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94" r:id="rId2"/>
  </p:sldMasterIdLst>
  <p:notesMasterIdLst>
    <p:notesMasterId r:id="rId15"/>
  </p:notesMasterIdLst>
  <p:sldIdLst>
    <p:sldId id="256" r:id="rId3"/>
    <p:sldId id="323" r:id="rId4"/>
    <p:sldId id="285" r:id="rId5"/>
    <p:sldId id="312" r:id="rId6"/>
    <p:sldId id="308" r:id="rId7"/>
    <p:sldId id="272" r:id="rId8"/>
    <p:sldId id="268" r:id="rId9"/>
    <p:sldId id="325" r:id="rId10"/>
    <p:sldId id="281" r:id="rId11"/>
    <p:sldId id="321" r:id="rId12"/>
    <p:sldId id="322" r:id="rId13"/>
    <p:sldId id="324" r:id="rId14"/>
  </p:sldIdLst>
  <p:sldSz cx="9144000" cy="5143500" type="screen16x9"/>
  <p:notesSz cx="6858000" cy="9144000"/>
  <p:embeddedFontLst>
    <p:embeddedFont>
      <p:font typeface="Balsamiq Sans"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Fira Sans Extra Condensed" panose="020F0502020204030204" pitchFamily="34" charset="0"/>
      <p:regular r:id="rId24"/>
      <p:bold r:id="rId25"/>
      <p:italic r:id="rId26"/>
      <p:boldItalic r:id="rId27"/>
    </p:embeddedFont>
    <p:embeddedFont>
      <p:font typeface="Fira Sans Extra Condensed SemiBold" panose="020B0603050000020004" pitchFamily="34" charset="0"/>
      <p:regular r:id="rId28"/>
      <p:bold r:id="rId29"/>
      <p:italic r:id="rId30"/>
      <p:boldItalic r:id="rId31"/>
    </p:embeddedFont>
    <p:embeddedFont>
      <p:font typeface="Nunito" pitchFamily="2" charset="77"/>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100"/>
    <a:srgbClr val="87C149"/>
    <a:srgbClr val="FFFFFF"/>
    <a:srgbClr val="623F03"/>
    <a:srgbClr val="E3CFBB"/>
    <a:srgbClr val="CFBCA7"/>
    <a:srgbClr val="A8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37BD4-9980-4070-B602-E33CCD5A877F}">
  <a:tblStyle styleId="{1CB37BD4-9980-4070-B602-E33CCD5A8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p:restoredTop sz="82774"/>
  </p:normalViewPr>
  <p:slideViewPr>
    <p:cSldViewPr snapToGrid="0" snapToObjects="1">
      <p:cViewPr varScale="1">
        <p:scale>
          <a:sx n="130" d="100"/>
          <a:sy n="130"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90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17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257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7"/>
        <p:cNvGrpSpPr/>
        <p:nvPr/>
      </p:nvGrpSpPr>
      <p:grpSpPr>
        <a:xfrm>
          <a:off x="0" y="0"/>
          <a:ext cx="0" cy="0"/>
          <a:chOff x="0" y="0"/>
          <a:chExt cx="0" cy="0"/>
        </a:xfrm>
      </p:grpSpPr>
      <p:sp>
        <p:nvSpPr>
          <p:cNvPr id="3988" name="Google Shape;3988;g10922682c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9" name="Google Shape;3989;g10922682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9"/>
        <p:cNvGrpSpPr/>
        <p:nvPr/>
      </p:nvGrpSpPr>
      <p:grpSpPr>
        <a:xfrm>
          <a:off x="0" y="0"/>
          <a:ext cx="0" cy="0"/>
          <a:chOff x="0" y="0"/>
          <a:chExt cx="0" cy="0"/>
        </a:xfrm>
      </p:grpSpPr>
      <p:sp>
        <p:nvSpPr>
          <p:cNvPr id="4380" name="Google Shape;4380;g10922682ce6_1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1" name="Google Shape;4381;g10922682ce6_1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6"/>
        <p:cNvGrpSpPr/>
        <p:nvPr/>
      </p:nvGrpSpPr>
      <p:grpSpPr>
        <a:xfrm>
          <a:off x="0" y="0"/>
          <a:ext cx="0" cy="0"/>
          <a:chOff x="0" y="0"/>
          <a:chExt cx="0" cy="0"/>
        </a:xfrm>
      </p:grpSpPr>
      <p:sp>
        <p:nvSpPr>
          <p:cNvPr id="4287" name="Google Shape;4287;g10922682ce6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8" name="Google Shape;4288;g10922682ce6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6"/>
        <p:cNvGrpSpPr/>
        <p:nvPr/>
      </p:nvGrpSpPr>
      <p:grpSpPr>
        <a:xfrm>
          <a:off x="0" y="0"/>
          <a:ext cx="0" cy="0"/>
          <a:chOff x="0" y="0"/>
          <a:chExt cx="0" cy="0"/>
        </a:xfrm>
      </p:grpSpPr>
      <p:sp>
        <p:nvSpPr>
          <p:cNvPr id="4287" name="Google Shape;4287;g10922682ce6_1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8" name="Google Shape;4288;g10922682ce6_1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10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2"/>
        <p:cNvGrpSpPr/>
        <p:nvPr/>
      </p:nvGrpSpPr>
      <p:grpSpPr>
        <a:xfrm>
          <a:off x="0" y="0"/>
          <a:ext cx="0" cy="0"/>
          <a:chOff x="0" y="0"/>
          <a:chExt cx="0" cy="0"/>
        </a:xfrm>
      </p:grpSpPr>
      <p:sp>
        <p:nvSpPr>
          <p:cNvPr id="4583" name="Google Shape;4583;g10922682ce6_1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4" name="Google Shape;4584;g10922682ce6_1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0"/>
        <p:cNvGrpSpPr/>
        <p:nvPr/>
      </p:nvGrpSpPr>
      <p:grpSpPr>
        <a:xfrm>
          <a:off x="0" y="0"/>
          <a:ext cx="0" cy="0"/>
          <a:chOff x="0" y="0"/>
          <a:chExt cx="0" cy="0"/>
        </a:xfrm>
      </p:grpSpPr>
      <p:sp>
        <p:nvSpPr>
          <p:cNvPr id="201" name="Google Shape;201;p5"/>
          <p:cNvSpPr txBox="1">
            <a:spLocks noGrp="1"/>
          </p:cNvSpPr>
          <p:nvPr>
            <p:ph type="title"/>
          </p:nvPr>
        </p:nvSpPr>
        <p:spPr>
          <a:xfrm>
            <a:off x="1699700"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5"/>
          <p:cNvSpPr txBox="1">
            <a:spLocks noGrp="1"/>
          </p:cNvSpPr>
          <p:nvPr>
            <p:ph type="subTitle" idx="1"/>
          </p:nvPr>
        </p:nvSpPr>
        <p:spPr>
          <a:xfrm>
            <a:off x="1699700"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5"/>
          <p:cNvSpPr txBox="1">
            <a:spLocks noGrp="1"/>
          </p:cNvSpPr>
          <p:nvPr>
            <p:ph type="title" idx="2"/>
          </p:nvPr>
        </p:nvSpPr>
        <p:spPr>
          <a:xfrm>
            <a:off x="4017725"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204" name="Google Shape;204;p5"/>
          <p:cNvSpPr txBox="1">
            <a:spLocks noGrp="1"/>
          </p:cNvSpPr>
          <p:nvPr>
            <p:ph type="subTitle" idx="3"/>
          </p:nvPr>
        </p:nvSpPr>
        <p:spPr>
          <a:xfrm>
            <a:off x="4017725"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5"/>
          <p:cNvSpPr/>
          <p:nvPr/>
        </p:nvSpPr>
        <p:spPr>
          <a:xfrm>
            <a:off x="-3152126" y="72237"/>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9566150" y="2186813"/>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919750" y="1887238"/>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5"/>
          <p:cNvGrpSpPr/>
          <p:nvPr/>
        </p:nvGrpSpPr>
        <p:grpSpPr>
          <a:xfrm>
            <a:off x="7166875" y="3883475"/>
            <a:ext cx="1356975" cy="1285650"/>
            <a:chOff x="3516400" y="3673775"/>
            <a:chExt cx="1356975" cy="1285650"/>
          </a:xfrm>
        </p:grpSpPr>
        <p:sp>
          <p:nvSpPr>
            <p:cNvPr id="209" name="Google Shape;209;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a:off x="-1495625" y="2459825"/>
            <a:ext cx="2711800" cy="3077000"/>
            <a:chOff x="4675" y="5263075"/>
            <a:chExt cx="2711800" cy="3077000"/>
          </a:xfrm>
        </p:grpSpPr>
        <p:sp>
          <p:nvSpPr>
            <p:cNvPr id="216" name="Google Shape;216;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5"/>
            <p:cNvGrpSpPr/>
            <p:nvPr/>
          </p:nvGrpSpPr>
          <p:grpSpPr>
            <a:xfrm>
              <a:off x="4675" y="5345475"/>
              <a:ext cx="2711800" cy="2994600"/>
              <a:chOff x="4675" y="5345475"/>
              <a:chExt cx="2711800" cy="2994600"/>
            </a:xfrm>
          </p:grpSpPr>
          <p:sp>
            <p:nvSpPr>
              <p:cNvPr id="220" name="Google Shape;220;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5"/>
              <p:cNvGrpSpPr/>
              <p:nvPr/>
            </p:nvGrpSpPr>
            <p:grpSpPr>
              <a:xfrm>
                <a:off x="4675" y="5593050"/>
                <a:ext cx="2711800" cy="2747025"/>
                <a:chOff x="4675" y="3688050"/>
                <a:chExt cx="2711800" cy="2747025"/>
              </a:xfrm>
            </p:grpSpPr>
            <p:sp>
              <p:nvSpPr>
                <p:cNvPr id="249" name="Google Shape;249;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5"/>
          <p:cNvSpPr/>
          <p:nvPr/>
        </p:nvSpPr>
        <p:spPr>
          <a:xfrm>
            <a:off x="-920525" y="-155625"/>
            <a:ext cx="1586400" cy="3438650"/>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4262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401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5"/>
          <p:cNvGrpSpPr/>
          <p:nvPr/>
        </p:nvGrpSpPr>
        <p:grpSpPr>
          <a:xfrm rot="935900" flipH="1">
            <a:off x="-539847" y="2669725"/>
            <a:ext cx="1811856" cy="1141585"/>
            <a:chOff x="1783375" y="3070625"/>
            <a:chExt cx="1811800" cy="1141550"/>
          </a:xfrm>
        </p:grpSpPr>
        <p:sp>
          <p:nvSpPr>
            <p:cNvPr id="266" name="Google Shape;266;p5"/>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5"/>
          <p:cNvGrpSpPr/>
          <p:nvPr/>
        </p:nvGrpSpPr>
        <p:grpSpPr>
          <a:xfrm>
            <a:off x="-807750" y="3519275"/>
            <a:ext cx="2490825" cy="2014050"/>
            <a:chOff x="-807750" y="3519275"/>
            <a:chExt cx="2490825" cy="2014050"/>
          </a:xfrm>
        </p:grpSpPr>
        <p:sp>
          <p:nvSpPr>
            <p:cNvPr id="269" name="Google Shape;269;p5"/>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5"/>
          <p:cNvSpPr/>
          <p:nvPr/>
        </p:nvSpPr>
        <p:spPr>
          <a:xfrm>
            <a:off x="6835945" y="22038"/>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4332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7886338" y="4099063"/>
            <a:ext cx="641600" cy="537575"/>
          </a:xfrm>
          <a:custGeom>
            <a:avLst/>
            <a:gdLst/>
            <a:ahLst/>
            <a:cxnLst/>
            <a:rect l="l" t="t" r="r" b="b"/>
            <a:pathLst>
              <a:path w="25664" h="21503" extrusionOk="0">
                <a:moveTo>
                  <a:pt x="8527" y="0"/>
                </a:moveTo>
                <a:cubicBezTo>
                  <a:pt x="7508" y="0"/>
                  <a:pt x="6425" y="76"/>
                  <a:pt x="5273" y="236"/>
                </a:cubicBezTo>
                <a:cubicBezTo>
                  <a:pt x="15225" y="1948"/>
                  <a:pt x="21479" y="6855"/>
                  <a:pt x="20748" y="16054"/>
                </a:cubicBezTo>
                <a:cubicBezTo>
                  <a:pt x="18408" y="8898"/>
                  <a:pt x="13983" y="5758"/>
                  <a:pt x="12261" y="5758"/>
                </a:cubicBezTo>
                <a:cubicBezTo>
                  <a:pt x="12237" y="5758"/>
                  <a:pt x="12212" y="5758"/>
                  <a:pt x="12189" y="5760"/>
                </a:cubicBezTo>
                <a:cubicBezTo>
                  <a:pt x="17621" y="9891"/>
                  <a:pt x="18808" y="16259"/>
                  <a:pt x="18831" y="16738"/>
                </a:cubicBezTo>
                <a:cubicBezTo>
                  <a:pt x="11459" y="7523"/>
                  <a:pt x="4129" y="4467"/>
                  <a:pt x="430" y="4467"/>
                </a:cubicBezTo>
                <a:cubicBezTo>
                  <a:pt x="280" y="4467"/>
                  <a:pt x="137" y="4472"/>
                  <a:pt x="0" y="4481"/>
                </a:cubicBezTo>
                <a:cubicBezTo>
                  <a:pt x="6209" y="6513"/>
                  <a:pt x="15202" y="12379"/>
                  <a:pt x="16092" y="16738"/>
                </a:cubicBezTo>
                <a:cubicBezTo>
                  <a:pt x="13436" y="13850"/>
                  <a:pt x="10183" y="12749"/>
                  <a:pt x="7538" y="12749"/>
                </a:cubicBezTo>
                <a:cubicBezTo>
                  <a:pt x="6273" y="12749"/>
                  <a:pt x="5147" y="13001"/>
                  <a:pt x="4291" y="13429"/>
                </a:cubicBezTo>
                <a:cubicBezTo>
                  <a:pt x="8354" y="13429"/>
                  <a:pt x="12600" y="17674"/>
                  <a:pt x="12600" y="17674"/>
                </a:cubicBezTo>
                <a:cubicBezTo>
                  <a:pt x="10561" y="17170"/>
                  <a:pt x="8814" y="16977"/>
                  <a:pt x="7334" y="16977"/>
                </a:cubicBezTo>
                <a:cubicBezTo>
                  <a:pt x="2515" y="16977"/>
                  <a:pt x="525" y="19021"/>
                  <a:pt x="525" y="19021"/>
                </a:cubicBezTo>
                <a:cubicBezTo>
                  <a:pt x="525" y="19021"/>
                  <a:pt x="2537" y="18135"/>
                  <a:pt x="5554" y="18135"/>
                </a:cubicBezTo>
                <a:cubicBezTo>
                  <a:pt x="7380" y="18135"/>
                  <a:pt x="9575" y="18459"/>
                  <a:pt x="11915" y="19500"/>
                </a:cubicBezTo>
                <a:cubicBezTo>
                  <a:pt x="15716" y="21177"/>
                  <a:pt x="19620" y="21502"/>
                  <a:pt x="22076" y="21502"/>
                </a:cubicBezTo>
                <a:cubicBezTo>
                  <a:pt x="23631" y="21502"/>
                  <a:pt x="24606" y="21372"/>
                  <a:pt x="24606" y="21372"/>
                </a:cubicBezTo>
                <a:cubicBezTo>
                  <a:pt x="24606" y="21372"/>
                  <a:pt x="25663" y="0"/>
                  <a:pt x="8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662888" y="4304800"/>
            <a:ext cx="453625" cy="442975"/>
          </a:xfrm>
          <a:custGeom>
            <a:avLst/>
            <a:gdLst/>
            <a:ahLst/>
            <a:cxnLst/>
            <a:rect l="l" t="t" r="r" b="b"/>
            <a:pathLst>
              <a:path w="18145" h="17719" extrusionOk="0">
                <a:moveTo>
                  <a:pt x="6060" y="0"/>
                </a:moveTo>
                <a:cubicBezTo>
                  <a:pt x="5335" y="0"/>
                  <a:pt x="4564" y="54"/>
                  <a:pt x="3744" y="169"/>
                </a:cubicBezTo>
                <a:cubicBezTo>
                  <a:pt x="10751" y="1356"/>
                  <a:pt x="15179" y="4826"/>
                  <a:pt x="14677" y="11331"/>
                </a:cubicBezTo>
                <a:cubicBezTo>
                  <a:pt x="13013" y="6272"/>
                  <a:pt x="9888" y="4048"/>
                  <a:pt x="8682" y="4048"/>
                </a:cubicBezTo>
                <a:cubicBezTo>
                  <a:pt x="8664" y="4048"/>
                  <a:pt x="8646" y="4049"/>
                  <a:pt x="8628" y="4050"/>
                </a:cubicBezTo>
                <a:cubicBezTo>
                  <a:pt x="12463" y="6971"/>
                  <a:pt x="13285" y="11468"/>
                  <a:pt x="13308" y="11810"/>
                </a:cubicBezTo>
                <a:cubicBezTo>
                  <a:pt x="8092" y="5302"/>
                  <a:pt x="2940" y="3148"/>
                  <a:pt x="315" y="3148"/>
                </a:cubicBezTo>
                <a:cubicBezTo>
                  <a:pt x="205" y="3148"/>
                  <a:pt x="101" y="3152"/>
                  <a:pt x="0" y="3159"/>
                </a:cubicBezTo>
                <a:cubicBezTo>
                  <a:pt x="4383" y="4597"/>
                  <a:pt x="10751" y="8729"/>
                  <a:pt x="11367" y="11810"/>
                </a:cubicBezTo>
                <a:cubicBezTo>
                  <a:pt x="9501" y="9775"/>
                  <a:pt x="7208" y="9000"/>
                  <a:pt x="5340" y="9000"/>
                </a:cubicBezTo>
                <a:cubicBezTo>
                  <a:pt x="4443" y="9000"/>
                  <a:pt x="3643" y="9178"/>
                  <a:pt x="3036" y="9482"/>
                </a:cubicBezTo>
                <a:cubicBezTo>
                  <a:pt x="5912" y="9482"/>
                  <a:pt x="8902" y="12472"/>
                  <a:pt x="8902" y="12472"/>
                </a:cubicBezTo>
                <a:cubicBezTo>
                  <a:pt x="7471" y="12120"/>
                  <a:pt x="6243" y="11984"/>
                  <a:pt x="5202" y="11984"/>
                </a:cubicBezTo>
                <a:cubicBezTo>
                  <a:pt x="1794" y="11984"/>
                  <a:pt x="388" y="13431"/>
                  <a:pt x="388" y="13431"/>
                </a:cubicBezTo>
                <a:cubicBezTo>
                  <a:pt x="388" y="13431"/>
                  <a:pt x="1500" y="12779"/>
                  <a:pt x="3202" y="12779"/>
                </a:cubicBezTo>
                <a:cubicBezTo>
                  <a:pt x="4976" y="12779"/>
                  <a:pt x="7392" y="13487"/>
                  <a:pt x="9861" y="16375"/>
                </a:cubicBezTo>
                <a:cubicBezTo>
                  <a:pt x="10703" y="17359"/>
                  <a:pt x="11638" y="17718"/>
                  <a:pt x="12555" y="17718"/>
                </a:cubicBezTo>
                <a:cubicBezTo>
                  <a:pt x="15042" y="17718"/>
                  <a:pt x="17393" y="15074"/>
                  <a:pt x="17393" y="15074"/>
                </a:cubicBezTo>
                <a:cubicBezTo>
                  <a:pt x="17393" y="15074"/>
                  <a:pt x="18145" y="0"/>
                  <a:pt x="6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5"/>
          <p:cNvGrpSpPr/>
          <p:nvPr/>
        </p:nvGrpSpPr>
        <p:grpSpPr>
          <a:xfrm>
            <a:off x="5111688" y="4133025"/>
            <a:ext cx="1674825" cy="951100"/>
            <a:chOff x="2960600" y="6094450"/>
            <a:chExt cx="1674825" cy="951100"/>
          </a:xfrm>
        </p:grpSpPr>
        <p:grpSp>
          <p:nvGrpSpPr>
            <p:cNvPr id="276" name="Google Shape;276;p5"/>
            <p:cNvGrpSpPr/>
            <p:nvPr/>
          </p:nvGrpSpPr>
          <p:grpSpPr>
            <a:xfrm>
              <a:off x="2960600" y="6094450"/>
              <a:ext cx="1674825" cy="951100"/>
              <a:chOff x="2960600" y="4037050"/>
              <a:chExt cx="1674825" cy="951100"/>
            </a:xfrm>
          </p:grpSpPr>
          <p:sp>
            <p:nvSpPr>
              <p:cNvPr id="277" name="Google Shape;277;p5"/>
              <p:cNvSpPr/>
              <p:nvPr/>
            </p:nvSpPr>
            <p:spPr>
              <a:xfrm>
                <a:off x="2960600" y="4037050"/>
                <a:ext cx="1375250" cy="951100"/>
              </a:xfrm>
              <a:custGeom>
                <a:avLst/>
                <a:gdLst/>
                <a:ahLst/>
                <a:cxnLst/>
                <a:rect l="l" t="t" r="r" b="b"/>
                <a:pathLst>
                  <a:path w="55010" h="38044" extrusionOk="0">
                    <a:moveTo>
                      <a:pt x="13550" y="1"/>
                    </a:moveTo>
                    <a:cubicBezTo>
                      <a:pt x="13379" y="1"/>
                      <a:pt x="13207" y="4"/>
                      <a:pt x="13034" y="9"/>
                    </a:cubicBezTo>
                    <a:cubicBezTo>
                      <a:pt x="7949" y="177"/>
                      <a:pt x="9034" y="1641"/>
                      <a:pt x="7280" y="1641"/>
                    </a:cubicBezTo>
                    <a:cubicBezTo>
                      <a:pt x="7129" y="1641"/>
                      <a:pt x="6956" y="1631"/>
                      <a:pt x="6757" y="1607"/>
                    </a:cubicBezTo>
                    <a:cubicBezTo>
                      <a:pt x="6628" y="1592"/>
                      <a:pt x="6505" y="1585"/>
                      <a:pt x="6389" y="1585"/>
                    </a:cubicBezTo>
                    <a:cubicBezTo>
                      <a:pt x="4229" y="1585"/>
                      <a:pt x="4284" y="4131"/>
                      <a:pt x="4566" y="6492"/>
                    </a:cubicBezTo>
                    <a:cubicBezTo>
                      <a:pt x="4862" y="8957"/>
                      <a:pt x="6802" y="13134"/>
                      <a:pt x="6460" y="15188"/>
                    </a:cubicBezTo>
                    <a:cubicBezTo>
                      <a:pt x="6095" y="17265"/>
                      <a:pt x="3881" y="20278"/>
                      <a:pt x="3356" y="20506"/>
                    </a:cubicBezTo>
                    <a:cubicBezTo>
                      <a:pt x="2831" y="20735"/>
                      <a:pt x="2854" y="22812"/>
                      <a:pt x="2671" y="25094"/>
                    </a:cubicBezTo>
                    <a:cubicBezTo>
                      <a:pt x="2557" y="26783"/>
                      <a:pt x="2648" y="29865"/>
                      <a:pt x="1644" y="32284"/>
                    </a:cubicBezTo>
                    <a:cubicBezTo>
                      <a:pt x="640" y="34704"/>
                      <a:pt x="1" y="35936"/>
                      <a:pt x="457" y="36050"/>
                    </a:cubicBezTo>
                    <a:cubicBezTo>
                      <a:pt x="542" y="36071"/>
                      <a:pt x="605" y="36078"/>
                      <a:pt x="652" y="36078"/>
                    </a:cubicBezTo>
                    <a:cubicBezTo>
                      <a:pt x="775" y="36078"/>
                      <a:pt x="790" y="36028"/>
                      <a:pt x="813" y="36028"/>
                    </a:cubicBezTo>
                    <a:cubicBezTo>
                      <a:pt x="831" y="36028"/>
                      <a:pt x="854" y="36058"/>
                      <a:pt x="936" y="36164"/>
                    </a:cubicBezTo>
                    <a:cubicBezTo>
                      <a:pt x="1165" y="36461"/>
                      <a:pt x="1119" y="37237"/>
                      <a:pt x="1005" y="37534"/>
                    </a:cubicBezTo>
                    <a:cubicBezTo>
                      <a:pt x="921" y="37716"/>
                      <a:pt x="1773" y="38044"/>
                      <a:pt x="2444" y="38044"/>
                    </a:cubicBezTo>
                    <a:cubicBezTo>
                      <a:pt x="2867" y="38044"/>
                      <a:pt x="3219" y="37914"/>
                      <a:pt x="3219" y="37534"/>
                    </a:cubicBezTo>
                    <a:cubicBezTo>
                      <a:pt x="3219" y="36530"/>
                      <a:pt x="2671" y="30070"/>
                      <a:pt x="4451" y="25779"/>
                    </a:cubicBezTo>
                    <a:cubicBezTo>
                      <a:pt x="6209" y="21488"/>
                      <a:pt x="8629" y="19959"/>
                      <a:pt x="9975" y="18498"/>
                    </a:cubicBezTo>
                    <a:cubicBezTo>
                      <a:pt x="11345" y="17014"/>
                      <a:pt x="11641" y="16261"/>
                      <a:pt x="11641" y="16261"/>
                    </a:cubicBezTo>
                    <a:lnTo>
                      <a:pt x="11641" y="16261"/>
                    </a:lnTo>
                    <a:cubicBezTo>
                      <a:pt x="11641" y="16261"/>
                      <a:pt x="11459" y="18544"/>
                      <a:pt x="9336" y="20735"/>
                    </a:cubicBezTo>
                    <a:cubicBezTo>
                      <a:pt x="7213" y="22903"/>
                      <a:pt x="9268" y="22675"/>
                      <a:pt x="9975" y="24797"/>
                    </a:cubicBezTo>
                    <a:cubicBezTo>
                      <a:pt x="10683" y="26897"/>
                      <a:pt x="12577" y="31782"/>
                      <a:pt x="12577" y="32672"/>
                    </a:cubicBezTo>
                    <a:cubicBezTo>
                      <a:pt x="12577" y="33562"/>
                      <a:pt x="11938" y="34133"/>
                      <a:pt x="12760" y="34361"/>
                    </a:cubicBezTo>
                    <a:cubicBezTo>
                      <a:pt x="13582" y="34612"/>
                      <a:pt x="14152" y="35206"/>
                      <a:pt x="14152" y="35206"/>
                    </a:cubicBezTo>
                    <a:cubicBezTo>
                      <a:pt x="14152" y="35206"/>
                      <a:pt x="14893" y="35257"/>
                      <a:pt x="15420" y="35257"/>
                    </a:cubicBezTo>
                    <a:cubicBezTo>
                      <a:pt x="15684" y="35257"/>
                      <a:pt x="15895" y="35244"/>
                      <a:pt x="15933" y="35206"/>
                    </a:cubicBezTo>
                    <a:cubicBezTo>
                      <a:pt x="16047" y="35092"/>
                      <a:pt x="15042" y="34681"/>
                      <a:pt x="14814" y="32741"/>
                    </a:cubicBezTo>
                    <a:cubicBezTo>
                      <a:pt x="14586" y="30801"/>
                      <a:pt x="12052" y="27148"/>
                      <a:pt x="12098" y="24661"/>
                    </a:cubicBezTo>
                    <a:cubicBezTo>
                      <a:pt x="12098" y="24661"/>
                      <a:pt x="11390" y="23611"/>
                      <a:pt x="13582" y="21031"/>
                    </a:cubicBezTo>
                    <a:cubicBezTo>
                      <a:pt x="15750" y="18429"/>
                      <a:pt x="16640" y="16489"/>
                      <a:pt x="16640" y="16489"/>
                    </a:cubicBezTo>
                    <a:cubicBezTo>
                      <a:pt x="16640" y="16489"/>
                      <a:pt x="22014" y="18286"/>
                      <a:pt x="24478" y="18286"/>
                    </a:cubicBezTo>
                    <a:cubicBezTo>
                      <a:pt x="24873" y="18286"/>
                      <a:pt x="25194" y="18240"/>
                      <a:pt x="25405" y="18132"/>
                    </a:cubicBezTo>
                    <a:cubicBezTo>
                      <a:pt x="26820" y="19662"/>
                      <a:pt x="27414" y="24432"/>
                      <a:pt x="27939" y="26487"/>
                    </a:cubicBezTo>
                    <a:cubicBezTo>
                      <a:pt x="28464" y="28564"/>
                      <a:pt x="28760" y="34909"/>
                      <a:pt x="28646" y="36142"/>
                    </a:cubicBezTo>
                    <a:cubicBezTo>
                      <a:pt x="28532" y="37374"/>
                      <a:pt x="31043" y="37374"/>
                      <a:pt x="31043" y="37374"/>
                    </a:cubicBezTo>
                    <a:cubicBezTo>
                      <a:pt x="31043" y="37374"/>
                      <a:pt x="30518" y="34726"/>
                      <a:pt x="30404" y="33197"/>
                    </a:cubicBezTo>
                    <a:cubicBezTo>
                      <a:pt x="30290" y="31668"/>
                      <a:pt x="30290" y="30321"/>
                      <a:pt x="30176" y="29020"/>
                    </a:cubicBezTo>
                    <a:cubicBezTo>
                      <a:pt x="30061" y="27742"/>
                      <a:pt x="30518" y="26623"/>
                      <a:pt x="30107" y="24615"/>
                    </a:cubicBezTo>
                    <a:cubicBezTo>
                      <a:pt x="29707" y="22660"/>
                      <a:pt x="29761" y="18694"/>
                      <a:pt x="33342" y="18694"/>
                    </a:cubicBezTo>
                    <a:cubicBezTo>
                      <a:pt x="33440" y="18694"/>
                      <a:pt x="33541" y="18697"/>
                      <a:pt x="33645" y="18703"/>
                    </a:cubicBezTo>
                    <a:cubicBezTo>
                      <a:pt x="35357" y="18909"/>
                      <a:pt x="39169" y="23382"/>
                      <a:pt x="41360" y="24729"/>
                    </a:cubicBezTo>
                    <a:cubicBezTo>
                      <a:pt x="43528" y="26076"/>
                      <a:pt x="42638" y="26669"/>
                      <a:pt x="45058" y="28929"/>
                    </a:cubicBezTo>
                    <a:cubicBezTo>
                      <a:pt x="47477" y="31211"/>
                      <a:pt x="48892" y="32878"/>
                      <a:pt x="50741" y="34612"/>
                    </a:cubicBezTo>
                    <a:cubicBezTo>
                      <a:pt x="52189" y="35971"/>
                      <a:pt x="52195" y="36574"/>
                      <a:pt x="52459" y="36574"/>
                    </a:cubicBezTo>
                    <a:cubicBezTo>
                      <a:pt x="52532" y="36574"/>
                      <a:pt x="52624" y="36527"/>
                      <a:pt x="52773" y="36438"/>
                    </a:cubicBezTo>
                    <a:cubicBezTo>
                      <a:pt x="52940" y="36338"/>
                      <a:pt x="53038" y="36263"/>
                      <a:pt x="53091" y="36209"/>
                    </a:cubicBezTo>
                    <a:lnTo>
                      <a:pt x="53091" y="36209"/>
                    </a:lnTo>
                    <a:cubicBezTo>
                      <a:pt x="53124" y="36269"/>
                      <a:pt x="53188" y="36326"/>
                      <a:pt x="53415" y="36326"/>
                    </a:cubicBezTo>
                    <a:cubicBezTo>
                      <a:pt x="53497" y="36326"/>
                      <a:pt x="53601" y="36319"/>
                      <a:pt x="53731" y="36301"/>
                    </a:cubicBezTo>
                    <a:cubicBezTo>
                      <a:pt x="54439" y="36210"/>
                      <a:pt x="55010" y="36005"/>
                      <a:pt x="54895" y="34726"/>
                    </a:cubicBezTo>
                    <a:cubicBezTo>
                      <a:pt x="54781" y="33471"/>
                      <a:pt x="53777" y="32353"/>
                      <a:pt x="53868" y="30024"/>
                    </a:cubicBezTo>
                    <a:cubicBezTo>
                      <a:pt x="53960" y="27696"/>
                      <a:pt x="53731" y="27514"/>
                      <a:pt x="53823" y="26464"/>
                    </a:cubicBezTo>
                    <a:cubicBezTo>
                      <a:pt x="53914" y="25414"/>
                      <a:pt x="53891" y="25094"/>
                      <a:pt x="54165" y="24341"/>
                    </a:cubicBezTo>
                    <a:cubicBezTo>
                      <a:pt x="54228" y="24160"/>
                      <a:pt x="54041" y="24090"/>
                      <a:pt x="53739" y="24090"/>
                    </a:cubicBezTo>
                    <a:cubicBezTo>
                      <a:pt x="53279" y="24090"/>
                      <a:pt x="52552" y="24253"/>
                      <a:pt x="52042" y="24432"/>
                    </a:cubicBezTo>
                    <a:cubicBezTo>
                      <a:pt x="51903" y="24480"/>
                      <a:pt x="51771" y="24500"/>
                      <a:pt x="51649" y="24500"/>
                    </a:cubicBezTo>
                    <a:cubicBezTo>
                      <a:pt x="51006" y="24500"/>
                      <a:pt x="50604" y="23953"/>
                      <a:pt x="50604" y="23953"/>
                    </a:cubicBezTo>
                    <a:cubicBezTo>
                      <a:pt x="50604" y="23953"/>
                      <a:pt x="50239" y="21328"/>
                      <a:pt x="48710" y="20278"/>
                    </a:cubicBezTo>
                    <a:cubicBezTo>
                      <a:pt x="47957" y="21762"/>
                      <a:pt x="48299" y="22652"/>
                      <a:pt x="48299" y="22652"/>
                    </a:cubicBezTo>
                    <a:cubicBezTo>
                      <a:pt x="48299" y="22652"/>
                      <a:pt x="47683" y="22492"/>
                      <a:pt x="45560" y="19936"/>
                    </a:cubicBezTo>
                    <a:cubicBezTo>
                      <a:pt x="43437" y="17379"/>
                      <a:pt x="41520" y="15485"/>
                      <a:pt x="40607" y="13727"/>
                    </a:cubicBezTo>
                    <a:cubicBezTo>
                      <a:pt x="39717" y="11947"/>
                      <a:pt x="38461" y="9847"/>
                      <a:pt x="38461" y="9847"/>
                    </a:cubicBezTo>
                    <a:cubicBezTo>
                      <a:pt x="38461" y="9847"/>
                      <a:pt x="37137" y="7199"/>
                      <a:pt x="35448" y="5419"/>
                    </a:cubicBezTo>
                    <a:cubicBezTo>
                      <a:pt x="35448" y="5419"/>
                      <a:pt x="34170" y="3844"/>
                      <a:pt x="28760" y="3250"/>
                    </a:cubicBezTo>
                    <a:cubicBezTo>
                      <a:pt x="23519" y="2675"/>
                      <a:pt x="18878" y="1"/>
                      <a:pt x="13550"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265075" y="4492950"/>
                <a:ext cx="370350" cy="254600"/>
              </a:xfrm>
              <a:custGeom>
                <a:avLst/>
                <a:gdLst/>
                <a:ahLst/>
                <a:cxnLst/>
                <a:rect l="l" t="t" r="r" b="b"/>
                <a:pathLst>
                  <a:path w="14814" h="10184" extrusionOk="0">
                    <a:moveTo>
                      <a:pt x="13664" y="0"/>
                    </a:moveTo>
                    <a:cubicBezTo>
                      <a:pt x="13445" y="0"/>
                      <a:pt x="13179" y="17"/>
                      <a:pt x="12874" y="56"/>
                    </a:cubicBezTo>
                    <a:cubicBezTo>
                      <a:pt x="11276" y="285"/>
                      <a:pt x="8605" y="1494"/>
                      <a:pt x="6871" y="2704"/>
                    </a:cubicBezTo>
                    <a:cubicBezTo>
                      <a:pt x="5199" y="3885"/>
                      <a:pt x="3898" y="4348"/>
                      <a:pt x="3518" y="4348"/>
                    </a:cubicBezTo>
                    <a:cubicBezTo>
                      <a:pt x="3509" y="4348"/>
                      <a:pt x="3501" y="4348"/>
                      <a:pt x="3492" y="4347"/>
                    </a:cubicBezTo>
                    <a:cubicBezTo>
                      <a:pt x="3150" y="4325"/>
                      <a:pt x="3584" y="3594"/>
                      <a:pt x="3538" y="3206"/>
                    </a:cubicBezTo>
                    <a:cubicBezTo>
                      <a:pt x="3521" y="3113"/>
                      <a:pt x="3484" y="3072"/>
                      <a:pt x="3435" y="3072"/>
                    </a:cubicBezTo>
                    <a:cubicBezTo>
                      <a:pt x="3290" y="3072"/>
                      <a:pt x="3035" y="3426"/>
                      <a:pt x="2831" y="3868"/>
                    </a:cubicBezTo>
                    <a:cubicBezTo>
                      <a:pt x="2557" y="4484"/>
                      <a:pt x="2534" y="4576"/>
                      <a:pt x="1575" y="5055"/>
                    </a:cubicBezTo>
                    <a:cubicBezTo>
                      <a:pt x="616" y="5534"/>
                      <a:pt x="228" y="6379"/>
                      <a:pt x="114" y="6813"/>
                    </a:cubicBezTo>
                    <a:cubicBezTo>
                      <a:pt x="0" y="7223"/>
                      <a:pt x="1575" y="7840"/>
                      <a:pt x="1575" y="7840"/>
                    </a:cubicBezTo>
                    <a:cubicBezTo>
                      <a:pt x="1575" y="7840"/>
                      <a:pt x="1461" y="6653"/>
                      <a:pt x="2328" y="5945"/>
                    </a:cubicBezTo>
                    <a:cubicBezTo>
                      <a:pt x="2671" y="5666"/>
                      <a:pt x="2982" y="5532"/>
                      <a:pt x="3329" y="5532"/>
                    </a:cubicBezTo>
                    <a:cubicBezTo>
                      <a:pt x="3862" y="5532"/>
                      <a:pt x="4480" y="5845"/>
                      <a:pt x="5433" y="6425"/>
                    </a:cubicBezTo>
                    <a:cubicBezTo>
                      <a:pt x="7008" y="7383"/>
                      <a:pt x="8902" y="8502"/>
                      <a:pt x="10454" y="9323"/>
                    </a:cubicBezTo>
                    <a:cubicBezTo>
                      <a:pt x="11598" y="9946"/>
                      <a:pt x="12593" y="10184"/>
                      <a:pt x="13348" y="10184"/>
                    </a:cubicBezTo>
                    <a:cubicBezTo>
                      <a:pt x="13617" y="10184"/>
                      <a:pt x="13856" y="10153"/>
                      <a:pt x="14061" y="10099"/>
                    </a:cubicBezTo>
                    <a:cubicBezTo>
                      <a:pt x="14814" y="9894"/>
                      <a:pt x="14015" y="10099"/>
                      <a:pt x="12760" y="9529"/>
                    </a:cubicBezTo>
                    <a:cubicBezTo>
                      <a:pt x="11481" y="8958"/>
                      <a:pt x="9952" y="8273"/>
                      <a:pt x="9404" y="7338"/>
                    </a:cubicBezTo>
                    <a:cubicBezTo>
                      <a:pt x="8856" y="6402"/>
                      <a:pt x="12554" y="5808"/>
                      <a:pt x="13490" y="5740"/>
                    </a:cubicBezTo>
                    <a:cubicBezTo>
                      <a:pt x="14449" y="5671"/>
                      <a:pt x="14266" y="5557"/>
                      <a:pt x="13262" y="5329"/>
                    </a:cubicBezTo>
                    <a:cubicBezTo>
                      <a:pt x="13140" y="5301"/>
                      <a:pt x="13003" y="5289"/>
                      <a:pt x="12851" y="5289"/>
                    </a:cubicBezTo>
                    <a:cubicBezTo>
                      <a:pt x="11752" y="5289"/>
                      <a:pt x="9955" y="5939"/>
                      <a:pt x="8811" y="6059"/>
                    </a:cubicBezTo>
                    <a:cubicBezTo>
                      <a:pt x="8664" y="6075"/>
                      <a:pt x="8520" y="6082"/>
                      <a:pt x="8377" y="6082"/>
                    </a:cubicBezTo>
                    <a:cubicBezTo>
                      <a:pt x="7256" y="6082"/>
                      <a:pt x="6289" y="5627"/>
                      <a:pt x="5843" y="5101"/>
                    </a:cubicBezTo>
                    <a:cubicBezTo>
                      <a:pt x="5318" y="4484"/>
                      <a:pt x="6802" y="3526"/>
                      <a:pt x="8240" y="2750"/>
                    </a:cubicBezTo>
                    <a:cubicBezTo>
                      <a:pt x="9678" y="1996"/>
                      <a:pt x="11801" y="695"/>
                      <a:pt x="13399" y="467"/>
                    </a:cubicBezTo>
                    <a:cubicBezTo>
                      <a:pt x="14691" y="301"/>
                      <a:pt x="14595" y="0"/>
                      <a:pt x="13664"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4185750" y="4346225"/>
                <a:ext cx="364725" cy="304500"/>
              </a:xfrm>
              <a:custGeom>
                <a:avLst/>
                <a:gdLst/>
                <a:ahLst/>
                <a:cxnLst/>
                <a:rect l="l" t="t" r="r" b="b"/>
                <a:pathLst>
                  <a:path w="14589" h="12180" extrusionOk="0">
                    <a:moveTo>
                      <a:pt x="11198" y="0"/>
                    </a:moveTo>
                    <a:cubicBezTo>
                      <a:pt x="10978" y="0"/>
                      <a:pt x="10516" y="138"/>
                      <a:pt x="9907" y="447"/>
                    </a:cubicBezTo>
                    <a:cubicBezTo>
                      <a:pt x="8469" y="1178"/>
                      <a:pt x="6346" y="3209"/>
                      <a:pt x="5091" y="4898"/>
                    </a:cubicBezTo>
                    <a:cubicBezTo>
                      <a:pt x="3858" y="6610"/>
                      <a:pt x="2740" y="7455"/>
                      <a:pt x="2420" y="7546"/>
                    </a:cubicBezTo>
                    <a:cubicBezTo>
                      <a:pt x="2403" y="7551"/>
                      <a:pt x="2388" y="7553"/>
                      <a:pt x="2374" y="7553"/>
                    </a:cubicBezTo>
                    <a:cubicBezTo>
                      <a:pt x="2118" y="7553"/>
                      <a:pt x="2273" y="6798"/>
                      <a:pt x="2100" y="6473"/>
                    </a:cubicBezTo>
                    <a:cubicBezTo>
                      <a:pt x="2061" y="6399"/>
                      <a:pt x="2020" y="6365"/>
                      <a:pt x="1980" y="6365"/>
                    </a:cubicBezTo>
                    <a:cubicBezTo>
                      <a:pt x="1835" y="6365"/>
                      <a:pt x="1697" y="6799"/>
                      <a:pt x="1644" y="7318"/>
                    </a:cubicBezTo>
                    <a:cubicBezTo>
                      <a:pt x="1575" y="7980"/>
                      <a:pt x="1598" y="8071"/>
                      <a:pt x="845" y="8847"/>
                    </a:cubicBezTo>
                    <a:cubicBezTo>
                      <a:pt x="92" y="9600"/>
                      <a:pt x="0" y="10536"/>
                      <a:pt x="46" y="10970"/>
                    </a:cubicBezTo>
                    <a:cubicBezTo>
                      <a:pt x="69" y="11403"/>
                      <a:pt x="1963" y="12179"/>
                      <a:pt x="1963" y="12179"/>
                    </a:cubicBezTo>
                    <a:cubicBezTo>
                      <a:pt x="1963" y="12179"/>
                      <a:pt x="1279" y="10399"/>
                      <a:pt x="1849" y="9440"/>
                    </a:cubicBezTo>
                    <a:cubicBezTo>
                      <a:pt x="2212" y="8854"/>
                      <a:pt x="2617" y="8627"/>
                      <a:pt x="3289" y="8627"/>
                    </a:cubicBezTo>
                    <a:cubicBezTo>
                      <a:pt x="3717" y="8627"/>
                      <a:pt x="4252" y="8719"/>
                      <a:pt x="4954" y="8870"/>
                    </a:cubicBezTo>
                    <a:cubicBezTo>
                      <a:pt x="6757" y="9281"/>
                      <a:pt x="8902" y="9714"/>
                      <a:pt x="10637" y="9988"/>
                    </a:cubicBezTo>
                    <a:cubicBezTo>
                      <a:pt x="11130" y="10071"/>
                      <a:pt x="11581" y="10108"/>
                      <a:pt x="11990" y="10108"/>
                    </a:cubicBezTo>
                    <a:cubicBezTo>
                      <a:pt x="13041" y="10108"/>
                      <a:pt x="13813" y="9867"/>
                      <a:pt x="14289" y="9554"/>
                    </a:cubicBezTo>
                    <a:cubicBezTo>
                      <a:pt x="14523" y="9401"/>
                      <a:pt x="14589" y="9356"/>
                      <a:pt x="14514" y="9356"/>
                    </a:cubicBezTo>
                    <a:cubicBezTo>
                      <a:pt x="14409" y="9356"/>
                      <a:pt x="14025" y="9446"/>
                      <a:pt x="13441" y="9446"/>
                    </a:cubicBezTo>
                    <a:cubicBezTo>
                      <a:pt x="13269" y="9446"/>
                      <a:pt x="13079" y="9438"/>
                      <a:pt x="12874" y="9418"/>
                    </a:cubicBezTo>
                    <a:cubicBezTo>
                      <a:pt x="11482" y="9303"/>
                      <a:pt x="9815" y="9166"/>
                      <a:pt x="8994" y="8459"/>
                    </a:cubicBezTo>
                    <a:cubicBezTo>
                      <a:pt x="8149" y="7751"/>
                      <a:pt x="11482" y="5994"/>
                      <a:pt x="12349" y="5606"/>
                    </a:cubicBezTo>
                    <a:cubicBezTo>
                      <a:pt x="12948" y="5353"/>
                      <a:pt x="13035" y="5254"/>
                      <a:pt x="12694" y="5254"/>
                    </a:cubicBezTo>
                    <a:cubicBezTo>
                      <a:pt x="12541" y="5254"/>
                      <a:pt x="12301" y="5274"/>
                      <a:pt x="11984" y="5309"/>
                    </a:cubicBezTo>
                    <a:cubicBezTo>
                      <a:pt x="10957" y="5423"/>
                      <a:pt x="9199" y="6884"/>
                      <a:pt x="8012" y="7432"/>
                    </a:cubicBezTo>
                    <a:cubicBezTo>
                      <a:pt x="7437" y="7702"/>
                      <a:pt x="6834" y="7817"/>
                      <a:pt x="6289" y="7817"/>
                    </a:cubicBezTo>
                    <a:cubicBezTo>
                      <a:pt x="5730" y="7817"/>
                      <a:pt x="5232" y="7697"/>
                      <a:pt x="4885" y="7500"/>
                    </a:cubicBezTo>
                    <a:cubicBezTo>
                      <a:pt x="4200" y="7089"/>
                      <a:pt x="5296" y="5697"/>
                      <a:pt x="6414" y="4487"/>
                    </a:cubicBezTo>
                    <a:cubicBezTo>
                      <a:pt x="7510" y="3300"/>
                      <a:pt x="9085" y="1406"/>
                      <a:pt x="10523" y="675"/>
                    </a:cubicBezTo>
                    <a:cubicBezTo>
                      <a:pt x="11352" y="255"/>
                      <a:pt x="11498" y="0"/>
                      <a:pt x="111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5"/>
            <p:cNvSpPr/>
            <p:nvPr/>
          </p:nvSpPr>
          <p:spPr>
            <a:xfrm>
              <a:off x="3669625" y="6502450"/>
              <a:ext cx="141825" cy="504675"/>
            </a:xfrm>
            <a:custGeom>
              <a:avLst/>
              <a:gdLst/>
              <a:ahLst/>
              <a:cxnLst/>
              <a:rect l="l" t="t" r="r" b="b"/>
              <a:pathLst>
                <a:path w="5673" h="20187" extrusionOk="0">
                  <a:moveTo>
                    <a:pt x="2097" y="1"/>
                  </a:moveTo>
                  <a:cubicBezTo>
                    <a:pt x="1012" y="1"/>
                    <a:pt x="1" y="437"/>
                    <a:pt x="126" y="1698"/>
                  </a:cubicBezTo>
                  <a:cubicBezTo>
                    <a:pt x="126" y="1858"/>
                    <a:pt x="103" y="1972"/>
                    <a:pt x="11" y="2064"/>
                  </a:cubicBezTo>
                  <a:cubicBezTo>
                    <a:pt x="947" y="4118"/>
                    <a:pt x="1427" y="7610"/>
                    <a:pt x="1860" y="9299"/>
                  </a:cubicBezTo>
                  <a:cubicBezTo>
                    <a:pt x="2385" y="11353"/>
                    <a:pt x="2682" y="17722"/>
                    <a:pt x="2568" y="18954"/>
                  </a:cubicBezTo>
                  <a:cubicBezTo>
                    <a:pt x="2454" y="20187"/>
                    <a:pt x="4987" y="20187"/>
                    <a:pt x="4987" y="20187"/>
                  </a:cubicBezTo>
                  <a:cubicBezTo>
                    <a:pt x="4987" y="20187"/>
                    <a:pt x="4440" y="17539"/>
                    <a:pt x="4325" y="16010"/>
                  </a:cubicBezTo>
                  <a:cubicBezTo>
                    <a:pt x="4211" y="14481"/>
                    <a:pt x="4211" y="13134"/>
                    <a:pt x="4097" y="11833"/>
                  </a:cubicBezTo>
                  <a:cubicBezTo>
                    <a:pt x="3983" y="10532"/>
                    <a:pt x="4440" y="9413"/>
                    <a:pt x="4029" y="7428"/>
                  </a:cubicBezTo>
                  <a:cubicBezTo>
                    <a:pt x="3709" y="5830"/>
                    <a:pt x="3686" y="2862"/>
                    <a:pt x="5672" y="1858"/>
                  </a:cubicBezTo>
                  <a:cubicBezTo>
                    <a:pt x="5170" y="1288"/>
                    <a:pt x="4645" y="785"/>
                    <a:pt x="4006" y="443"/>
                  </a:cubicBezTo>
                  <a:cubicBezTo>
                    <a:pt x="3531" y="183"/>
                    <a:pt x="2799" y="1"/>
                    <a:pt x="2097"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031350" y="6143175"/>
              <a:ext cx="75350" cy="293900"/>
            </a:xfrm>
            <a:custGeom>
              <a:avLst/>
              <a:gdLst/>
              <a:ahLst/>
              <a:cxnLst/>
              <a:rect l="l" t="t" r="r" b="b"/>
              <a:pathLst>
                <a:path w="3014" h="11756" extrusionOk="0">
                  <a:moveTo>
                    <a:pt x="2398" y="0"/>
                  </a:moveTo>
                  <a:cubicBezTo>
                    <a:pt x="2078" y="115"/>
                    <a:pt x="69" y="1712"/>
                    <a:pt x="183" y="3607"/>
                  </a:cubicBezTo>
                  <a:cubicBezTo>
                    <a:pt x="229" y="4246"/>
                    <a:pt x="275" y="4817"/>
                    <a:pt x="92" y="5730"/>
                  </a:cubicBezTo>
                  <a:cubicBezTo>
                    <a:pt x="1" y="6300"/>
                    <a:pt x="549" y="7213"/>
                    <a:pt x="503" y="8286"/>
                  </a:cubicBezTo>
                  <a:cubicBezTo>
                    <a:pt x="412" y="10089"/>
                    <a:pt x="572" y="10774"/>
                    <a:pt x="252" y="11755"/>
                  </a:cubicBezTo>
                  <a:cubicBezTo>
                    <a:pt x="2306" y="10957"/>
                    <a:pt x="3014" y="6962"/>
                    <a:pt x="2900" y="5889"/>
                  </a:cubicBezTo>
                  <a:cubicBezTo>
                    <a:pt x="2786" y="4817"/>
                    <a:pt x="2398" y="0"/>
                    <a:pt x="23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5"/>
          <p:cNvGrpSpPr/>
          <p:nvPr/>
        </p:nvGrpSpPr>
        <p:grpSpPr>
          <a:xfrm>
            <a:off x="6811225" y="4073100"/>
            <a:ext cx="1356975" cy="1285650"/>
            <a:chOff x="3516400" y="3673775"/>
            <a:chExt cx="1356975" cy="1285650"/>
          </a:xfrm>
        </p:grpSpPr>
        <p:sp>
          <p:nvSpPr>
            <p:cNvPr id="283" name="Google Shape;283;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5"/>
          <p:cNvGrpSpPr/>
          <p:nvPr/>
        </p:nvGrpSpPr>
        <p:grpSpPr>
          <a:xfrm>
            <a:off x="6898700" y="4230250"/>
            <a:ext cx="3615550" cy="1525700"/>
            <a:chOff x="3713275" y="3903750"/>
            <a:chExt cx="3615550" cy="1525700"/>
          </a:xfrm>
        </p:grpSpPr>
        <p:sp>
          <p:nvSpPr>
            <p:cNvPr id="290" name="Google Shape;290;p5"/>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1688225" y="2214638"/>
            <a:ext cx="2711800" cy="3077000"/>
            <a:chOff x="4675" y="5263075"/>
            <a:chExt cx="2711800" cy="3077000"/>
          </a:xfrm>
        </p:grpSpPr>
        <p:sp>
          <p:nvSpPr>
            <p:cNvPr id="690" name="Google Shape;690;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5"/>
            <p:cNvGrpSpPr/>
            <p:nvPr/>
          </p:nvGrpSpPr>
          <p:grpSpPr>
            <a:xfrm>
              <a:off x="4675" y="5345475"/>
              <a:ext cx="2711800" cy="2994600"/>
              <a:chOff x="4675" y="5345475"/>
              <a:chExt cx="2711800" cy="2994600"/>
            </a:xfrm>
          </p:grpSpPr>
          <p:sp>
            <p:nvSpPr>
              <p:cNvPr id="694" name="Google Shape;694;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5"/>
              <p:cNvGrpSpPr/>
              <p:nvPr/>
            </p:nvGrpSpPr>
            <p:grpSpPr>
              <a:xfrm>
                <a:off x="4675" y="5593050"/>
                <a:ext cx="2711800" cy="2747025"/>
                <a:chOff x="4675" y="3688050"/>
                <a:chExt cx="2711800" cy="2747025"/>
              </a:xfrm>
            </p:grpSpPr>
            <p:sp>
              <p:nvSpPr>
                <p:cNvPr id="723" name="Google Shape;723;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6" name="Google Shape;736;p5"/>
          <p:cNvSpPr/>
          <p:nvPr/>
        </p:nvSpPr>
        <p:spPr>
          <a:xfrm>
            <a:off x="7943282" y="97034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5751788" y="220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6019763" y="-519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flipH="1">
            <a:off x="6275803" y="-51948"/>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flipH="1">
            <a:off x="9033555" y="-51947"/>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8447713" y="139797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txBox="1">
            <a:spLocks noGrp="1"/>
          </p:cNvSpPr>
          <p:nvPr>
            <p:ph type="title" idx="4"/>
          </p:nvPr>
        </p:nvSpPr>
        <p:spPr>
          <a:xfrm>
            <a:off x="713225" y="539500"/>
            <a:ext cx="607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45201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3"/>
        <p:cNvGrpSpPr/>
        <p:nvPr/>
      </p:nvGrpSpPr>
      <p:grpSpPr>
        <a:xfrm>
          <a:off x="0" y="0"/>
          <a:ext cx="0" cy="0"/>
          <a:chOff x="0" y="0"/>
          <a:chExt cx="0" cy="0"/>
        </a:xfrm>
      </p:grpSpPr>
      <p:sp>
        <p:nvSpPr>
          <p:cNvPr id="744" name="Google Shape;744;p6"/>
          <p:cNvSpPr/>
          <p:nvPr/>
        </p:nvSpPr>
        <p:spPr>
          <a:xfrm flipH="1">
            <a:off x="8461517" y="2914951"/>
            <a:ext cx="2980883" cy="2228602"/>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flipH="1">
            <a:off x="8454148" y="2893350"/>
            <a:ext cx="2166384" cy="2119566"/>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1009960" y="2332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6"/>
          <p:cNvGrpSpPr/>
          <p:nvPr/>
        </p:nvGrpSpPr>
        <p:grpSpPr>
          <a:xfrm>
            <a:off x="-642951" y="3238849"/>
            <a:ext cx="2506462" cy="1803274"/>
            <a:chOff x="4827150" y="2632375"/>
            <a:chExt cx="1863125" cy="1340425"/>
          </a:xfrm>
        </p:grpSpPr>
        <p:sp>
          <p:nvSpPr>
            <p:cNvPr id="748" name="Google Shape;748;p6"/>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6"/>
            <p:cNvGrpSpPr/>
            <p:nvPr/>
          </p:nvGrpSpPr>
          <p:grpSpPr>
            <a:xfrm>
              <a:off x="4827150" y="2632375"/>
              <a:ext cx="1863125" cy="1274825"/>
              <a:chOff x="4827150" y="2632375"/>
              <a:chExt cx="1863125" cy="1274825"/>
            </a:xfrm>
          </p:grpSpPr>
          <p:sp>
            <p:nvSpPr>
              <p:cNvPr id="750" name="Google Shape;750;p6"/>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5" name="Google Shape;755;p6"/>
          <p:cNvSpPr/>
          <p:nvPr/>
        </p:nvSpPr>
        <p:spPr>
          <a:xfrm>
            <a:off x="-2049325" y="3103763"/>
            <a:ext cx="11295184"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5866666" y="3393209"/>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6098212" y="3379313"/>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6"/>
          <p:cNvGrpSpPr/>
          <p:nvPr/>
        </p:nvGrpSpPr>
        <p:grpSpPr>
          <a:xfrm>
            <a:off x="7859450" y="-116966"/>
            <a:ext cx="3349039" cy="5081332"/>
            <a:chOff x="-8979" y="-3697236"/>
            <a:chExt cx="3349039" cy="4572010"/>
          </a:xfrm>
        </p:grpSpPr>
        <p:sp>
          <p:nvSpPr>
            <p:cNvPr id="759" name="Google Shape;759;p6"/>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6"/>
          <p:cNvSpPr/>
          <p:nvPr/>
        </p:nvSpPr>
        <p:spPr>
          <a:xfrm>
            <a:off x="602009" y="45020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flipH="1">
            <a:off x="7644185" y="4248001"/>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flipH="1">
            <a:off x="7469054" y="37043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flipH="1">
            <a:off x="3129231" y="-28078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flipH="1">
            <a:off x="4616686" y="-20458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7326059" y="3500475"/>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rot="589025" flipH="1">
            <a:off x="7375796" y="46464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rot="2035852">
            <a:off x="6575078" y="412358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769;p6"/>
          <p:cNvGrpSpPr/>
          <p:nvPr/>
        </p:nvGrpSpPr>
        <p:grpSpPr>
          <a:xfrm flipH="1">
            <a:off x="8111675" y="3925750"/>
            <a:ext cx="1754725" cy="1335300"/>
            <a:chOff x="0" y="3611325"/>
            <a:chExt cx="1754725" cy="1335300"/>
          </a:xfrm>
        </p:grpSpPr>
        <p:sp>
          <p:nvSpPr>
            <p:cNvPr id="770" name="Google Shape;770;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6"/>
          <p:cNvSpPr/>
          <p:nvPr/>
        </p:nvSpPr>
        <p:spPr>
          <a:xfrm flipH="1">
            <a:off x="6761214" y="38620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flipH="1">
            <a:off x="-2091787" y="-1501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flipH="1">
            <a:off x="-1744532" y="-1272774"/>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flipH="1">
            <a:off x="-2359762" y="-1575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flipH="1">
            <a:off x="-651819" y="3458434"/>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flipH="1">
            <a:off x="-679409" y="3444538"/>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112048" y="4553481"/>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6"/>
          <p:cNvGrpSpPr/>
          <p:nvPr/>
        </p:nvGrpSpPr>
        <p:grpSpPr>
          <a:xfrm>
            <a:off x="-1268125" y="3044149"/>
            <a:ext cx="2205865" cy="1902268"/>
            <a:chOff x="-1268125" y="3044149"/>
            <a:chExt cx="2205865" cy="1902268"/>
          </a:xfrm>
        </p:grpSpPr>
        <p:sp>
          <p:nvSpPr>
            <p:cNvPr id="780" name="Google Shape;780;p6"/>
            <p:cNvSpPr/>
            <p:nvPr/>
          </p:nvSpPr>
          <p:spPr>
            <a:xfrm>
              <a:off x="-1268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1267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6"/>
          <p:cNvGrpSpPr/>
          <p:nvPr/>
        </p:nvGrpSpPr>
        <p:grpSpPr>
          <a:xfrm flipH="1">
            <a:off x="-1027312" y="4171413"/>
            <a:ext cx="1754725" cy="1335300"/>
            <a:chOff x="0" y="3611325"/>
            <a:chExt cx="1754725" cy="1335300"/>
          </a:xfrm>
        </p:grpSpPr>
        <p:sp>
          <p:nvSpPr>
            <p:cNvPr id="783" name="Google Shape;783;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6"/>
          <p:cNvSpPr/>
          <p:nvPr/>
        </p:nvSpPr>
        <p:spPr>
          <a:xfrm flipH="1">
            <a:off x="7974015" y="23976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6"/>
          <p:cNvGrpSpPr/>
          <p:nvPr/>
        </p:nvGrpSpPr>
        <p:grpSpPr>
          <a:xfrm>
            <a:off x="8480413" y="1869013"/>
            <a:ext cx="1109900" cy="1185825"/>
            <a:chOff x="454950" y="2869750"/>
            <a:chExt cx="1109900" cy="1185825"/>
          </a:xfrm>
        </p:grpSpPr>
        <p:sp>
          <p:nvSpPr>
            <p:cNvPr id="787" name="Google Shape;787;p6"/>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6"/>
          <p:cNvSpPr/>
          <p:nvPr/>
        </p:nvSpPr>
        <p:spPr>
          <a:xfrm flipH="1">
            <a:off x="8353097" y="38116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78157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5"/>
        <p:cNvGrpSpPr/>
        <p:nvPr/>
      </p:nvGrpSpPr>
      <p:grpSpPr>
        <a:xfrm>
          <a:off x="0" y="0"/>
          <a:ext cx="0" cy="0"/>
          <a:chOff x="0" y="0"/>
          <a:chExt cx="0" cy="0"/>
        </a:xfrm>
      </p:grpSpPr>
      <p:sp>
        <p:nvSpPr>
          <p:cNvPr id="806" name="Google Shape;806;p7"/>
          <p:cNvSpPr txBox="1">
            <a:spLocks noGrp="1"/>
          </p:cNvSpPr>
          <p:nvPr>
            <p:ph type="body" idx="1"/>
          </p:nvPr>
        </p:nvSpPr>
        <p:spPr>
          <a:xfrm>
            <a:off x="2122850" y="1611875"/>
            <a:ext cx="3858900" cy="2531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7" name="Google Shape;807;p7"/>
          <p:cNvSpPr txBox="1">
            <a:spLocks noGrp="1"/>
          </p:cNvSpPr>
          <p:nvPr>
            <p:ph type="title"/>
          </p:nvPr>
        </p:nvSpPr>
        <p:spPr>
          <a:xfrm>
            <a:off x="2122850" y="539500"/>
            <a:ext cx="420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8" name="Google Shape;808;p7"/>
          <p:cNvSpPr/>
          <p:nvPr/>
        </p:nvSpPr>
        <p:spPr>
          <a:xfrm>
            <a:off x="-210585" y="382806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flipH="1">
            <a:off x="63750" y="2987000"/>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77693" y="166809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flipH="1">
            <a:off x="-2296775" y="59074"/>
            <a:ext cx="4419625" cy="36363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flipH="1">
            <a:off x="-3091200" y="611361"/>
            <a:ext cx="4419625" cy="392078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flipH="1">
            <a:off x="609125" y="2645050"/>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flipH="1">
            <a:off x="-1427746" y="449013"/>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flipH="1">
            <a:off x="-2603101" y="-10342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3691187" y="-10342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29545" y="-88910"/>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2804062" y="4275563"/>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922594" y="4374350"/>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7"/>
          <p:cNvGrpSpPr/>
          <p:nvPr/>
        </p:nvGrpSpPr>
        <p:grpSpPr>
          <a:xfrm>
            <a:off x="-251075" y="4222600"/>
            <a:ext cx="1356975" cy="1285650"/>
            <a:chOff x="3516400" y="3673775"/>
            <a:chExt cx="1356975" cy="1285650"/>
          </a:xfrm>
        </p:grpSpPr>
        <p:sp>
          <p:nvSpPr>
            <p:cNvPr id="821" name="Google Shape;821;p7"/>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7"/>
          <p:cNvSpPr/>
          <p:nvPr/>
        </p:nvSpPr>
        <p:spPr>
          <a:xfrm rot="-2297280">
            <a:off x="639468" y="480435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flipH="1">
            <a:off x="6398924" y="-11085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8074000" y="16980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7"/>
          <p:cNvGrpSpPr/>
          <p:nvPr/>
        </p:nvGrpSpPr>
        <p:grpSpPr>
          <a:xfrm>
            <a:off x="6733975" y="2459825"/>
            <a:ext cx="2711800" cy="3077000"/>
            <a:chOff x="4675" y="5263075"/>
            <a:chExt cx="2711800" cy="3077000"/>
          </a:xfrm>
        </p:grpSpPr>
        <p:sp>
          <p:nvSpPr>
            <p:cNvPr id="831" name="Google Shape;831;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7"/>
            <p:cNvGrpSpPr/>
            <p:nvPr/>
          </p:nvGrpSpPr>
          <p:grpSpPr>
            <a:xfrm>
              <a:off x="4675" y="5345475"/>
              <a:ext cx="2711800" cy="2994600"/>
              <a:chOff x="4675" y="5345475"/>
              <a:chExt cx="2711800" cy="2994600"/>
            </a:xfrm>
          </p:grpSpPr>
          <p:sp>
            <p:nvSpPr>
              <p:cNvPr id="835" name="Google Shape;835;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7"/>
              <p:cNvGrpSpPr/>
              <p:nvPr/>
            </p:nvGrpSpPr>
            <p:grpSpPr>
              <a:xfrm>
                <a:off x="4675" y="5593050"/>
                <a:ext cx="2711800" cy="2747025"/>
                <a:chOff x="4675" y="3688050"/>
                <a:chExt cx="2711800" cy="2747025"/>
              </a:xfrm>
            </p:grpSpPr>
            <p:sp>
              <p:nvSpPr>
                <p:cNvPr id="864" name="Google Shape;864;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 name="Google Shape;876;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7" name="Google Shape;877;p7"/>
          <p:cNvSpPr/>
          <p:nvPr/>
        </p:nvSpPr>
        <p:spPr>
          <a:xfrm>
            <a:off x="7086550" y="-155625"/>
            <a:ext cx="1808972" cy="4707512"/>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758697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6762325" y="-47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71274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&lt;&lt;&lt;&lt;&lt;&lt;&lt;&lt;&lt;&lt;&lt;&lt;&lt;&lt;&lt;&lt;&lt;&lt;&lt;&lt;&lt;&lt;&lt;&lt;&lt;&lt;&lt;&lt;&lt;&lt;&lt;&lt;&lt;&lt;&lt;&lt;&lt;&lt;&lt;&lt;&lt;&lt;&lt;&lt;&lt;&lt;&lt;&lt;&lt;&lt;&lt;&lt;&lt;&lt;&lt;&lt;&lt;&lt;&lt;&lt;&lt;&lt;&lt;&lt;&lt;&lt;&lt;&lt;</a:t>
            </a:r>
            <a:endParaRPr/>
          </a:p>
        </p:txBody>
      </p:sp>
      <p:grpSp>
        <p:nvGrpSpPr>
          <p:cNvPr id="881" name="Google Shape;881;p7"/>
          <p:cNvGrpSpPr/>
          <p:nvPr/>
        </p:nvGrpSpPr>
        <p:grpSpPr>
          <a:xfrm rot="935900" flipH="1">
            <a:off x="7689753" y="2669725"/>
            <a:ext cx="1811856" cy="1141585"/>
            <a:chOff x="1783375" y="3070625"/>
            <a:chExt cx="1811800" cy="1141550"/>
          </a:xfrm>
        </p:grpSpPr>
        <p:sp>
          <p:nvSpPr>
            <p:cNvPr id="882" name="Google Shape;882;p7"/>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7"/>
          <p:cNvGrpSpPr/>
          <p:nvPr/>
        </p:nvGrpSpPr>
        <p:grpSpPr>
          <a:xfrm>
            <a:off x="7421850" y="3519275"/>
            <a:ext cx="2490825" cy="2014050"/>
            <a:chOff x="-807750" y="3519275"/>
            <a:chExt cx="2490825" cy="2014050"/>
          </a:xfrm>
        </p:grpSpPr>
        <p:sp>
          <p:nvSpPr>
            <p:cNvPr id="885" name="Google Shape;885;p7"/>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7"/>
          <p:cNvSpPr/>
          <p:nvPr/>
        </p:nvSpPr>
        <p:spPr>
          <a:xfrm flipH="1">
            <a:off x="7487675" y="4275575"/>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grpSp>
        <p:nvGrpSpPr>
          <p:cNvPr id="888" name="Google Shape;888;p7"/>
          <p:cNvGrpSpPr/>
          <p:nvPr/>
        </p:nvGrpSpPr>
        <p:grpSpPr>
          <a:xfrm rot="5400000" flipH="1">
            <a:off x="8190133" y="-324286"/>
            <a:ext cx="1589402" cy="2208142"/>
            <a:chOff x="6690382" y="-4766279"/>
            <a:chExt cx="1589402" cy="2208142"/>
          </a:xfrm>
        </p:grpSpPr>
        <p:sp>
          <p:nvSpPr>
            <p:cNvPr id="889" name="Google Shape;88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7"/>
          <p:cNvSpPr/>
          <p:nvPr/>
        </p:nvSpPr>
        <p:spPr>
          <a:xfrm flipH="1">
            <a:off x="7760694" y="4287513"/>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92351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86898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7776200" y="46804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rot="2896763">
            <a:off x="9314623" y="4089275"/>
            <a:ext cx="922401" cy="765526"/>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91482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84868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7"/>
          <p:cNvGrpSpPr/>
          <p:nvPr/>
        </p:nvGrpSpPr>
        <p:grpSpPr>
          <a:xfrm>
            <a:off x="6537000" y="2612538"/>
            <a:ext cx="2711800" cy="3077000"/>
            <a:chOff x="4675" y="5263075"/>
            <a:chExt cx="2711800" cy="3077000"/>
          </a:xfrm>
        </p:grpSpPr>
        <p:sp>
          <p:nvSpPr>
            <p:cNvPr id="912" name="Google Shape;912;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7"/>
            <p:cNvGrpSpPr/>
            <p:nvPr/>
          </p:nvGrpSpPr>
          <p:grpSpPr>
            <a:xfrm>
              <a:off x="4675" y="5345475"/>
              <a:ext cx="2711800" cy="2994600"/>
              <a:chOff x="4675" y="5345475"/>
              <a:chExt cx="2711800" cy="2994600"/>
            </a:xfrm>
          </p:grpSpPr>
          <p:sp>
            <p:nvSpPr>
              <p:cNvPr id="916" name="Google Shape;916;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7"/>
              <p:cNvGrpSpPr/>
              <p:nvPr/>
            </p:nvGrpSpPr>
            <p:grpSpPr>
              <a:xfrm>
                <a:off x="4675" y="5593050"/>
                <a:ext cx="2711800" cy="2747025"/>
                <a:chOff x="4675" y="3688050"/>
                <a:chExt cx="2711800" cy="2747025"/>
              </a:xfrm>
            </p:grpSpPr>
            <p:sp>
              <p:nvSpPr>
                <p:cNvPr id="945" name="Google Shape;945;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8" name="Google Shape;958;p7"/>
          <p:cNvGrpSpPr/>
          <p:nvPr/>
        </p:nvGrpSpPr>
        <p:grpSpPr>
          <a:xfrm>
            <a:off x="4339738" y="4551925"/>
            <a:ext cx="3615550" cy="1525700"/>
            <a:chOff x="3713275" y="3903750"/>
            <a:chExt cx="3615550" cy="1525700"/>
          </a:xfrm>
        </p:grpSpPr>
        <p:sp>
          <p:nvSpPr>
            <p:cNvPr id="959" name="Google Shape;959;p7"/>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7"/>
          <p:cNvGrpSpPr/>
          <p:nvPr/>
        </p:nvGrpSpPr>
        <p:grpSpPr>
          <a:xfrm rot="5400000" flipH="1">
            <a:off x="8981121" y="-278211"/>
            <a:ext cx="1589402" cy="2208142"/>
            <a:chOff x="6690382" y="-4766279"/>
            <a:chExt cx="1589402" cy="2208142"/>
          </a:xfrm>
        </p:grpSpPr>
        <p:sp>
          <p:nvSpPr>
            <p:cNvPr id="1359" name="Google Shape;135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239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74"/>
        <p:cNvGrpSpPr/>
        <p:nvPr/>
      </p:nvGrpSpPr>
      <p:grpSpPr>
        <a:xfrm>
          <a:off x="0" y="0"/>
          <a:ext cx="0" cy="0"/>
          <a:chOff x="0" y="0"/>
          <a:chExt cx="0" cy="0"/>
        </a:xfrm>
      </p:grpSpPr>
      <p:sp>
        <p:nvSpPr>
          <p:cNvPr id="1375" name="Google Shape;1375;p8"/>
          <p:cNvSpPr txBox="1">
            <a:spLocks noGrp="1"/>
          </p:cNvSpPr>
          <p:nvPr>
            <p:ph type="title"/>
          </p:nvPr>
        </p:nvSpPr>
        <p:spPr>
          <a:xfrm>
            <a:off x="1388100" y="1119300"/>
            <a:ext cx="6367800" cy="290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76" name="Google Shape;1376;p8"/>
          <p:cNvGrpSpPr/>
          <p:nvPr/>
        </p:nvGrpSpPr>
        <p:grpSpPr>
          <a:xfrm flipH="1">
            <a:off x="6080075" y="3988238"/>
            <a:ext cx="1356975" cy="1285650"/>
            <a:chOff x="3516400" y="3673775"/>
            <a:chExt cx="1356975" cy="1285650"/>
          </a:xfrm>
        </p:grpSpPr>
        <p:sp>
          <p:nvSpPr>
            <p:cNvPr id="1377" name="Google Shape;1377;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8"/>
          <p:cNvSpPr/>
          <p:nvPr/>
        </p:nvSpPr>
        <p:spPr>
          <a:xfrm>
            <a:off x="8008147" y="-69714"/>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7608041" y="-69714"/>
            <a:ext cx="283227" cy="5016831"/>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6688055" y="-1145868"/>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5909079" y="-128769"/>
            <a:ext cx="3234918" cy="2221276"/>
          </a:xfrm>
          <a:custGeom>
            <a:avLst/>
            <a:gdLst/>
            <a:ahLst/>
            <a:cxnLst/>
            <a:rect l="l" t="t" r="r" b="b"/>
            <a:pathLst>
              <a:path w="101687" h="69824" extrusionOk="0">
                <a:moveTo>
                  <a:pt x="0" y="1"/>
                </a:moveTo>
                <a:cubicBezTo>
                  <a:pt x="0" y="1"/>
                  <a:pt x="43916" y="38096"/>
                  <a:pt x="49508" y="42753"/>
                </a:cubicBezTo>
                <a:cubicBezTo>
                  <a:pt x="55078" y="47409"/>
                  <a:pt x="70736" y="56699"/>
                  <a:pt x="80299" y="58959"/>
                </a:cubicBezTo>
                <a:cubicBezTo>
                  <a:pt x="89863" y="61241"/>
                  <a:pt x="95524" y="66103"/>
                  <a:pt x="101687" y="69823"/>
                </a:cubicBezTo>
                <a:lnTo>
                  <a:pt x="101687" y="59278"/>
                </a:lnTo>
                <a:cubicBezTo>
                  <a:pt x="81920" y="55466"/>
                  <a:pt x="74776" y="24059"/>
                  <a:pt x="71945" y="3037"/>
                </a:cubicBezTo>
                <a:lnTo>
                  <a:pt x="66604" y="3037"/>
                </a:lnTo>
                <a:cubicBezTo>
                  <a:pt x="66604" y="3037"/>
                  <a:pt x="75301" y="48071"/>
                  <a:pt x="81098" y="53298"/>
                </a:cubicBezTo>
                <a:cubicBezTo>
                  <a:pt x="77538" y="52796"/>
                  <a:pt x="70256" y="48915"/>
                  <a:pt x="63432" y="46313"/>
                </a:cubicBezTo>
                <a:cubicBezTo>
                  <a:pt x="56630" y="43734"/>
                  <a:pt x="17028" y="12007"/>
                  <a:pt x="5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7363339" y="-223655"/>
            <a:ext cx="2797082" cy="4200682"/>
          </a:xfrm>
          <a:custGeom>
            <a:avLst/>
            <a:gdLst/>
            <a:ahLst/>
            <a:cxnLst/>
            <a:rect l="l" t="t" r="r" b="b"/>
            <a:pathLst>
              <a:path w="87924" h="132045" extrusionOk="0">
                <a:moveTo>
                  <a:pt x="87924" y="132044"/>
                </a:moveTo>
                <a:cubicBezTo>
                  <a:pt x="86007" y="125288"/>
                  <a:pt x="82126" y="117893"/>
                  <a:pt x="77470" y="110406"/>
                </a:cubicBezTo>
                <a:lnTo>
                  <a:pt x="77447" y="110383"/>
                </a:lnTo>
                <a:cubicBezTo>
                  <a:pt x="76808" y="109356"/>
                  <a:pt x="76146" y="108329"/>
                  <a:pt x="75461" y="107279"/>
                </a:cubicBezTo>
                <a:cubicBezTo>
                  <a:pt x="75461" y="107279"/>
                  <a:pt x="75461" y="107279"/>
                  <a:pt x="75461" y="107279"/>
                </a:cubicBezTo>
                <a:cubicBezTo>
                  <a:pt x="72882" y="103307"/>
                  <a:pt x="70120" y="99336"/>
                  <a:pt x="67358" y="95432"/>
                </a:cubicBezTo>
                <a:cubicBezTo>
                  <a:pt x="59461" y="84339"/>
                  <a:pt x="51563" y="73885"/>
                  <a:pt x="47660" y="65942"/>
                </a:cubicBezTo>
                <a:cubicBezTo>
                  <a:pt x="39489" y="49257"/>
                  <a:pt x="26752" y="29810"/>
                  <a:pt x="20178" y="22574"/>
                </a:cubicBezTo>
                <a:cubicBezTo>
                  <a:pt x="13582" y="15339"/>
                  <a:pt x="2740" y="3173"/>
                  <a:pt x="1" y="0"/>
                </a:cubicBezTo>
                <a:lnTo>
                  <a:pt x="15248" y="0"/>
                </a:lnTo>
                <a:cubicBezTo>
                  <a:pt x="26273" y="9838"/>
                  <a:pt x="36750" y="25952"/>
                  <a:pt x="44853" y="40127"/>
                </a:cubicBezTo>
                <a:cubicBezTo>
                  <a:pt x="47546" y="44852"/>
                  <a:pt x="49988" y="49371"/>
                  <a:pt x="52088" y="53343"/>
                </a:cubicBezTo>
                <a:cubicBezTo>
                  <a:pt x="60511" y="69275"/>
                  <a:pt x="87034" y="99952"/>
                  <a:pt x="87034" y="99952"/>
                </a:cubicBezTo>
                <a:lnTo>
                  <a:pt x="87833" y="120586"/>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78329" y="-73889"/>
            <a:ext cx="982497" cy="4968190"/>
          </a:xfrm>
          <a:custGeom>
            <a:avLst/>
            <a:gdLst/>
            <a:ahLst/>
            <a:cxnLst/>
            <a:rect l="l" t="t" r="r" b="b"/>
            <a:pathLst>
              <a:path w="30884" h="156171" extrusionOk="0">
                <a:moveTo>
                  <a:pt x="28601" y="0"/>
                </a:moveTo>
                <a:cubicBezTo>
                  <a:pt x="29012" y="11801"/>
                  <a:pt x="20932" y="38392"/>
                  <a:pt x="18718" y="45765"/>
                </a:cubicBezTo>
                <a:lnTo>
                  <a:pt x="18718" y="45765"/>
                </a:lnTo>
                <a:cubicBezTo>
                  <a:pt x="16435" y="53365"/>
                  <a:pt x="6529" y="68111"/>
                  <a:pt x="6529" y="68111"/>
                </a:cubicBezTo>
                <a:lnTo>
                  <a:pt x="6529" y="68111"/>
                </a:lnTo>
                <a:cubicBezTo>
                  <a:pt x="6552" y="54712"/>
                  <a:pt x="8355" y="27573"/>
                  <a:pt x="7898" y="21250"/>
                </a:cubicBezTo>
                <a:lnTo>
                  <a:pt x="7898" y="21250"/>
                </a:lnTo>
                <a:cubicBezTo>
                  <a:pt x="7556" y="16799"/>
                  <a:pt x="7008" y="5935"/>
                  <a:pt x="6711" y="0"/>
                </a:cubicBezTo>
                <a:lnTo>
                  <a:pt x="6711" y="0"/>
                </a:lnTo>
                <a:lnTo>
                  <a:pt x="2443" y="0"/>
                </a:lnTo>
                <a:cubicBezTo>
                  <a:pt x="1964" y="19219"/>
                  <a:pt x="1" y="100865"/>
                  <a:pt x="206" y="113213"/>
                </a:cubicBezTo>
                <a:lnTo>
                  <a:pt x="206" y="113213"/>
                </a:lnTo>
                <a:cubicBezTo>
                  <a:pt x="434" y="127205"/>
                  <a:pt x="183" y="156170"/>
                  <a:pt x="183" y="156170"/>
                </a:cubicBezTo>
                <a:lnTo>
                  <a:pt x="183" y="156170"/>
                </a:lnTo>
                <a:lnTo>
                  <a:pt x="8971" y="154299"/>
                </a:lnTo>
                <a:cubicBezTo>
                  <a:pt x="6871" y="146104"/>
                  <a:pt x="6323" y="132546"/>
                  <a:pt x="6643" y="125858"/>
                </a:cubicBezTo>
                <a:lnTo>
                  <a:pt x="6643" y="125858"/>
                </a:lnTo>
                <a:cubicBezTo>
                  <a:pt x="6985" y="119148"/>
                  <a:pt x="6369" y="83289"/>
                  <a:pt x="6552" y="79112"/>
                </a:cubicBezTo>
                <a:lnTo>
                  <a:pt x="6552" y="79112"/>
                </a:lnTo>
                <a:cubicBezTo>
                  <a:pt x="8537" y="72562"/>
                  <a:pt x="19106" y="50535"/>
                  <a:pt x="20110" y="47865"/>
                </a:cubicBezTo>
                <a:lnTo>
                  <a:pt x="20110" y="47865"/>
                </a:lnTo>
                <a:cubicBezTo>
                  <a:pt x="21069" y="45285"/>
                  <a:pt x="30290" y="12143"/>
                  <a:pt x="30883" y="0"/>
                </a:cubicBezTo>
                <a:lnTo>
                  <a:pt x="308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39732" y="-103666"/>
            <a:ext cx="1516184" cy="3887710"/>
          </a:xfrm>
          <a:custGeom>
            <a:avLst/>
            <a:gdLst/>
            <a:ahLst/>
            <a:cxnLst/>
            <a:rect l="l" t="t" r="r" b="b"/>
            <a:pathLst>
              <a:path w="47660" h="122207" extrusionOk="0">
                <a:moveTo>
                  <a:pt x="47660" y="0"/>
                </a:moveTo>
                <a:cubicBezTo>
                  <a:pt x="45880" y="2922"/>
                  <a:pt x="38758" y="14061"/>
                  <a:pt x="34376" y="20680"/>
                </a:cubicBezTo>
                <a:cubicBezTo>
                  <a:pt x="29993" y="27299"/>
                  <a:pt x="23191" y="45126"/>
                  <a:pt x="20110" y="60419"/>
                </a:cubicBezTo>
                <a:cubicBezTo>
                  <a:pt x="18033" y="70736"/>
                  <a:pt x="15568" y="83563"/>
                  <a:pt x="14358" y="96871"/>
                </a:cubicBezTo>
                <a:cubicBezTo>
                  <a:pt x="13764" y="103239"/>
                  <a:pt x="13468" y="109721"/>
                  <a:pt x="13627" y="116089"/>
                </a:cubicBezTo>
                <a:lnTo>
                  <a:pt x="1" y="122207"/>
                </a:lnTo>
                <a:lnTo>
                  <a:pt x="1" y="78245"/>
                </a:lnTo>
                <a:cubicBezTo>
                  <a:pt x="1" y="78245"/>
                  <a:pt x="8263" y="63477"/>
                  <a:pt x="11847" y="48869"/>
                </a:cubicBezTo>
                <a:cubicBezTo>
                  <a:pt x="15408" y="34261"/>
                  <a:pt x="21730" y="12029"/>
                  <a:pt x="32435"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29134" y="5960"/>
            <a:ext cx="1078348" cy="1476259"/>
          </a:xfrm>
          <a:custGeom>
            <a:avLst/>
            <a:gdLst/>
            <a:ahLst/>
            <a:cxnLst/>
            <a:rect l="l" t="t" r="r" b="b"/>
            <a:pathLst>
              <a:path w="33897" h="46405" extrusionOk="0">
                <a:moveTo>
                  <a:pt x="25999" y="6346"/>
                </a:moveTo>
                <a:cubicBezTo>
                  <a:pt x="22324" y="11322"/>
                  <a:pt x="22438" y="11436"/>
                  <a:pt x="16960" y="16321"/>
                </a:cubicBezTo>
                <a:lnTo>
                  <a:pt x="16960" y="16321"/>
                </a:lnTo>
                <a:cubicBezTo>
                  <a:pt x="17531" y="15271"/>
                  <a:pt x="18261" y="14860"/>
                  <a:pt x="18855" y="11436"/>
                </a:cubicBezTo>
                <a:lnTo>
                  <a:pt x="18855" y="11436"/>
                </a:lnTo>
                <a:cubicBezTo>
                  <a:pt x="14997" y="14130"/>
                  <a:pt x="11619" y="16001"/>
                  <a:pt x="8446" y="21205"/>
                </a:cubicBezTo>
                <a:lnTo>
                  <a:pt x="8446" y="21205"/>
                </a:lnTo>
                <a:cubicBezTo>
                  <a:pt x="10158" y="19242"/>
                  <a:pt x="12121" y="17576"/>
                  <a:pt x="15773" y="15705"/>
                </a:cubicBezTo>
                <a:lnTo>
                  <a:pt x="15773" y="15705"/>
                </a:lnTo>
                <a:cubicBezTo>
                  <a:pt x="12212" y="19128"/>
                  <a:pt x="11117" y="20589"/>
                  <a:pt x="8834" y="24743"/>
                </a:cubicBezTo>
                <a:lnTo>
                  <a:pt x="8834" y="24743"/>
                </a:lnTo>
                <a:cubicBezTo>
                  <a:pt x="6552" y="28898"/>
                  <a:pt x="2877" y="35357"/>
                  <a:pt x="1" y="46405"/>
                </a:cubicBezTo>
                <a:lnTo>
                  <a:pt x="1" y="46405"/>
                </a:lnTo>
                <a:cubicBezTo>
                  <a:pt x="1" y="46405"/>
                  <a:pt x="3082" y="38575"/>
                  <a:pt x="5867" y="32960"/>
                </a:cubicBezTo>
                <a:lnTo>
                  <a:pt x="5867" y="32960"/>
                </a:lnTo>
                <a:cubicBezTo>
                  <a:pt x="8675" y="27345"/>
                  <a:pt x="8150" y="28487"/>
                  <a:pt x="11117" y="24424"/>
                </a:cubicBezTo>
                <a:lnTo>
                  <a:pt x="11117" y="24424"/>
                </a:lnTo>
                <a:cubicBezTo>
                  <a:pt x="14084" y="20384"/>
                  <a:pt x="16983" y="19448"/>
                  <a:pt x="19562" y="16526"/>
                </a:cubicBezTo>
                <a:lnTo>
                  <a:pt x="19562" y="16526"/>
                </a:lnTo>
                <a:cubicBezTo>
                  <a:pt x="22141" y="13627"/>
                  <a:pt x="29331" y="7168"/>
                  <a:pt x="33897" y="1"/>
                </a:cubicBezTo>
                <a:lnTo>
                  <a:pt x="33897" y="1"/>
                </a:lnTo>
                <a:cubicBezTo>
                  <a:pt x="33897" y="1"/>
                  <a:pt x="29674" y="1347"/>
                  <a:pt x="25999" y="634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2254" y="707394"/>
            <a:ext cx="665899" cy="919318"/>
          </a:xfrm>
          <a:custGeom>
            <a:avLst/>
            <a:gdLst/>
            <a:ahLst/>
            <a:cxnLst/>
            <a:rect l="l" t="t" r="r" b="b"/>
            <a:pathLst>
              <a:path w="20932" h="28898" extrusionOk="0">
                <a:moveTo>
                  <a:pt x="11322" y="10683"/>
                </a:moveTo>
                <a:cubicBezTo>
                  <a:pt x="8172" y="15545"/>
                  <a:pt x="5547" y="19996"/>
                  <a:pt x="3699" y="22575"/>
                </a:cubicBezTo>
                <a:lnTo>
                  <a:pt x="3699" y="22575"/>
                </a:lnTo>
                <a:cubicBezTo>
                  <a:pt x="1827" y="25132"/>
                  <a:pt x="1" y="28898"/>
                  <a:pt x="1" y="28898"/>
                </a:cubicBezTo>
                <a:lnTo>
                  <a:pt x="1" y="28898"/>
                </a:lnTo>
                <a:cubicBezTo>
                  <a:pt x="4338" y="24470"/>
                  <a:pt x="6871" y="20042"/>
                  <a:pt x="8538" y="17508"/>
                </a:cubicBezTo>
                <a:lnTo>
                  <a:pt x="8538" y="17508"/>
                </a:lnTo>
                <a:cubicBezTo>
                  <a:pt x="10204" y="14974"/>
                  <a:pt x="9542" y="15956"/>
                  <a:pt x="12623" y="12167"/>
                </a:cubicBezTo>
                <a:lnTo>
                  <a:pt x="12623" y="12167"/>
                </a:lnTo>
                <a:cubicBezTo>
                  <a:pt x="15728" y="8378"/>
                  <a:pt x="17348" y="5662"/>
                  <a:pt x="17348" y="5662"/>
                </a:cubicBezTo>
                <a:lnTo>
                  <a:pt x="17348" y="5662"/>
                </a:lnTo>
                <a:cubicBezTo>
                  <a:pt x="15910" y="10911"/>
                  <a:pt x="10866" y="18900"/>
                  <a:pt x="10455" y="19494"/>
                </a:cubicBezTo>
                <a:lnTo>
                  <a:pt x="10455" y="19494"/>
                </a:lnTo>
                <a:cubicBezTo>
                  <a:pt x="14335" y="16344"/>
                  <a:pt x="15431" y="12053"/>
                  <a:pt x="16618" y="9747"/>
                </a:cubicBezTo>
                <a:lnTo>
                  <a:pt x="16618" y="9747"/>
                </a:lnTo>
                <a:cubicBezTo>
                  <a:pt x="17805" y="7442"/>
                  <a:pt x="20452" y="1553"/>
                  <a:pt x="20932" y="1"/>
                </a:cubicBezTo>
                <a:lnTo>
                  <a:pt x="20932" y="1"/>
                </a:lnTo>
                <a:cubicBezTo>
                  <a:pt x="17051" y="2603"/>
                  <a:pt x="14495" y="5799"/>
                  <a:pt x="11322" y="106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232969" y="1409591"/>
            <a:ext cx="636091" cy="1162556"/>
          </a:xfrm>
          <a:custGeom>
            <a:avLst/>
            <a:gdLst/>
            <a:ahLst/>
            <a:cxnLst/>
            <a:rect l="l" t="t" r="r" b="b"/>
            <a:pathLst>
              <a:path w="19995" h="36544" extrusionOk="0">
                <a:moveTo>
                  <a:pt x="17393" y="2283"/>
                </a:moveTo>
                <a:cubicBezTo>
                  <a:pt x="15932" y="3835"/>
                  <a:pt x="14175" y="5022"/>
                  <a:pt x="10522" y="8217"/>
                </a:cubicBezTo>
                <a:lnTo>
                  <a:pt x="10522" y="8217"/>
                </a:lnTo>
                <a:cubicBezTo>
                  <a:pt x="6870" y="11413"/>
                  <a:pt x="7167" y="12965"/>
                  <a:pt x="4200" y="20383"/>
                </a:cubicBezTo>
                <a:lnTo>
                  <a:pt x="4200" y="20383"/>
                </a:lnTo>
                <a:cubicBezTo>
                  <a:pt x="7167" y="15772"/>
                  <a:pt x="8674" y="14928"/>
                  <a:pt x="13513" y="10317"/>
                </a:cubicBezTo>
                <a:lnTo>
                  <a:pt x="13513" y="10317"/>
                </a:lnTo>
                <a:cubicBezTo>
                  <a:pt x="13513" y="10317"/>
                  <a:pt x="12828" y="14836"/>
                  <a:pt x="9769" y="18899"/>
                </a:cubicBezTo>
                <a:lnTo>
                  <a:pt x="9769" y="18899"/>
                </a:lnTo>
                <a:cubicBezTo>
                  <a:pt x="6733" y="22939"/>
                  <a:pt x="5615" y="24286"/>
                  <a:pt x="2488" y="30129"/>
                </a:cubicBezTo>
                <a:lnTo>
                  <a:pt x="2488" y="30129"/>
                </a:lnTo>
                <a:cubicBezTo>
                  <a:pt x="1529" y="31933"/>
                  <a:pt x="685" y="33371"/>
                  <a:pt x="0" y="34489"/>
                </a:cubicBezTo>
                <a:lnTo>
                  <a:pt x="0" y="34489"/>
                </a:lnTo>
                <a:lnTo>
                  <a:pt x="0" y="36543"/>
                </a:lnTo>
                <a:cubicBezTo>
                  <a:pt x="320" y="36361"/>
                  <a:pt x="662" y="36132"/>
                  <a:pt x="1004" y="35881"/>
                </a:cubicBezTo>
                <a:lnTo>
                  <a:pt x="1004" y="35881"/>
                </a:lnTo>
                <a:cubicBezTo>
                  <a:pt x="2419" y="34877"/>
                  <a:pt x="4337" y="33074"/>
                  <a:pt x="6277" y="28714"/>
                </a:cubicBezTo>
                <a:lnTo>
                  <a:pt x="6277" y="28714"/>
                </a:lnTo>
                <a:cubicBezTo>
                  <a:pt x="8217" y="24332"/>
                  <a:pt x="9997" y="21228"/>
                  <a:pt x="12691" y="17119"/>
                </a:cubicBezTo>
                <a:lnTo>
                  <a:pt x="12691" y="17119"/>
                </a:lnTo>
                <a:cubicBezTo>
                  <a:pt x="15361" y="13010"/>
                  <a:pt x="17986" y="7373"/>
                  <a:pt x="19995" y="0"/>
                </a:cubicBezTo>
                <a:lnTo>
                  <a:pt x="19995" y="0"/>
                </a:lnTo>
                <a:cubicBezTo>
                  <a:pt x="19995" y="0"/>
                  <a:pt x="18854" y="730"/>
                  <a:pt x="17393" y="2283"/>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267104" y="-202444"/>
            <a:ext cx="4393115" cy="5548386"/>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232969" y="2212666"/>
            <a:ext cx="1390556" cy="1476991"/>
          </a:xfrm>
          <a:custGeom>
            <a:avLst/>
            <a:gdLst/>
            <a:ahLst/>
            <a:cxnLst/>
            <a:rect l="l" t="t" r="r" b="b"/>
            <a:pathLst>
              <a:path w="43711" h="46428" extrusionOk="0">
                <a:moveTo>
                  <a:pt x="35037" y="5707"/>
                </a:moveTo>
                <a:cubicBezTo>
                  <a:pt x="31567" y="8286"/>
                  <a:pt x="31567" y="7784"/>
                  <a:pt x="25815" y="10455"/>
                </a:cubicBezTo>
                <a:lnTo>
                  <a:pt x="25815" y="10455"/>
                </a:lnTo>
                <a:cubicBezTo>
                  <a:pt x="20292" y="13034"/>
                  <a:pt x="17507" y="14769"/>
                  <a:pt x="11687" y="19950"/>
                </a:cubicBezTo>
                <a:lnTo>
                  <a:pt x="11687" y="19950"/>
                </a:lnTo>
                <a:cubicBezTo>
                  <a:pt x="15407" y="17120"/>
                  <a:pt x="25268" y="14769"/>
                  <a:pt x="29582" y="12646"/>
                </a:cubicBezTo>
                <a:lnTo>
                  <a:pt x="29582" y="12646"/>
                </a:lnTo>
                <a:cubicBezTo>
                  <a:pt x="26295" y="16526"/>
                  <a:pt x="23830" y="17713"/>
                  <a:pt x="20474" y="20384"/>
                </a:cubicBezTo>
                <a:lnTo>
                  <a:pt x="20474" y="20384"/>
                </a:lnTo>
                <a:cubicBezTo>
                  <a:pt x="17142" y="23077"/>
                  <a:pt x="13307" y="24264"/>
                  <a:pt x="9039" y="28327"/>
                </a:cubicBezTo>
                <a:lnTo>
                  <a:pt x="9039" y="28327"/>
                </a:lnTo>
                <a:cubicBezTo>
                  <a:pt x="11618" y="26432"/>
                  <a:pt x="14471" y="25565"/>
                  <a:pt x="18854" y="23853"/>
                </a:cubicBezTo>
                <a:lnTo>
                  <a:pt x="18854" y="23853"/>
                </a:lnTo>
                <a:cubicBezTo>
                  <a:pt x="17073" y="25063"/>
                  <a:pt x="13102" y="28236"/>
                  <a:pt x="9130" y="31203"/>
                </a:cubicBezTo>
                <a:lnTo>
                  <a:pt x="9130" y="31203"/>
                </a:lnTo>
                <a:cubicBezTo>
                  <a:pt x="5455" y="33965"/>
                  <a:pt x="2716" y="40379"/>
                  <a:pt x="525" y="45263"/>
                </a:cubicBezTo>
                <a:lnTo>
                  <a:pt x="525" y="45263"/>
                </a:lnTo>
                <a:cubicBezTo>
                  <a:pt x="3218" y="40561"/>
                  <a:pt x="14266" y="30199"/>
                  <a:pt x="16001" y="28898"/>
                </a:cubicBezTo>
                <a:lnTo>
                  <a:pt x="16001" y="28898"/>
                </a:lnTo>
                <a:cubicBezTo>
                  <a:pt x="17918" y="27482"/>
                  <a:pt x="20908" y="23967"/>
                  <a:pt x="23099" y="22118"/>
                </a:cubicBezTo>
                <a:lnTo>
                  <a:pt x="23099" y="22118"/>
                </a:lnTo>
                <a:cubicBezTo>
                  <a:pt x="26865" y="18969"/>
                  <a:pt x="30403" y="14518"/>
                  <a:pt x="32480" y="12235"/>
                </a:cubicBezTo>
                <a:lnTo>
                  <a:pt x="32480" y="12235"/>
                </a:lnTo>
                <a:cubicBezTo>
                  <a:pt x="34558" y="9953"/>
                  <a:pt x="41200" y="5776"/>
                  <a:pt x="43710" y="1"/>
                </a:cubicBezTo>
                <a:lnTo>
                  <a:pt x="43710" y="1"/>
                </a:lnTo>
                <a:cubicBezTo>
                  <a:pt x="37502" y="6734"/>
                  <a:pt x="38506" y="3128"/>
                  <a:pt x="35037" y="5707"/>
                </a:cubicBezTo>
                <a:close/>
                <a:moveTo>
                  <a:pt x="10910" y="20635"/>
                </a:moveTo>
                <a:cubicBezTo>
                  <a:pt x="11184" y="20407"/>
                  <a:pt x="11435" y="20155"/>
                  <a:pt x="11687" y="19950"/>
                </a:cubicBezTo>
                <a:lnTo>
                  <a:pt x="11687" y="19950"/>
                </a:lnTo>
                <a:cubicBezTo>
                  <a:pt x="11390" y="20178"/>
                  <a:pt x="11116" y="20407"/>
                  <a:pt x="10910" y="20635"/>
                </a:cubicBezTo>
                <a:close/>
                <a:moveTo>
                  <a:pt x="0" y="46427"/>
                </a:moveTo>
                <a:cubicBezTo>
                  <a:pt x="183" y="46039"/>
                  <a:pt x="342" y="45651"/>
                  <a:pt x="525" y="45263"/>
                </a:cubicBezTo>
                <a:lnTo>
                  <a:pt x="525" y="45263"/>
                </a:lnTo>
                <a:cubicBezTo>
                  <a:pt x="274" y="45697"/>
                  <a:pt x="91" y="46085"/>
                  <a:pt x="0" y="46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80076" y="1509769"/>
            <a:ext cx="1034034" cy="1088496"/>
          </a:xfrm>
          <a:custGeom>
            <a:avLst/>
            <a:gdLst/>
            <a:ahLst/>
            <a:cxnLst/>
            <a:rect l="l" t="t" r="r" b="b"/>
            <a:pathLst>
              <a:path w="32504" h="34216" extrusionOk="0">
                <a:moveTo>
                  <a:pt x="16937" y="10934"/>
                </a:moveTo>
                <a:cubicBezTo>
                  <a:pt x="12258" y="15613"/>
                  <a:pt x="6163" y="22438"/>
                  <a:pt x="0" y="34216"/>
                </a:cubicBezTo>
                <a:lnTo>
                  <a:pt x="0" y="34216"/>
                </a:lnTo>
                <a:cubicBezTo>
                  <a:pt x="2557" y="31660"/>
                  <a:pt x="9336" y="24995"/>
                  <a:pt x="15293" y="17211"/>
                </a:cubicBezTo>
                <a:lnTo>
                  <a:pt x="15293" y="17211"/>
                </a:lnTo>
                <a:cubicBezTo>
                  <a:pt x="21228" y="9405"/>
                  <a:pt x="20087" y="16481"/>
                  <a:pt x="27893" y="8880"/>
                </a:cubicBezTo>
                <a:lnTo>
                  <a:pt x="27893" y="8880"/>
                </a:lnTo>
                <a:cubicBezTo>
                  <a:pt x="24812" y="10249"/>
                  <a:pt x="23008" y="11436"/>
                  <a:pt x="17781" y="12806"/>
                </a:cubicBezTo>
                <a:lnTo>
                  <a:pt x="17781" y="12806"/>
                </a:lnTo>
                <a:cubicBezTo>
                  <a:pt x="21319" y="6712"/>
                  <a:pt x="26911" y="8857"/>
                  <a:pt x="32504" y="1"/>
                </a:cubicBezTo>
                <a:lnTo>
                  <a:pt x="32504" y="1"/>
                </a:lnTo>
                <a:cubicBezTo>
                  <a:pt x="29262" y="3242"/>
                  <a:pt x="21593" y="6278"/>
                  <a:pt x="16937" y="109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697196" y="411156"/>
            <a:ext cx="1586617" cy="1450109"/>
          </a:xfrm>
          <a:custGeom>
            <a:avLst/>
            <a:gdLst/>
            <a:ahLst/>
            <a:cxnLst/>
            <a:rect l="l" t="t" r="r" b="b"/>
            <a:pathLst>
              <a:path w="49874" h="45583" extrusionOk="0">
                <a:moveTo>
                  <a:pt x="31590" y="5456"/>
                </a:moveTo>
                <a:cubicBezTo>
                  <a:pt x="28235" y="8035"/>
                  <a:pt x="28692" y="8948"/>
                  <a:pt x="24925" y="11116"/>
                </a:cubicBezTo>
                <a:lnTo>
                  <a:pt x="24925" y="11116"/>
                </a:lnTo>
                <a:cubicBezTo>
                  <a:pt x="21182" y="13307"/>
                  <a:pt x="20885" y="15978"/>
                  <a:pt x="19196" y="16183"/>
                </a:cubicBezTo>
                <a:lnTo>
                  <a:pt x="19196" y="16183"/>
                </a:lnTo>
                <a:lnTo>
                  <a:pt x="22962" y="8423"/>
                </a:lnTo>
                <a:cubicBezTo>
                  <a:pt x="15818" y="17713"/>
                  <a:pt x="6985" y="34832"/>
                  <a:pt x="4702" y="38712"/>
                </a:cubicBezTo>
                <a:lnTo>
                  <a:pt x="4702" y="38712"/>
                </a:lnTo>
                <a:cubicBezTo>
                  <a:pt x="2420" y="42592"/>
                  <a:pt x="0" y="45582"/>
                  <a:pt x="0" y="45582"/>
                </a:cubicBezTo>
                <a:lnTo>
                  <a:pt x="0" y="45582"/>
                </a:lnTo>
                <a:cubicBezTo>
                  <a:pt x="4999" y="42889"/>
                  <a:pt x="4908" y="40401"/>
                  <a:pt x="7692" y="36338"/>
                </a:cubicBezTo>
                <a:lnTo>
                  <a:pt x="7692" y="36338"/>
                </a:lnTo>
                <a:cubicBezTo>
                  <a:pt x="10454" y="32252"/>
                  <a:pt x="14723" y="25017"/>
                  <a:pt x="19196" y="21045"/>
                </a:cubicBezTo>
                <a:lnTo>
                  <a:pt x="19196" y="21045"/>
                </a:lnTo>
                <a:cubicBezTo>
                  <a:pt x="23670" y="17074"/>
                  <a:pt x="35973" y="10294"/>
                  <a:pt x="39945" y="8423"/>
                </a:cubicBezTo>
                <a:lnTo>
                  <a:pt x="39945" y="8423"/>
                </a:lnTo>
                <a:cubicBezTo>
                  <a:pt x="43916" y="6551"/>
                  <a:pt x="49874" y="3538"/>
                  <a:pt x="49874" y="3538"/>
                </a:cubicBezTo>
                <a:lnTo>
                  <a:pt x="49874" y="3538"/>
                </a:lnTo>
                <a:cubicBezTo>
                  <a:pt x="39945" y="8423"/>
                  <a:pt x="36064" y="8651"/>
                  <a:pt x="32891" y="10021"/>
                </a:cubicBezTo>
                <a:lnTo>
                  <a:pt x="32891" y="10021"/>
                </a:lnTo>
                <a:cubicBezTo>
                  <a:pt x="29719" y="11413"/>
                  <a:pt x="27094" y="13604"/>
                  <a:pt x="24925" y="14494"/>
                </a:cubicBezTo>
                <a:lnTo>
                  <a:pt x="24925" y="14494"/>
                </a:lnTo>
                <a:cubicBezTo>
                  <a:pt x="27025" y="11527"/>
                  <a:pt x="31499" y="7350"/>
                  <a:pt x="33873" y="5364"/>
                </a:cubicBezTo>
                <a:lnTo>
                  <a:pt x="33873" y="5364"/>
                </a:lnTo>
                <a:cubicBezTo>
                  <a:pt x="36270" y="3378"/>
                  <a:pt x="39123" y="1735"/>
                  <a:pt x="40447" y="0"/>
                </a:cubicBezTo>
                <a:lnTo>
                  <a:pt x="40447" y="0"/>
                </a:lnTo>
                <a:cubicBezTo>
                  <a:pt x="35973" y="2580"/>
                  <a:pt x="34969" y="2876"/>
                  <a:pt x="31590" y="54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997093" y="803976"/>
            <a:ext cx="1000630" cy="889541"/>
          </a:xfrm>
          <a:custGeom>
            <a:avLst/>
            <a:gdLst/>
            <a:ahLst/>
            <a:cxnLst/>
            <a:rect l="l" t="t" r="r" b="b"/>
            <a:pathLst>
              <a:path w="31454" h="27962" extrusionOk="0">
                <a:moveTo>
                  <a:pt x="12052" y="13354"/>
                </a:moveTo>
                <a:cubicBezTo>
                  <a:pt x="7487" y="18626"/>
                  <a:pt x="2739" y="22598"/>
                  <a:pt x="0" y="27962"/>
                </a:cubicBezTo>
                <a:lnTo>
                  <a:pt x="0" y="27962"/>
                </a:lnTo>
                <a:cubicBezTo>
                  <a:pt x="4314" y="23488"/>
                  <a:pt x="7487" y="20795"/>
                  <a:pt x="11755" y="17143"/>
                </a:cubicBezTo>
                <a:lnTo>
                  <a:pt x="11755" y="17143"/>
                </a:lnTo>
                <a:cubicBezTo>
                  <a:pt x="16023" y="13468"/>
                  <a:pt x="16320" y="11984"/>
                  <a:pt x="19287" y="9793"/>
                </a:cubicBezTo>
                <a:lnTo>
                  <a:pt x="19287" y="9793"/>
                </a:lnTo>
                <a:cubicBezTo>
                  <a:pt x="22278" y="7602"/>
                  <a:pt x="29856" y="1735"/>
                  <a:pt x="31453" y="1"/>
                </a:cubicBezTo>
                <a:lnTo>
                  <a:pt x="31453" y="1"/>
                </a:lnTo>
                <a:cubicBezTo>
                  <a:pt x="31453" y="1"/>
                  <a:pt x="16617" y="8104"/>
                  <a:pt x="12052" y="1335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339732" y="-140696"/>
            <a:ext cx="2222708" cy="1180689"/>
          </a:xfrm>
          <a:custGeom>
            <a:avLst/>
            <a:gdLst/>
            <a:ahLst/>
            <a:cxnLst/>
            <a:rect l="l" t="t" r="r" b="b"/>
            <a:pathLst>
              <a:path w="69869" h="37114" extrusionOk="0">
                <a:moveTo>
                  <a:pt x="21730" y="0"/>
                </a:moveTo>
                <a:cubicBezTo>
                  <a:pt x="21411" y="6962"/>
                  <a:pt x="15408" y="19128"/>
                  <a:pt x="1" y="26592"/>
                </a:cubicBezTo>
                <a:lnTo>
                  <a:pt x="1" y="37114"/>
                </a:lnTo>
                <a:cubicBezTo>
                  <a:pt x="6164" y="33393"/>
                  <a:pt x="11847" y="28532"/>
                  <a:pt x="21411" y="26249"/>
                </a:cubicBezTo>
                <a:cubicBezTo>
                  <a:pt x="28624" y="24560"/>
                  <a:pt x="39283" y="18854"/>
                  <a:pt x="46496" y="14152"/>
                </a:cubicBezTo>
                <a:cubicBezTo>
                  <a:pt x="48847" y="12622"/>
                  <a:pt x="50833" y="11207"/>
                  <a:pt x="52202" y="10043"/>
                </a:cubicBezTo>
                <a:cubicBezTo>
                  <a:pt x="57794" y="5387"/>
                  <a:pt x="69869" y="0"/>
                  <a:pt x="69869" y="0"/>
                </a:cubicBezTo>
                <a:lnTo>
                  <a:pt x="63957" y="0"/>
                </a:lnTo>
                <a:cubicBezTo>
                  <a:pt x="52681" y="3561"/>
                  <a:pt x="45081" y="11025"/>
                  <a:pt x="38256" y="13627"/>
                </a:cubicBezTo>
                <a:cubicBezTo>
                  <a:pt x="31454" y="16206"/>
                  <a:pt x="20589" y="20588"/>
                  <a:pt x="17028" y="21068"/>
                </a:cubicBezTo>
                <a:cubicBezTo>
                  <a:pt x="22849" y="15864"/>
                  <a:pt x="27071" y="0"/>
                  <a:pt x="27071" y="0"/>
                </a:cubicBezTo>
                <a:close/>
              </a:path>
            </a:pathLst>
          </a:custGeom>
          <a:solidFill>
            <a:srgbClr val="26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339732" y="309483"/>
            <a:ext cx="1478454" cy="730510"/>
          </a:xfrm>
          <a:custGeom>
            <a:avLst/>
            <a:gdLst/>
            <a:ahLst/>
            <a:cxnLst/>
            <a:rect l="l" t="t" r="r" b="b"/>
            <a:pathLst>
              <a:path w="46474" h="22963" extrusionOk="0">
                <a:moveTo>
                  <a:pt x="46473" y="1"/>
                </a:moveTo>
                <a:cubicBezTo>
                  <a:pt x="39283" y="4703"/>
                  <a:pt x="28624" y="10409"/>
                  <a:pt x="21411" y="12098"/>
                </a:cubicBezTo>
                <a:cubicBezTo>
                  <a:pt x="11847" y="14381"/>
                  <a:pt x="6164" y="19242"/>
                  <a:pt x="1" y="22963"/>
                </a:cubicBezTo>
                <a:lnTo>
                  <a:pt x="1" y="17782"/>
                </a:lnTo>
                <a:cubicBezTo>
                  <a:pt x="1256" y="16891"/>
                  <a:pt x="2785" y="15819"/>
                  <a:pt x="3356" y="15545"/>
                </a:cubicBezTo>
                <a:cubicBezTo>
                  <a:pt x="4383" y="15020"/>
                  <a:pt x="7784" y="13719"/>
                  <a:pt x="10843" y="12920"/>
                </a:cubicBezTo>
                <a:cubicBezTo>
                  <a:pt x="13924" y="12144"/>
                  <a:pt x="15180" y="11094"/>
                  <a:pt x="18535" y="10934"/>
                </a:cubicBezTo>
                <a:cubicBezTo>
                  <a:pt x="21913" y="10797"/>
                  <a:pt x="27071" y="7579"/>
                  <a:pt x="31751" y="5890"/>
                </a:cubicBezTo>
                <a:cubicBezTo>
                  <a:pt x="36407" y="4201"/>
                  <a:pt x="42182" y="2671"/>
                  <a:pt x="4647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7285652" y="4091910"/>
            <a:ext cx="1699901" cy="1033334"/>
          </a:xfrm>
          <a:custGeom>
            <a:avLst/>
            <a:gdLst/>
            <a:ahLst/>
            <a:cxnLst/>
            <a:rect l="l" t="t" r="r" b="b"/>
            <a:pathLst>
              <a:path w="53435" h="32482" extrusionOk="0">
                <a:moveTo>
                  <a:pt x="33850" y="366"/>
                </a:moveTo>
                <a:cubicBezTo>
                  <a:pt x="33576" y="389"/>
                  <a:pt x="33120" y="366"/>
                  <a:pt x="32914" y="503"/>
                </a:cubicBezTo>
                <a:lnTo>
                  <a:pt x="32914" y="503"/>
                </a:lnTo>
                <a:cubicBezTo>
                  <a:pt x="32709" y="640"/>
                  <a:pt x="33257" y="1576"/>
                  <a:pt x="33097" y="1781"/>
                </a:cubicBezTo>
                <a:lnTo>
                  <a:pt x="33097" y="1781"/>
                </a:lnTo>
                <a:cubicBezTo>
                  <a:pt x="33005" y="1873"/>
                  <a:pt x="32800" y="1873"/>
                  <a:pt x="32595" y="1850"/>
                </a:cubicBezTo>
                <a:lnTo>
                  <a:pt x="32595" y="1850"/>
                </a:lnTo>
                <a:cubicBezTo>
                  <a:pt x="32366" y="1850"/>
                  <a:pt x="32161" y="1850"/>
                  <a:pt x="32092" y="1941"/>
                </a:cubicBezTo>
                <a:lnTo>
                  <a:pt x="32092" y="1941"/>
                </a:lnTo>
                <a:cubicBezTo>
                  <a:pt x="31933" y="2146"/>
                  <a:pt x="31522" y="2009"/>
                  <a:pt x="31316" y="2146"/>
                </a:cubicBezTo>
                <a:lnTo>
                  <a:pt x="31316" y="2146"/>
                </a:lnTo>
                <a:cubicBezTo>
                  <a:pt x="31088" y="2329"/>
                  <a:pt x="31179" y="3447"/>
                  <a:pt x="30974" y="3447"/>
                </a:cubicBezTo>
                <a:lnTo>
                  <a:pt x="30974" y="3447"/>
                </a:lnTo>
                <a:cubicBezTo>
                  <a:pt x="30746" y="3447"/>
                  <a:pt x="30266" y="3082"/>
                  <a:pt x="30038" y="2922"/>
                </a:cubicBezTo>
                <a:lnTo>
                  <a:pt x="30038" y="2922"/>
                </a:lnTo>
                <a:cubicBezTo>
                  <a:pt x="29856" y="2808"/>
                  <a:pt x="29901" y="2306"/>
                  <a:pt x="29719" y="2101"/>
                </a:cubicBezTo>
                <a:lnTo>
                  <a:pt x="29719" y="2101"/>
                </a:lnTo>
                <a:cubicBezTo>
                  <a:pt x="29559" y="1918"/>
                  <a:pt x="29445" y="1713"/>
                  <a:pt x="29285" y="1507"/>
                </a:cubicBezTo>
                <a:lnTo>
                  <a:pt x="29285" y="1507"/>
                </a:lnTo>
                <a:cubicBezTo>
                  <a:pt x="29011" y="1165"/>
                  <a:pt x="28783" y="1393"/>
                  <a:pt x="28577" y="1439"/>
                </a:cubicBezTo>
                <a:lnTo>
                  <a:pt x="28577" y="1439"/>
                </a:lnTo>
                <a:cubicBezTo>
                  <a:pt x="28440" y="1462"/>
                  <a:pt x="28303" y="1416"/>
                  <a:pt x="28189" y="1393"/>
                </a:cubicBezTo>
                <a:lnTo>
                  <a:pt x="28189" y="1393"/>
                </a:lnTo>
                <a:cubicBezTo>
                  <a:pt x="27984" y="1348"/>
                  <a:pt x="27824" y="1279"/>
                  <a:pt x="27664" y="1507"/>
                </a:cubicBezTo>
                <a:lnTo>
                  <a:pt x="27664" y="1507"/>
                </a:lnTo>
                <a:cubicBezTo>
                  <a:pt x="27436" y="1850"/>
                  <a:pt x="27436" y="1667"/>
                  <a:pt x="27094" y="1987"/>
                </a:cubicBezTo>
                <a:lnTo>
                  <a:pt x="27094" y="1987"/>
                </a:lnTo>
                <a:cubicBezTo>
                  <a:pt x="26911" y="2146"/>
                  <a:pt x="26683" y="2261"/>
                  <a:pt x="26455" y="2420"/>
                </a:cubicBezTo>
                <a:lnTo>
                  <a:pt x="26455" y="2420"/>
                </a:lnTo>
                <a:cubicBezTo>
                  <a:pt x="26249" y="2580"/>
                  <a:pt x="25952" y="2534"/>
                  <a:pt x="25724" y="2671"/>
                </a:cubicBezTo>
                <a:lnTo>
                  <a:pt x="25724" y="2671"/>
                </a:lnTo>
                <a:cubicBezTo>
                  <a:pt x="25496" y="2808"/>
                  <a:pt x="25610" y="3539"/>
                  <a:pt x="25359" y="3630"/>
                </a:cubicBezTo>
                <a:lnTo>
                  <a:pt x="25359" y="3630"/>
                </a:lnTo>
                <a:cubicBezTo>
                  <a:pt x="25222" y="3699"/>
                  <a:pt x="25062" y="3699"/>
                  <a:pt x="24902" y="3676"/>
                </a:cubicBezTo>
                <a:lnTo>
                  <a:pt x="24902" y="3676"/>
                </a:lnTo>
                <a:cubicBezTo>
                  <a:pt x="24766" y="3676"/>
                  <a:pt x="24651" y="3676"/>
                  <a:pt x="24537" y="3699"/>
                </a:cubicBezTo>
                <a:lnTo>
                  <a:pt x="24537" y="3699"/>
                </a:lnTo>
                <a:cubicBezTo>
                  <a:pt x="24332" y="3744"/>
                  <a:pt x="24172" y="3721"/>
                  <a:pt x="24035" y="3676"/>
                </a:cubicBezTo>
                <a:lnTo>
                  <a:pt x="24035" y="3676"/>
                </a:lnTo>
                <a:cubicBezTo>
                  <a:pt x="23921" y="3653"/>
                  <a:pt x="23830" y="3630"/>
                  <a:pt x="23761" y="3630"/>
                </a:cubicBezTo>
                <a:lnTo>
                  <a:pt x="23761" y="3630"/>
                </a:lnTo>
                <a:cubicBezTo>
                  <a:pt x="23076" y="3744"/>
                  <a:pt x="23693" y="3356"/>
                  <a:pt x="23191" y="3356"/>
                </a:cubicBezTo>
                <a:lnTo>
                  <a:pt x="23191" y="3356"/>
                </a:lnTo>
                <a:cubicBezTo>
                  <a:pt x="22894" y="3356"/>
                  <a:pt x="22483" y="3516"/>
                  <a:pt x="22323" y="3630"/>
                </a:cubicBezTo>
                <a:lnTo>
                  <a:pt x="22323" y="3630"/>
                </a:lnTo>
                <a:cubicBezTo>
                  <a:pt x="22186" y="3767"/>
                  <a:pt x="22118" y="3950"/>
                  <a:pt x="21890" y="4087"/>
                </a:cubicBezTo>
                <a:lnTo>
                  <a:pt x="21890" y="4087"/>
                </a:lnTo>
                <a:cubicBezTo>
                  <a:pt x="21479" y="4383"/>
                  <a:pt x="21387" y="4543"/>
                  <a:pt x="21205" y="4977"/>
                </a:cubicBezTo>
                <a:lnTo>
                  <a:pt x="21205" y="4977"/>
                </a:lnTo>
                <a:cubicBezTo>
                  <a:pt x="21045" y="5319"/>
                  <a:pt x="21547" y="5570"/>
                  <a:pt x="21319" y="5867"/>
                </a:cubicBezTo>
                <a:lnTo>
                  <a:pt x="21319" y="5867"/>
                </a:lnTo>
                <a:cubicBezTo>
                  <a:pt x="21113" y="6186"/>
                  <a:pt x="20771" y="5958"/>
                  <a:pt x="20566" y="6278"/>
                </a:cubicBezTo>
                <a:lnTo>
                  <a:pt x="20566" y="6278"/>
                </a:lnTo>
                <a:cubicBezTo>
                  <a:pt x="20360" y="6597"/>
                  <a:pt x="20794" y="6917"/>
                  <a:pt x="20566" y="7214"/>
                </a:cubicBezTo>
                <a:lnTo>
                  <a:pt x="20566" y="7214"/>
                </a:lnTo>
                <a:cubicBezTo>
                  <a:pt x="20269" y="7556"/>
                  <a:pt x="20109" y="7396"/>
                  <a:pt x="19675" y="7670"/>
                </a:cubicBezTo>
                <a:lnTo>
                  <a:pt x="19675" y="7670"/>
                </a:lnTo>
                <a:cubicBezTo>
                  <a:pt x="19447" y="7830"/>
                  <a:pt x="19242" y="8172"/>
                  <a:pt x="18968" y="8309"/>
                </a:cubicBezTo>
                <a:lnTo>
                  <a:pt x="18968" y="8309"/>
                </a:lnTo>
                <a:cubicBezTo>
                  <a:pt x="18626" y="8492"/>
                  <a:pt x="18123" y="8674"/>
                  <a:pt x="17918" y="8674"/>
                </a:cubicBezTo>
                <a:lnTo>
                  <a:pt x="17918" y="8674"/>
                </a:lnTo>
                <a:cubicBezTo>
                  <a:pt x="17735" y="8652"/>
                  <a:pt x="17735" y="7921"/>
                  <a:pt x="17530" y="7739"/>
                </a:cubicBezTo>
                <a:lnTo>
                  <a:pt x="17530" y="7739"/>
                </a:lnTo>
                <a:cubicBezTo>
                  <a:pt x="17439" y="7670"/>
                  <a:pt x="17279" y="7670"/>
                  <a:pt x="17119" y="7693"/>
                </a:cubicBezTo>
                <a:lnTo>
                  <a:pt x="17119" y="7693"/>
                </a:lnTo>
                <a:cubicBezTo>
                  <a:pt x="16936" y="7716"/>
                  <a:pt x="16754" y="7716"/>
                  <a:pt x="16663" y="7624"/>
                </a:cubicBezTo>
                <a:lnTo>
                  <a:pt x="16663" y="7624"/>
                </a:lnTo>
                <a:cubicBezTo>
                  <a:pt x="16480" y="7465"/>
                  <a:pt x="16389" y="7236"/>
                  <a:pt x="16206" y="7100"/>
                </a:cubicBezTo>
                <a:lnTo>
                  <a:pt x="16206" y="7100"/>
                </a:lnTo>
                <a:cubicBezTo>
                  <a:pt x="15978" y="6985"/>
                  <a:pt x="15818" y="6757"/>
                  <a:pt x="15590" y="6780"/>
                </a:cubicBezTo>
                <a:lnTo>
                  <a:pt x="15590" y="6780"/>
                </a:lnTo>
                <a:cubicBezTo>
                  <a:pt x="15247" y="6803"/>
                  <a:pt x="15247" y="7122"/>
                  <a:pt x="15088" y="7282"/>
                </a:cubicBezTo>
                <a:lnTo>
                  <a:pt x="15088" y="7282"/>
                </a:lnTo>
                <a:cubicBezTo>
                  <a:pt x="14928" y="7442"/>
                  <a:pt x="14380" y="7328"/>
                  <a:pt x="14243" y="7579"/>
                </a:cubicBezTo>
                <a:lnTo>
                  <a:pt x="14243" y="7579"/>
                </a:lnTo>
                <a:cubicBezTo>
                  <a:pt x="14129" y="7761"/>
                  <a:pt x="14083" y="7990"/>
                  <a:pt x="13878" y="8218"/>
                </a:cubicBezTo>
                <a:lnTo>
                  <a:pt x="13878" y="8218"/>
                </a:lnTo>
                <a:cubicBezTo>
                  <a:pt x="13764" y="8378"/>
                  <a:pt x="13946" y="8789"/>
                  <a:pt x="13878" y="9108"/>
                </a:cubicBezTo>
                <a:lnTo>
                  <a:pt x="13878" y="9108"/>
                </a:lnTo>
                <a:cubicBezTo>
                  <a:pt x="13809" y="9359"/>
                  <a:pt x="14220" y="9656"/>
                  <a:pt x="14175" y="9953"/>
                </a:cubicBezTo>
                <a:lnTo>
                  <a:pt x="14175" y="9953"/>
                </a:lnTo>
                <a:cubicBezTo>
                  <a:pt x="14152" y="10204"/>
                  <a:pt x="13079" y="10364"/>
                  <a:pt x="13079" y="10637"/>
                </a:cubicBezTo>
                <a:lnTo>
                  <a:pt x="13079" y="10637"/>
                </a:lnTo>
                <a:cubicBezTo>
                  <a:pt x="13056" y="10911"/>
                  <a:pt x="13809" y="11231"/>
                  <a:pt x="13787" y="11505"/>
                </a:cubicBezTo>
                <a:lnTo>
                  <a:pt x="13787" y="11505"/>
                </a:lnTo>
                <a:cubicBezTo>
                  <a:pt x="13764" y="11779"/>
                  <a:pt x="12896" y="11984"/>
                  <a:pt x="12874" y="12235"/>
                </a:cubicBezTo>
                <a:lnTo>
                  <a:pt x="12874" y="12235"/>
                </a:lnTo>
                <a:cubicBezTo>
                  <a:pt x="12851" y="12532"/>
                  <a:pt x="12828" y="12760"/>
                  <a:pt x="12805" y="13011"/>
                </a:cubicBezTo>
                <a:lnTo>
                  <a:pt x="12805" y="13011"/>
                </a:lnTo>
                <a:cubicBezTo>
                  <a:pt x="12759" y="13331"/>
                  <a:pt x="13627" y="13787"/>
                  <a:pt x="13535" y="13993"/>
                </a:cubicBezTo>
                <a:lnTo>
                  <a:pt x="13535" y="13993"/>
                </a:lnTo>
                <a:cubicBezTo>
                  <a:pt x="13490" y="14153"/>
                  <a:pt x="13239" y="14084"/>
                  <a:pt x="12988" y="14016"/>
                </a:cubicBezTo>
                <a:lnTo>
                  <a:pt x="12988" y="14016"/>
                </a:lnTo>
                <a:cubicBezTo>
                  <a:pt x="12828" y="13970"/>
                  <a:pt x="12691" y="13924"/>
                  <a:pt x="12577" y="13924"/>
                </a:cubicBezTo>
                <a:lnTo>
                  <a:pt x="12577" y="13924"/>
                </a:lnTo>
                <a:cubicBezTo>
                  <a:pt x="12349" y="13947"/>
                  <a:pt x="12052" y="14472"/>
                  <a:pt x="11801" y="14404"/>
                </a:cubicBezTo>
                <a:lnTo>
                  <a:pt x="11801" y="14404"/>
                </a:lnTo>
                <a:cubicBezTo>
                  <a:pt x="11527" y="14335"/>
                  <a:pt x="11481" y="13582"/>
                  <a:pt x="11253" y="13513"/>
                </a:cubicBezTo>
                <a:lnTo>
                  <a:pt x="11253" y="13513"/>
                </a:lnTo>
                <a:cubicBezTo>
                  <a:pt x="10865" y="13399"/>
                  <a:pt x="10933" y="14038"/>
                  <a:pt x="10865" y="14175"/>
                </a:cubicBezTo>
                <a:lnTo>
                  <a:pt x="10865" y="14175"/>
                </a:lnTo>
                <a:cubicBezTo>
                  <a:pt x="10796" y="14267"/>
                  <a:pt x="10112" y="13331"/>
                  <a:pt x="9655" y="13217"/>
                </a:cubicBezTo>
                <a:lnTo>
                  <a:pt x="9655" y="13217"/>
                </a:lnTo>
                <a:cubicBezTo>
                  <a:pt x="9541" y="13171"/>
                  <a:pt x="9336" y="13376"/>
                  <a:pt x="9130" y="13582"/>
                </a:cubicBezTo>
                <a:lnTo>
                  <a:pt x="9130" y="13582"/>
                </a:lnTo>
                <a:cubicBezTo>
                  <a:pt x="8925" y="13810"/>
                  <a:pt x="8719" y="14016"/>
                  <a:pt x="8582" y="13970"/>
                </a:cubicBezTo>
                <a:lnTo>
                  <a:pt x="8582" y="13970"/>
                </a:lnTo>
                <a:cubicBezTo>
                  <a:pt x="8286" y="13901"/>
                  <a:pt x="8149" y="13125"/>
                  <a:pt x="7875" y="13103"/>
                </a:cubicBezTo>
                <a:lnTo>
                  <a:pt x="7875" y="13103"/>
                </a:lnTo>
                <a:cubicBezTo>
                  <a:pt x="7555" y="13057"/>
                  <a:pt x="7236" y="13422"/>
                  <a:pt x="6985" y="13445"/>
                </a:cubicBezTo>
                <a:lnTo>
                  <a:pt x="6985" y="13445"/>
                </a:lnTo>
                <a:cubicBezTo>
                  <a:pt x="6665" y="13513"/>
                  <a:pt x="6003" y="13445"/>
                  <a:pt x="5912" y="13742"/>
                </a:cubicBezTo>
                <a:lnTo>
                  <a:pt x="5912" y="13742"/>
                </a:lnTo>
                <a:cubicBezTo>
                  <a:pt x="5843" y="13993"/>
                  <a:pt x="6254" y="14358"/>
                  <a:pt x="6254" y="14586"/>
                </a:cubicBezTo>
                <a:lnTo>
                  <a:pt x="6254" y="14586"/>
                </a:lnTo>
                <a:cubicBezTo>
                  <a:pt x="6254" y="14837"/>
                  <a:pt x="6779" y="14929"/>
                  <a:pt x="6825" y="15157"/>
                </a:cubicBezTo>
                <a:lnTo>
                  <a:pt x="6825" y="15157"/>
                </a:lnTo>
                <a:cubicBezTo>
                  <a:pt x="6893" y="15385"/>
                  <a:pt x="5798" y="15910"/>
                  <a:pt x="5866" y="16138"/>
                </a:cubicBezTo>
                <a:lnTo>
                  <a:pt x="5866" y="16138"/>
                </a:lnTo>
                <a:cubicBezTo>
                  <a:pt x="5912" y="16367"/>
                  <a:pt x="6460" y="16458"/>
                  <a:pt x="6482" y="16709"/>
                </a:cubicBezTo>
                <a:lnTo>
                  <a:pt x="6482" y="16709"/>
                </a:lnTo>
                <a:cubicBezTo>
                  <a:pt x="6528" y="16937"/>
                  <a:pt x="7122" y="17165"/>
                  <a:pt x="7122" y="17417"/>
                </a:cubicBezTo>
                <a:lnTo>
                  <a:pt x="7122" y="17417"/>
                </a:lnTo>
                <a:cubicBezTo>
                  <a:pt x="7122" y="17690"/>
                  <a:pt x="7144" y="18056"/>
                  <a:pt x="7099" y="18238"/>
                </a:cubicBezTo>
                <a:lnTo>
                  <a:pt x="7099" y="18238"/>
                </a:lnTo>
                <a:cubicBezTo>
                  <a:pt x="7053" y="18398"/>
                  <a:pt x="6688" y="18352"/>
                  <a:pt x="6368" y="18284"/>
                </a:cubicBezTo>
                <a:lnTo>
                  <a:pt x="6368" y="18284"/>
                </a:lnTo>
                <a:cubicBezTo>
                  <a:pt x="6140" y="18238"/>
                  <a:pt x="5912" y="18193"/>
                  <a:pt x="5866" y="18238"/>
                </a:cubicBezTo>
                <a:lnTo>
                  <a:pt x="5866" y="18238"/>
                </a:lnTo>
                <a:cubicBezTo>
                  <a:pt x="5729" y="18352"/>
                  <a:pt x="5752" y="18398"/>
                  <a:pt x="5775" y="18444"/>
                </a:cubicBezTo>
                <a:lnTo>
                  <a:pt x="5775" y="18444"/>
                </a:lnTo>
                <a:cubicBezTo>
                  <a:pt x="5752" y="18444"/>
                  <a:pt x="5729" y="18421"/>
                  <a:pt x="5706" y="18421"/>
                </a:cubicBezTo>
                <a:lnTo>
                  <a:pt x="5706" y="18421"/>
                </a:lnTo>
                <a:cubicBezTo>
                  <a:pt x="5341" y="18352"/>
                  <a:pt x="5273" y="18695"/>
                  <a:pt x="4839" y="18809"/>
                </a:cubicBezTo>
                <a:lnTo>
                  <a:pt x="4839" y="18809"/>
                </a:lnTo>
                <a:cubicBezTo>
                  <a:pt x="4634" y="18877"/>
                  <a:pt x="4314" y="18923"/>
                  <a:pt x="4063" y="19060"/>
                </a:cubicBezTo>
                <a:lnTo>
                  <a:pt x="4063" y="19060"/>
                </a:lnTo>
                <a:cubicBezTo>
                  <a:pt x="3880" y="19197"/>
                  <a:pt x="3880" y="19608"/>
                  <a:pt x="3675" y="19813"/>
                </a:cubicBezTo>
                <a:lnTo>
                  <a:pt x="3675" y="19813"/>
                </a:lnTo>
                <a:cubicBezTo>
                  <a:pt x="3515" y="19950"/>
                  <a:pt x="3127" y="19973"/>
                  <a:pt x="2967" y="20178"/>
                </a:cubicBezTo>
                <a:lnTo>
                  <a:pt x="2967" y="20178"/>
                </a:lnTo>
                <a:cubicBezTo>
                  <a:pt x="2785" y="20429"/>
                  <a:pt x="2397" y="20612"/>
                  <a:pt x="2305" y="20840"/>
                </a:cubicBezTo>
                <a:lnTo>
                  <a:pt x="2305" y="20840"/>
                </a:lnTo>
                <a:cubicBezTo>
                  <a:pt x="2214" y="21114"/>
                  <a:pt x="2625" y="21525"/>
                  <a:pt x="2625" y="21776"/>
                </a:cubicBezTo>
                <a:lnTo>
                  <a:pt x="2625" y="21776"/>
                </a:lnTo>
                <a:cubicBezTo>
                  <a:pt x="2648" y="22073"/>
                  <a:pt x="2168" y="22575"/>
                  <a:pt x="2283" y="22780"/>
                </a:cubicBezTo>
                <a:lnTo>
                  <a:pt x="2283" y="22780"/>
                </a:lnTo>
                <a:cubicBezTo>
                  <a:pt x="2374" y="22986"/>
                  <a:pt x="2671" y="22986"/>
                  <a:pt x="2967" y="22963"/>
                </a:cubicBezTo>
                <a:lnTo>
                  <a:pt x="2967" y="22963"/>
                </a:lnTo>
                <a:cubicBezTo>
                  <a:pt x="3241" y="22963"/>
                  <a:pt x="3492" y="22940"/>
                  <a:pt x="3538" y="23146"/>
                </a:cubicBezTo>
                <a:lnTo>
                  <a:pt x="3538" y="23146"/>
                </a:lnTo>
                <a:cubicBezTo>
                  <a:pt x="3606" y="23488"/>
                  <a:pt x="2990" y="23534"/>
                  <a:pt x="2945" y="23853"/>
                </a:cubicBezTo>
                <a:lnTo>
                  <a:pt x="2945" y="23853"/>
                </a:lnTo>
                <a:cubicBezTo>
                  <a:pt x="2922" y="24196"/>
                  <a:pt x="2876" y="24196"/>
                  <a:pt x="2830" y="24538"/>
                </a:cubicBezTo>
                <a:lnTo>
                  <a:pt x="2830" y="24538"/>
                </a:lnTo>
                <a:cubicBezTo>
                  <a:pt x="2808" y="24880"/>
                  <a:pt x="2990" y="24835"/>
                  <a:pt x="2853" y="25154"/>
                </a:cubicBezTo>
                <a:lnTo>
                  <a:pt x="2853" y="25154"/>
                </a:lnTo>
                <a:cubicBezTo>
                  <a:pt x="2693" y="25474"/>
                  <a:pt x="2808" y="25383"/>
                  <a:pt x="2374" y="25474"/>
                </a:cubicBezTo>
                <a:lnTo>
                  <a:pt x="2374" y="25474"/>
                </a:lnTo>
                <a:cubicBezTo>
                  <a:pt x="2283" y="25497"/>
                  <a:pt x="2146" y="25360"/>
                  <a:pt x="1986" y="25200"/>
                </a:cubicBezTo>
                <a:lnTo>
                  <a:pt x="1986" y="25200"/>
                </a:lnTo>
                <a:cubicBezTo>
                  <a:pt x="1849" y="25063"/>
                  <a:pt x="1689" y="24903"/>
                  <a:pt x="1552" y="24949"/>
                </a:cubicBezTo>
                <a:lnTo>
                  <a:pt x="1552" y="24949"/>
                </a:lnTo>
                <a:cubicBezTo>
                  <a:pt x="1347" y="24995"/>
                  <a:pt x="1278" y="25702"/>
                  <a:pt x="1027" y="25748"/>
                </a:cubicBezTo>
                <a:lnTo>
                  <a:pt x="1027" y="25748"/>
                </a:lnTo>
                <a:cubicBezTo>
                  <a:pt x="685" y="25839"/>
                  <a:pt x="0" y="26067"/>
                  <a:pt x="46" y="26387"/>
                </a:cubicBezTo>
                <a:lnTo>
                  <a:pt x="46" y="26387"/>
                </a:lnTo>
                <a:cubicBezTo>
                  <a:pt x="91" y="26592"/>
                  <a:pt x="274" y="27049"/>
                  <a:pt x="434" y="27323"/>
                </a:cubicBezTo>
                <a:lnTo>
                  <a:pt x="434" y="27323"/>
                </a:lnTo>
                <a:cubicBezTo>
                  <a:pt x="571" y="27551"/>
                  <a:pt x="1370" y="27368"/>
                  <a:pt x="1552" y="27597"/>
                </a:cubicBezTo>
                <a:lnTo>
                  <a:pt x="1552" y="27597"/>
                </a:lnTo>
                <a:cubicBezTo>
                  <a:pt x="1712" y="27802"/>
                  <a:pt x="1872" y="28030"/>
                  <a:pt x="2054" y="28236"/>
                </a:cubicBezTo>
                <a:lnTo>
                  <a:pt x="2054" y="28236"/>
                </a:lnTo>
                <a:cubicBezTo>
                  <a:pt x="2260" y="28464"/>
                  <a:pt x="2328" y="28898"/>
                  <a:pt x="2488" y="29057"/>
                </a:cubicBezTo>
                <a:lnTo>
                  <a:pt x="2488" y="29057"/>
                </a:lnTo>
                <a:cubicBezTo>
                  <a:pt x="2876" y="29149"/>
                  <a:pt x="2876" y="28532"/>
                  <a:pt x="3287" y="28510"/>
                </a:cubicBezTo>
                <a:lnTo>
                  <a:pt x="3287" y="28510"/>
                </a:lnTo>
                <a:cubicBezTo>
                  <a:pt x="3698" y="28487"/>
                  <a:pt x="3721" y="29012"/>
                  <a:pt x="4109" y="29057"/>
                </a:cubicBezTo>
                <a:lnTo>
                  <a:pt x="4109" y="29057"/>
                </a:lnTo>
                <a:cubicBezTo>
                  <a:pt x="4497" y="29103"/>
                  <a:pt x="4474" y="29400"/>
                  <a:pt x="4862" y="29445"/>
                </a:cubicBezTo>
                <a:lnTo>
                  <a:pt x="4862" y="29445"/>
                </a:lnTo>
                <a:cubicBezTo>
                  <a:pt x="5044" y="29468"/>
                  <a:pt x="5159" y="29354"/>
                  <a:pt x="5273" y="29217"/>
                </a:cubicBezTo>
                <a:lnTo>
                  <a:pt x="5273" y="29217"/>
                </a:lnTo>
                <a:cubicBezTo>
                  <a:pt x="5387" y="29080"/>
                  <a:pt x="5501" y="28943"/>
                  <a:pt x="5706" y="28966"/>
                </a:cubicBezTo>
                <a:lnTo>
                  <a:pt x="5706" y="28966"/>
                </a:lnTo>
                <a:cubicBezTo>
                  <a:pt x="6094" y="29035"/>
                  <a:pt x="6026" y="29514"/>
                  <a:pt x="6437" y="29560"/>
                </a:cubicBezTo>
                <a:lnTo>
                  <a:pt x="6437" y="29560"/>
                </a:lnTo>
                <a:cubicBezTo>
                  <a:pt x="6825" y="29628"/>
                  <a:pt x="6779" y="29925"/>
                  <a:pt x="7167" y="29970"/>
                </a:cubicBezTo>
                <a:lnTo>
                  <a:pt x="7167" y="29970"/>
                </a:lnTo>
                <a:cubicBezTo>
                  <a:pt x="7373" y="29993"/>
                  <a:pt x="7487" y="29902"/>
                  <a:pt x="7578" y="29811"/>
                </a:cubicBezTo>
                <a:lnTo>
                  <a:pt x="7578" y="29811"/>
                </a:lnTo>
                <a:cubicBezTo>
                  <a:pt x="7692" y="29742"/>
                  <a:pt x="7806" y="29651"/>
                  <a:pt x="8012" y="29674"/>
                </a:cubicBezTo>
                <a:lnTo>
                  <a:pt x="8012" y="29674"/>
                </a:lnTo>
                <a:cubicBezTo>
                  <a:pt x="8194" y="29697"/>
                  <a:pt x="8308" y="29651"/>
                  <a:pt x="8400" y="29582"/>
                </a:cubicBezTo>
                <a:lnTo>
                  <a:pt x="8400" y="29582"/>
                </a:lnTo>
                <a:cubicBezTo>
                  <a:pt x="8514" y="29537"/>
                  <a:pt x="8628" y="29468"/>
                  <a:pt x="8811" y="29491"/>
                </a:cubicBezTo>
                <a:lnTo>
                  <a:pt x="8811" y="29491"/>
                </a:lnTo>
                <a:cubicBezTo>
                  <a:pt x="9199" y="29537"/>
                  <a:pt x="9221" y="29514"/>
                  <a:pt x="9610" y="29560"/>
                </a:cubicBezTo>
                <a:lnTo>
                  <a:pt x="9610" y="29560"/>
                </a:lnTo>
                <a:cubicBezTo>
                  <a:pt x="9998" y="29605"/>
                  <a:pt x="9929" y="30085"/>
                  <a:pt x="10317" y="30130"/>
                </a:cubicBezTo>
                <a:lnTo>
                  <a:pt x="10317" y="30130"/>
                </a:lnTo>
                <a:cubicBezTo>
                  <a:pt x="10705" y="30176"/>
                  <a:pt x="10659" y="30541"/>
                  <a:pt x="11070" y="30587"/>
                </a:cubicBezTo>
                <a:lnTo>
                  <a:pt x="11070" y="30587"/>
                </a:lnTo>
                <a:cubicBezTo>
                  <a:pt x="11253" y="30610"/>
                  <a:pt x="11367" y="30450"/>
                  <a:pt x="11504" y="30267"/>
                </a:cubicBezTo>
                <a:lnTo>
                  <a:pt x="11504" y="30267"/>
                </a:lnTo>
                <a:cubicBezTo>
                  <a:pt x="11618" y="30085"/>
                  <a:pt x="11732" y="29902"/>
                  <a:pt x="11938" y="29925"/>
                </a:cubicBezTo>
                <a:lnTo>
                  <a:pt x="11938" y="29925"/>
                </a:lnTo>
                <a:cubicBezTo>
                  <a:pt x="12120" y="29970"/>
                  <a:pt x="12234" y="29948"/>
                  <a:pt x="12326" y="29925"/>
                </a:cubicBezTo>
                <a:lnTo>
                  <a:pt x="12326" y="29925"/>
                </a:lnTo>
                <a:cubicBezTo>
                  <a:pt x="12440" y="29925"/>
                  <a:pt x="12531" y="29902"/>
                  <a:pt x="12737" y="29925"/>
                </a:cubicBezTo>
                <a:lnTo>
                  <a:pt x="12737" y="29925"/>
                </a:lnTo>
                <a:cubicBezTo>
                  <a:pt x="12919" y="29948"/>
                  <a:pt x="13033" y="29902"/>
                  <a:pt x="13125" y="29856"/>
                </a:cubicBezTo>
                <a:lnTo>
                  <a:pt x="13125" y="29856"/>
                </a:lnTo>
                <a:cubicBezTo>
                  <a:pt x="13239" y="29811"/>
                  <a:pt x="13353" y="29765"/>
                  <a:pt x="13535" y="29788"/>
                </a:cubicBezTo>
                <a:lnTo>
                  <a:pt x="13535" y="29788"/>
                </a:lnTo>
                <a:cubicBezTo>
                  <a:pt x="13741" y="29811"/>
                  <a:pt x="13832" y="29788"/>
                  <a:pt x="13946" y="29765"/>
                </a:cubicBezTo>
                <a:lnTo>
                  <a:pt x="13946" y="29765"/>
                </a:lnTo>
                <a:cubicBezTo>
                  <a:pt x="14038" y="29765"/>
                  <a:pt x="14152" y="29742"/>
                  <a:pt x="14334" y="29765"/>
                </a:cubicBezTo>
                <a:lnTo>
                  <a:pt x="14334" y="29765"/>
                </a:lnTo>
                <a:cubicBezTo>
                  <a:pt x="14722" y="29811"/>
                  <a:pt x="14654" y="30381"/>
                  <a:pt x="15042" y="30427"/>
                </a:cubicBezTo>
                <a:lnTo>
                  <a:pt x="15042" y="30427"/>
                </a:lnTo>
                <a:cubicBezTo>
                  <a:pt x="15247" y="30450"/>
                  <a:pt x="15362" y="30336"/>
                  <a:pt x="15476" y="30199"/>
                </a:cubicBezTo>
                <a:lnTo>
                  <a:pt x="15476" y="30199"/>
                </a:lnTo>
                <a:cubicBezTo>
                  <a:pt x="15590" y="30062"/>
                  <a:pt x="15704" y="29948"/>
                  <a:pt x="15886" y="29970"/>
                </a:cubicBezTo>
                <a:lnTo>
                  <a:pt x="15886" y="29970"/>
                </a:lnTo>
                <a:cubicBezTo>
                  <a:pt x="16275" y="30016"/>
                  <a:pt x="16183" y="30815"/>
                  <a:pt x="16571" y="30861"/>
                </a:cubicBezTo>
                <a:lnTo>
                  <a:pt x="16571" y="30861"/>
                </a:lnTo>
                <a:cubicBezTo>
                  <a:pt x="16777" y="30883"/>
                  <a:pt x="16891" y="30724"/>
                  <a:pt x="17005" y="30587"/>
                </a:cubicBezTo>
                <a:lnTo>
                  <a:pt x="17005" y="30587"/>
                </a:lnTo>
                <a:cubicBezTo>
                  <a:pt x="17119" y="30450"/>
                  <a:pt x="17233" y="30290"/>
                  <a:pt x="17439" y="30313"/>
                </a:cubicBezTo>
                <a:lnTo>
                  <a:pt x="17439" y="30313"/>
                </a:lnTo>
                <a:cubicBezTo>
                  <a:pt x="17827" y="30358"/>
                  <a:pt x="17781" y="30792"/>
                  <a:pt x="18169" y="30838"/>
                </a:cubicBezTo>
                <a:lnTo>
                  <a:pt x="18169" y="30838"/>
                </a:lnTo>
                <a:cubicBezTo>
                  <a:pt x="18557" y="30883"/>
                  <a:pt x="18511" y="31180"/>
                  <a:pt x="18899" y="31226"/>
                </a:cubicBezTo>
                <a:lnTo>
                  <a:pt x="18899" y="31226"/>
                </a:lnTo>
                <a:cubicBezTo>
                  <a:pt x="19105" y="31249"/>
                  <a:pt x="19219" y="31203"/>
                  <a:pt x="19310" y="31157"/>
                </a:cubicBezTo>
                <a:lnTo>
                  <a:pt x="19310" y="31157"/>
                </a:lnTo>
                <a:cubicBezTo>
                  <a:pt x="19424" y="31112"/>
                  <a:pt x="19516" y="31066"/>
                  <a:pt x="19721" y="31089"/>
                </a:cubicBezTo>
                <a:lnTo>
                  <a:pt x="19721" y="31089"/>
                </a:lnTo>
                <a:cubicBezTo>
                  <a:pt x="20109" y="31135"/>
                  <a:pt x="20041" y="31659"/>
                  <a:pt x="20429" y="31705"/>
                </a:cubicBezTo>
                <a:lnTo>
                  <a:pt x="20429" y="31705"/>
                </a:lnTo>
                <a:cubicBezTo>
                  <a:pt x="20634" y="31728"/>
                  <a:pt x="20748" y="31523"/>
                  <a:pt x="20885" y="31317"/>
                </a:cubicBezTo>
                <a:lnTo>
                  <a:pt x="20885" y="31317"/>
                </a:lnTo>
                <a:cubicBezTo>
                  <a:pt x="20999" y="31112"/>
                  <a:pt x="21136" y="30906"/>
                  <a:pt x="21319" y="30929"/>
                </a:cubicBezTo>
                <a:lnTo>
                  <a:pt x="21319" y="30929"/>
                </a:lnTo>
                <a:cubicBezTo>
                  <a:pt x="21707" y="30975"/>
                  <a:pt x="21616" y="31842"/>
                  <a:pt x="22004" y="31888"/>
                </a:cubicBezTo>
                <a:lnTo>
                  <a:pt x="22004" y="31888"/>
                </a:lnTo>
                <a:cubicBezTo>
                  <a:pt x="22186" y="31911"/>
                  <a:pt x="22323" y="31682"/>
                  <a:pt x="22437" y="31431"/>
                </a:cubicBezTo>
                <a:lnTo>
                  <a:pt x="22437" y="31431"/>
                </a:lnTo>
                <a:cubicBezTo>
                  <a:pt x="22574" y="31203"/>
                  <a:pt x="22711" y="30952"/>
                  <a:pt x="22894" y="30975"/>
                </a:cubicBezTo>
                <a:lnTo>
                  <a:pt x="22894" y="30975"/>
                </a:lnTo>
                <a:cubicBezTo>
                  <a:pt x="23282" y="31020"/>
                  <a:pt x="23122" y="31774"/>
                  <a:pt x="23624" y="31796"/>
                </a:cubicBezTo>
                <a:lnTo>
                  <a:pt x="23624" y="31796"/>
                </a:lnTo>
                <a:cubicBezTo>
                  <a:pt x="23830" y="31819"/>
                  <a:pt x="24104" y="31888"/>
                  <a:pt x="24400" y="31911"/>
                </a:cubicBezTo>
                <a:lnTo>
                  <a:pt x="24400" y="31911"/>
                </a:lnTo>
                <a:cubicBezTo>
                  <a:pt x="24514" y="31933"/>
                  <a:pt x="24651" y="31819"/>
                  <a:pt x="24788" y="31705"/>
                </a:cubicBezTo>
                <a:lnTo>
                  <a:pt x="24788" y="31705"/>
                </a:lnTo>
                <a:cubicBezTo>
                  <a:pt x="24948" y="31591"/>
                  <a:pt x="25085" y="31477"/>
                  <a:pt x="25222" y="31500"/>
                </a:cubicBezTo>
                <a:lnTo>
                  <a:pt x="25222" y="31500"/>
                </a:lnTo>
                <a:cubicBezTo>
                  <a:pt x="25359" y="31500"/>
                  <a:pt x="25473" y="31477"/>
                  <a:pt x="25610" y="31454"/>
                </a:cubicBezTo>
                <a:lnTo>
                  <a:pt x="25610" y="31454"/>
                </a:lnTo>
                <a:cubicBezTo>
                  <a:pt x="25747" y="31408"/>
                  <a:pt x="25884" y="31386"/>
                  <a:pt x="26021" y="31386"/>
                </a:cubicBezTo>
                <a:lnTo>
                  <a:pt x="26021" y="31386"/>
                </a:lnTo>
                <a:cubicBezTo>
                  <a:pt x="26295" y="31408"/>
                  <a:pt x="26500" y="32070"/>
                  <a:pt x="26774" y="32070"/>
                </a:cubicBezTo>
                <a:lnTo>
                  <a:pt x="26774" y="32070"/>
                </a:lnTo>
                <a:cubicBezTo>
                  <a:pt x="26911" y="32093"/>
                  <a:pt x="27048" y="31911"/>
                  <a:pt x="27208" y="31705"/>
                </a:cubicBezTo>
                <a:lnTo>
                  <a:pt x="27208" y="31705"/>
                </a:lnTo>
                <a:cubicBezTo>
                  <a:pt x="27345" y="31523"/>
                  <a:pt x="27482" y="31340"/>
                  <a:pt x="27619" y="31340"/>
                </a:cubicBezTo>
                <a:lnTo>
                  <a:pt x="27619" y="31340"/>
                </a:lnTo>
                <a:cubicBezTo>
                  <a:pt x="27893" y="31363"/>
                  <a:pt x="28098" y="32162"/>
                  <a:pt x="28372" y="32184"/>
                </a:cubicBezTo>
                <a:lnTo>
                  <a:pt x="28372" y="32184"/>
                </a:lnTo>
                <a:cubicBezTo>
                  <a:pt x="28486" y="32184"/>
                  <a:pt x="28623" y="32116"/>
                  <a:pt x="28783" y="32025"/>
                </a:cubicBezTo>
                <a:lnTo>
                  <a:pt x="28783" y="32025"/>
                </a:lnTo>
                <a:cubicBezTo>
                  <a:pt x="28920" y="31956"/>
                  <a:pt x="29057" y="31865"/>
                  <a:pt x="29171" y="31888"/>
                </a:cubicBezTo>
                <a:lnTo>
                  <a:pt x="29171" y="31888"/>
                </a:lnTo>
                <a:cubicBezTo>
                  <a:pt x="29308" y="31888"/>
                  <a:pt x="29445" y="31774"/>
                  <a:pt x="29604" y="31682"/>
                </a:cubicBezTo>
                <a:lnTo>
                  <a:pt x="29604" y="31682"/>
                </a:lnTo>
                <a:cubicBezTo>
                  <a:pt x="29741" y="31568"/>
                  <a:pt x="29878" y="31454"/>
                  <a:pt x="29993" y="31477"/>
                </a:cubicBezTo>
                <a:lnTo>
                  <a:pt x="29993" y="31477"/>
                </a:lnTo>
                <a:cubicBezTo>
                  <a:pt x="30266" y="31477"/>
                  <a:pt x="30495" y="32070"/>
                  <a:pt x="30746" y="32093"/>
                </a:cubicBezTo>
                <a:lnTo>
                  <a:pt x="30746" y="32093"/>
                </a:lnTo>
                <a:cubicBezTo>
                  <a:pt x="31020" y="32116"/>
                  <a:pt x="31294" y="32162"/>
                  <a:pt x="31545" y="32184"/>
                </a:cubicBezTo>
                <a:lnTo>
                  <a:pt x="31545" y="32184"/>
                </a:lnTo>
                <a:cubicBezTo>
                  <a:pt x="31682" y="32207"/>
                  <a:pt x="31819" y="32139"/>
                  <a:pt x="31956" y="32093"/>
                </a:cubicBezTo>
                <a:lnTo>
                  <a:pt x="31956" y="32093"/>
                </a:lnTo>
                <a:cubicBezTo>
                  <a:pt x="32092" y="32048"/>
                  <a:pt x="32229" y="32002"/>
                  <a:pt x="32344" y="32025"/>
                </a:cubicBezTo>
                <a:lnTo>
                  <a:pt x="32344" y="32025"/>
                </a:lnTo>
                <a:cubicBezTo>
                  <a:pt x="32549" y="32025"/>
                  <a:pt x="32800" y="31888"/>
                  <a:pt x="33142" y="31888"/>
                </a:cubicBezTo>
                <a:lnTo>
                  <a:pt x="33142" y="31888"/>
                </a:lnTo>
                <a:cubicBezTo>
                  <a:pt x="33371" y="31888"/>
                  <a:pt x="33622" y="31842"/>
                  <a:pt x="33918" y="31819"/>
                </a:cubicBezTo>
                <a:lnTo>
                  <a:pt x="33918" y="31819"/>
                </a:lnTo>
                <a:cubicBezTo>
                  <a:pt x="34055" y="31819"/>
                  <a:pt x="34170" y="31842"/>
                  <a:pt x="34307" y="31865"/>
                </a:cubicBezTo>
                <a:lnTo>
                  <a:pt x="34307" y="31865"/>
                </a:lnTo>
                <a:cubicBezTo>
                  <a:pt x="34443" y="31888"/>
                  <a:pt x="34580" y="31888"/>
                  <a:pt x="34717" y="31888"/>
                </a:cubicBezTo>
                <a:lnTo>
                  <a:pt x="34717" y="31888"/>
                </a:lnTo>
                <a:cubicBezTo>
                  <a:pt x="34968" y="31888"/>
                  <a:pt x="35242" y="31705"/>
                  <a:pt x="35516" y="31682"/>
                </a:cubicBezTo>
                <a:lnTo>
                  <a:pt x="35516" y="31682"/>
                </a:lnTo>
                <a:cubicBezTo>
                  <a:pt x="35767" y="31682"/>
                  <a:pt x="36041" y="31614"/>
                  <a:pt x="36315" y="31614"/>
                </a:cubicBezTo>
                <a:lnTo>
                  <a:pt x="36315" y="31614"/>
                </a:lnTo>
                <a:cubicBezTo>
                  <a:pt x="36429" y="31591"/>
                  <a:pt x="36589" y="31819"/>
                  <a:pt x="36726" y="32048"/>
                </a:cubicBezTo>
                <a:lnTo>
                  <a:pt x="36726" y="32048"/>
                </a:lnTo>
                <a:cubicBezTo>
                  <a:pt x="36886" y="32276"/>
                  <a:pt x="37023" y="32481"/>
                  <a:pt x="37160" y="32481"/>
                </a:cubicBezTo>
                <a:lnTo>
                  <a:pt x="37160" y="32481"/>
                </a:lnTo>
                <a:cubicBezTo>
                  <a:pt x="37434" y="32458"/>
                  <a:pt x="37662" y="31774"/>
                  <a:pt x="37913" y="31751"/>
                </a:cubicBezTo>
                <a:lnTo>
                  <a:pt x="37913" y="31751"/>
                </a:lnTo>
                <a:cubicBezTo>
                  <a:pt x="38050" y="31751"/>
                  <a:pt x="38187" y="31819"/>
                  <a:pt x="38324" y="31911"/>
                </a:cubicBezTo>
                <a:lnTo>
                  <a:pt x="38324" y="31911"/>
                </a:lnTo>
                <a:cubicBezTo>
                  <a:pt x="38484" y="32002"/>
                  <a:pt x="38620" y="32093"/>
                  <a:pt x="38757" y="32070"/>
                </a:cubicBezTo>
                <a:lnTo>
                  <a:pt x="38757" y="32070"/>
                </a:lnTo>
                <a:cubicBezTo>
                  <a:pt x="39009" y="32070"/>
                  <a:pt x="39237" y="31271"/>
                  <a:pt x="39488" y="31271"/>
                </a:cubicBezTo>
                <a:lnTo>
                  <a:pt x="39488" y="31271"/>
                </a:lnTo>
                <a:cubicBezTo>
                  <a:pt x="39625" y="31249"/>
                  <a:pt x="39785" y="31500"/>
                  <a:pt x="39922" y="31728"/>
                </a:cubicBezTo>
                <a:lnTo>
                  <a:pt x="39922" y="31728"/>
                </a:lnTo>
                <a:cubicBezTo>
                  <a:pt x="40081" y="31979"/>
                  <a:pt x="40241" y="32230"/>
                  <a:pt x="40378" y="32207"/>
                </a:cubicBezTo>
                <a:lnTo>
                  <a:pt x="40378" y="32207"/>
                </a:lnTo>
                <a:cubicBezTo>
                  <a:pt x="40492" y="32207"/>
                  <a:pt x="40629" y="32207"/>
                  <a:pt x="40766" y="32207"/>
                </a:cubicBezTo>
                <a:lnTo>
                  <a:pt x="40766" y="32207"/>
                </a:lnTo>
                <a:cubicBezTo>
                  <a:pt x="40903" y="32230"/>
                  <a:pt x="41040" y="32230"/>
                  <a:pt x="41177" y="32207"/>
                </a:cubicBezTo>
                <a:lnTo>
                  <a:pt x="41177" y="32207"/>
                </a:lnTo>
                <a:cubicBezTo>
                  <a:pt x="41314" y="32207"/>
                  <a:pt x="41451" y="32230"/>
                  <a:pt x="41588" y="32230"/>
                </a:cubicBezTo>
                <a:lnTo>
                  <a:pt x="41588" y="32230"/>
                </a:lnTo>
                <a:cubicBezTo>
                  <a:pt x="41725" y="32253"/>
                  <a:pt x="41862" y="32276"/>
                  <a:pt x="41999" y="32276"/>
                </a:cubicBezTo>
                <a:lnTo>
                  <a:pt x="41999" y="32276"/>
                </a:lnTo>
                <a:cubicBezTo>
                  <a:pt x="42250" y="32253"/>
                  <a:pt x="42455" y="31431"/>
                  <a:pt x="42729" y="31408"/>
                </a:cubicBezTo>
                <a:lnTo>
                  <a:pt x="42729" y="31408"/>
                </a:lnTo>
                <a:cubicBezTo>
                  <a:pt x="42980" y="31386"/>
                  <a:pt x="43231" y="31157"/>
                  <a:pt x="43505" y="31135"/>
                </a:cubicBezTo>
                <a:lnTo>
                  <a:pt x="43505" y="31135"/>
                </a:lnTo>
                <a:cubicBezTo>
                  <a:pt x="43779" y="31112"/>
                  <a:pt x="44030" y="30952"/>
                  <a:pt x="44281" y="30929"/>
                </a:cubicBezTo>
                <a:lnTo>
                  <a:pt x="44281" y="30929"/>
                </a:lnTo>
                <a:cubicBezTo>
                  <a:pt x="44555" y="30906"/>
                  <a:pt x="44806" y="30815"/>
                  <a:pt x="45080" y="30792"/>
                </a:cubicBezTo>
                <a:lnTo>
                  <a:pt x="45080" y="30792"/>
                </a:lnTo>
                <a:cubicBezTo>
                  <a:pt x="45354" y="30769"/>
                  <a:pt x="45605" y="30724"/>
                  <a:pt x="45879" y="30701"/>
                </a:cubicBezTo>
                <a:lnTo>
                  <a:pt x="45879" y="30701"/>
                </a:lnTo>
                <a:cubicBezTo>
                  <a:pt x="46016" y="30678"/>
                  <a:pt x="46176" y="30906"/>
                  <a:pt x="46313" y="31135"/>
                </a:cubicBezTo>
                <a:lnTo>
                  <a:pt x="46313" y="31135"/>
                </a:lnTo>
                <a:cubicBezTo>
                  <a:pt x="46472" y="31363"/>
                  <a:pt x="46632" y="31591"/>
                  <a:pt x="46769" y="31591"/>
                </a:cubicBezTo>
                <a:lnTo>
                  <a:pt x="46769" y="31591"/>
                </a:lnTo>
                <a:cubicBezTo>
                  <a:pt x="47020" y="31545"/>
                  <a:pt x="47294" y="31431"/>
                  <a:pt x="47545" y="31408"/>
                </a:cubicBezTo>
                <a:lnTo>
                  <a:pt x="47545" y="31408"/>
                </a:lnTo>
                <a:cubicBezTo>
                  <a:pt x="47819" y="31386"/>
                  <a:pt x="48093" y="31386"/>
                  <a:pt x="48344" y="31363"/>
                </a:cubicBezTo>
                <a:lnTo>
                  <a:pt x="48344" y="31363"/>
                </a:lnTo>
                <a:cubicBezTo>
                  <a:pt x="48481" y="31340"/>
                  <a:pt x="48618" y="31363"/>
                  <a:pt x="48755" y="31386"/>
                </a:cubicBezTo>
                <a:lnTo>
                  <a:pt x="48755" y="31386"/>
                </a:lnTo>
                <a:cubicBezTo>
                  <a:pt x="48892" y="31408"/>
                  <a:pt x="49029" y="31408"/>
                  <a:pt x="49166" y="31408"/>
                </a:cubicBezTo>
                <a:lnTo>
                  <a:pt x="49166" y="31408"/>
                </a:lnTo>
                <a:cubicBezTo>
                  <a:pt x="49440" y="31386"/>
                  <a:pt x="49622" y="30610"/>
                  <a:pt x="49873" y="30587"/>
                </a:cubicBezTo>
                <a:lnTo>
                  <a:pt x="49873" y="30587"/>
                </a:lnTo>
                <a:cubicBezTo>
                  <a:pt x="50010" y="30564"/>
                  <a:pt x="50193" y="30792"/>
                  <a:pt x="50353" y="30998"/>
                </a:cubicBezTo>
                <a:lnTo>
                  <a:pt x="50353" y="30998"/>
                </a:lnTo>
                <a:cubicBezTo>
                  <a:pt x="50512" y="31226"/>
                  <a:pt x="50649" y="31454"/>
                  <a:pt x="50786" y="31431"/>
                </a:cubicBezTo>
                <a:lnTo>
                  <a:pt x="50786" y="31431"/>
                </a:lnTo>
                <a:cubicBezTo>
                  <a:pt x="51083" y="31408"/>
                  <a:pt x="51334" y="31203"/>
                  <a:pt x="51562" y="31180"/>
                </a:cubicBezTo>
                <a:lnTo>
                  <a:pt x="51562" y="31180"/>
                </a:lnTo>
                <a:cubicBezTo>
                  <a:pt x="52019" y="31112"/>
                  <a:pt x="51973" y="30176"/>
                  <a:pt x="52019" y="30153"/>
                </a:cubicBezTo>
                <a:lnTo>
                  <a:pt x="52019" y="30153"/>
                </a:lnTo>
                <a:cubicBezTo>
                  <a:pt x="52110" y="30107"/>
                  <a:pt x="52179" y="30085"/>
                  <a:pt x="52202" y="30085"/>
                </a:cubicBezTo>
                <a:lnTo>
                  <a:pt x="52202" y="30085"/>
                </a:lnTo>
                <a:cubicBezTo>
                  <a:pt x="52179" y="30062"/>
                  <a:pt x="52133" y="30016"/>
                  <a:pt x="52087" y="29833"/>
                </a:cubicBezTo>
                <a:lnTo>
                  <a:pt x="52087" y="29833"/>
                </a:lnTo>
                <a:cubicBezTo>
                  <a:pt x="51973" y="29423"/>
                  <a:pt x="52110" y="29400"/>
                  <a:pt x="52087" y="28898"/>
                </a:cubicBezTo>
                <a:lnTo>
                  <a:pt x="52087" y="28898"/>
                </a:lnTo>
                <a:cubicBezTo>
                  <a:pt x="52065" y="28647"/>
                  <a:pt x="52521" y="28327"/>
                  <a:pt x="52544" y="28053"/>
                </a:cubicBezTo>
                <a:lnTo>
                  <a:pt x="52544" y="28053"/>
                </a:lnTo>
                <a:cubicBezTo>
                  <a:pt x="52567" y="27734"/>
                  <a:pt x="52407" y="27414"/>
                  <a:pt x="52498" y="27186"/>
                </a:cubicBezTo>
                <a:lnTo>
                  <a:pt x="52498" y="27186"/>
                </a:lnTo>
                <a:cubicBezTo>
                  <a:pt x="52635" y="26889"/>
                  <a:pt x="53046" y="26821"/>
                  <a:pt x="53115" y="26661"/>
                </a:cubicBezTo>
                <a:lnTo>
                  <a:pt x="53115" y="26661"/>
                </a:lnTo>
                <a:cubicBezTo>
                  <a:pt x="53183" y="26478"/>
                  <a:pt x="52955" y="26181"/>
                  <a:pt x="53000" y="25885"/>
                </a:cubicBezTo>
                <a:lnTo>
                  <a:pt x="53000" y="25885"/>
                </a:lnTo>
                <a:cubicBezTo>
                  <a:pt x="53023" y="25702"/>
                  <a:pt x="52886" y="25451"/>
                  <a:pt x="52932" y="25154"/>
                </a:cubicBezTo>
                <a:lnTo>
                  <a:pt x="52932" y="25154"/>
                </a:lnTo>
                <a:cubicBezTo>
                  <a:pt x="52978" y="24743"/>
                  <a:pt x="53434" y="24241"/>
                  <a:pt x="53320" y="24082"/>
                </a:cubicBezTo>
                <a:lnTo>
                  <a:pt x="53320" y="24082"/>
                </a:lnTo>
                <a:cubicBezTo>
                  <a:pt x="53274" y="23990"/>
                  <a:pt x="53023" y="24036"/>
                  <a:pt x="52772" y="24082"/>
                </a:cubicBezTo>
                <a:lnTo>
                  <a:pt x="52772" y="24082"/>
                </a:lnTo>
                <a:cubicBezTo>
                  <a:pt x="52498" y="24127"/>
                  <a:pt x="52202" y="24196"/>
                  <a:pt x="52065" y="24059"/>
                </a:cubicBezTo>
                <a:lnTo>
                  <a:pt x="52065" y="24059"/>
                </a:lnTo>
                <a:cubicBezTo>
                  <a:pt x="51882" y="23922"/>
                  <a:pt x="51859" y="23511"/>
                  <a:pt x="51631" y="23237"/>
                </a:cubicBezTo>
                <a:lnTo>
                  <a:pt x="51631" y="23237"/>
                </a:lnTo>
                <a:cubicBezTo>
                  <a:pt x="51448" y="23009"/>
                  <a:pt x="51517" y="22712"/>
                  <a:pt x="51425" y="22507"/>
                </a:cubicBezTo>
                <a:lnTo>
                  <a:pt x="51425" y="22507"/>
                </a:lnTo>
                <a:cubicBezTo>
                  <a:pt x="51334" y="22255"/>
                  <a:pt x="51197" y="22096"/>
                  <a:pt x="51197" y="21799"/>
                </a:cubicBezTo>
                <a:lnTo>
                  <a:pt x="51197" y="21799"/>
                </a:lnTo>
                <a:cubicBezTo>
                  <a:pt x="51197" y="21594"/>
                  <a:pt x="50672" y="21274"/>
                  <a:pt x="50695" y="20977"/>
                </a:cubicBezTo>
                <a:lnTo>
                  <a:pt x="50695" y="20977"/>
                </a:lnTo>
                <a:cubicBezTo>
                  <a:pt x="50741" y="20772"/>
                  <a:pt x="51311" y="20566"/>
                  <a:pt x="51334" y="20293"/>
                </a:cubicBezTo>
                <a:lnTo>
                  <a:pt x="51334" y="20293"/>
                </a:lnTo>
                <a:cubicBezTo>
                  <a:pt x="51357" y="20064"/>
                  <a:pt x="51471" y="19813"/>
                  <a:pt x="51471" y="19516"/>
                </a:cubicBezTo>
                <a:lnTo>
                  <a:pt x="51471" y="19516"/>
                </a:lnTo>
                <a:cubicBezTo>
                  <a:pt x="51494" y="19288"/>
                  <a:pt x="51722" y="19037"/>
                  <a:pt x="51722" y="18763"/>
                </a:cubicBezTo>
                <a:lnTo>
                  <a:pt x="51722" y="18763"/>
                </a:lnTo>
                <a:cubicBezTo>
                  <a:pt x="51745" y="18466"/>
                  <a:pt x="51973" y="18193"/>
                  <a:pt x="51950" y="17987"/>
                </a:cubicBezTo>
                <a:lnTo>
                  <a:pt x="51950" y="17987"/>
                </a:lnTo>
                <a:cubicBezTo>
                  <a:pt x="51928" y="17599"/>
                  <a:pt x="51699" y="17165"/>
                  <a:pt x="51631" y="17051"/>
                </a:cubicBezTo>
                <a:lnTo>
                  <a:pt x="51631" y="17051"/>
                </a:lnTo>
                <a:cubicBezTo>
                  <a:pt x="51494" y="16823"/>
                  <a:pt x="50764" y="17097"/>
                  <a:pt x="50490" y="17257"/>
                </a:cubicBezTo>
                <a:lnTo>
                  <a:pt x="50490" y="17257"/>
                </a:lnTo>
                <a:cubicBezTo>
                  <a:pt x="50284" y="17394"/>
                  <a:pt x="50330" y="17439"/>
                  <a:pt x="50124" y="17257"/>
                </a:cubicBezTo>
                <a:lnTo>
                  <a:pt x="50124" y="17257"/>
                </a:lnTo>
                <a:cubicBezTo>
                  <a:pt x="49873" y="17051"/>
                  <a:pt x="49691" y="17051"/>
                  <a:pt x="49599" y="16846"/>
                </a:cubicBezTo>
                <a:lnTo>
                  <a:pt x="49599" y="16846"/>
                </a:lnTo>
                <a:cubicBezTo>
                  <a:pt x="49508" y="16663"/>
                  <a:pt x="49417" y="16526"/>
                  <a:pt x="49394" y="16207"/>
                </a:cubicBezTo>
                <a:lnTo>
                  <a:pt x="49394" y="16207"/>
                </a:lnTo>
                <a:cubicBezTo>
                  <a:pt x="49371" y="16001"/>
                  <a:pt x="49166" y="15773"/>
                  <a:pt x="49166" y="15476"/>
                </a:cubicBezTo>
                <a:lnTo>
                  <a:pt x="49166" y="15476"/>
                </a:lnTo>
                <a:cubicBezTo>
                  <a:pt x="49166" y="15248"/>
                  <a:pt x="49508" y="14997"/>
                  <a:pt x="49508" y="14723"/>
                </a:cubicBezTo>
                <a:lnTo>
                  <a:pt x="49508" y="14723"/>
                </a:lnTo>
                <a:cubicBezTo>
                  <a:pt x="49508" y="14335"/>
                  <a:pt x="48983" y="14038"/>
                  <a:pt x="48983" y="13787"/>
                </a:cubicBezTo>
                <a:lnTo>
                  <a:pt x="48983" y="13787"/>
                </a:lnTo>
                <a:cubicBezTo>
                  <a:pt x="48983" y="13331"/>
                  <a:pt x="48709" y="13171"/>
                  <a:pt x="48664" y="12966"/>
                </a:cubicBezTo>
                <a:lnTo>
                  <a:pt x="48664" y="12966"/>
                </a:lnTo>
                <a:cubicBezTo>
                  <a:pt x="48618" y="12692"/>
                  <a:pt x="48778" y="12623"/>
                  <a:pt x="48527" y="12235"/>
                </a:cubicBezTo>
                <a:lnTo>
                  <a:pt x="48527" y="12235"/>
                </a:lnTo>
                <a:cubicBezTo>
                  <a:pt x="48367" y="11984"/>
                  <a:pt x="48184" y="11938"/>
                  <a:pt x="47956" y="11756"/>
                </a:cubicBezTo>
                <a:lnTo>
                  <a:pt x="47956" y="11756"/>
                </a:lnTo>
                <a:cubicBezTo>
                  <a:pt x="47751" y="11573"/>
                  <a:pt x="48184" y="10706"/>
                  <a:pt x="47979" y="10500"/>
                </a:cubicBezTo>
                <a:lnTo>
                  <a:pt x="47979" y="10500"/>
                </a:lnTo>
                <a:cubicBezTo>
                  <a:pt x="47796" y="10318"/>
                  <a:pt x="47226" y="10500"/>
                  <a:pt x="47066" y="10227"/>
                </a:cubicBezTo>
                <a:lnTo>
                  <a:pt x="47066" y="10227"/>
                </a:lnTo>
                <a:cubicBezTo>
                  <a:pt x="46929" y="10021"/>
                  <a:pt x="46427" y="9907"/>
                  <a:pt x="46313" y="9610"/>
                </a:cubicBezTo>
                <a:lnTo>
                  <a:pt x="46313" y="9610"/>
                </a:lnTo>
                <a:cubicBezTo>
                  <a:pt x="46176" y="9222"/>
                  <a:pt x="46609" y="8766"/>
                  <a:pt x="46518" y="8583"/>
                </a:cubicBezTo>
                <a:lnTo>
                  <a:pt x="46518" y="8583"/>
                </a:lnTo>
                <a:cubicBezTo>
                  <a:pt x="46427" y="8423"/>
                  <a:pt x="46267" y="8423"/>
                  <a:pt x="46084" y="8423"/>
                </a:cubicBezTo>
                <a:lnTo>
                  <a:pt x="46084" y="8423"/>
                </a:lnTo>
                <a:cubicBezTo>
                  <a:pt x="45947" y="8423"/>
                  <a:pt x="45788" y="8423"/>
                  <a:pt x="45628" y="8378"/>
                </a:cubicBezTo>
                <a:lnTo>
                  <a:pt x="45628" y="8378"/>
                </a:lnTo>
                <a:cubicBezTo>
                  <a:pt x="45422" y="8309"/>
                  <a:pt x="45263" y="7990"/>
                  <a:pt x="44920" y="7807"/>
                </a:cubicBezTo>
                <a:lnTo>
                  <a:pt x="44920" y="7807"/>
                </a:lnTo>
                <a:cubicBezTo>
                  <a:pt x="44806" y="7761"/>
                  <a:pt x="44692" y="7761"/>
                  <a:pt x="44532" y="7784"/>
                </a:cubicBezTo>
                <a:lnTo>
                  <a:pt x="44532" y="7784"/>
                </a:lnTo>
                <a:cubicBezTo>
                  <a:pt x="44350" y="7784"/>
                  <a:pt x="44144" y="7784"/>
                  <a:pt x="43984" y="7693"/>
                </a:cubicBezTo>
                <a:lnTo>
                  <a:pt x="43984" y="7693"/>
                </a:lnTo>
                <a:cubicBezTo>
                  <a:pt x="43733" y="7556"/>
                  <a:pt x="43916" y="6803"/>
                  <a:pt x="43733" y="6689"/>
                </a:cubicBezTo>
                <a:lnTo>
                  <a:pt x="43733" y="6689"/>
                </a:lnTo>
                <a:cubicBezTo>
                  <a:pt x="43596" y="6597"/>
                  <a:pt x="43414" y="6597"/>
                  <a:pt x="43254" y="6597"/>
                </a:cubicBezTo>
                <a:lnTo>
                  <a:pt x="43254" y="6597"/>
                </a:lnTo>
                <a:cubicBezTo>
                  <a:pt x="43094" y="6597"/>
                  <a:pt x="42980" y="6620"/>
                  <a:pt x="42912" y="6529"/>
                </a:cubicBezTo>
                <a:lnTo>
                  <a:pt x="42912" y="6529"/>
                </a:lnTo>
                <a:cubicBezTo>
                  <a:pt x="42752" y="6301"/>
                  <a:pt x="42204" y="6004"/>
                  <a:pt x="42227" y="5753"/>
                </a:cubicBezTo>
                <a:lnTo>
                  <a:pt x="42227" y="5753"/>
                </a:lnTo>
                <a:cubicBezTo>
                  <a:pt x="42250" y="5525"/>
                  <a:pt x="42341" y="5319"/>
                  <a:pt x="42364" y="5022"/>
                </a:cubicBezTo>
                <a:lnTo>
                  <a:pt x="42364" y="5022"/>
                </a:lnTo>
                <a:cubicBezTo>
                  <a:pt x="42387" y="4817"/>
                  <a:pt x="42729" y="4612"/>
                  <a:pt x="42661" y="4338"/>
                </a:cubicBezTo>
                <a:lnTo>
                  <a:pt x="42661" y="4338"/>
                </a:lnTo>
                <a:cubicBezTo>
                  <a:pt x="42592" y="3995"/>
                  <a:pt x="42501" y="3767"/>
                  <a:pt x="42455" y="3584"/>
                </a:cubicBezTo>
                <a:lnTo>
                  <a:pt x="42455" y="3584"/>
                </a:lnTo>
                <a:cubicBezTo>
                  <a:pt x="42318" y="3014"/>
                  <a:pt x="42866" y="2945"/>
                  <a:pt x="42592" y="2626"/>
                </a:cubicBezTo>
                <a:lnTo>
                  <a:pt x="42592" y="2626"/>
                </a:lnTo>
                <a:cubicBezTo>
                  <a:pt x="42432" y="2443"/>
                  <a:pt x="41770" y="2534"/>
                  <a:pt x="41474" y="2557"/>
                </a:cubicBezTo>
                <a:lnTo>
                  <a:pt x="41474" y="2557"/>
                </a:lnTo>
                <a:cubicBezTo>
                  <a:pt x="41086" y="2603"/>
                  <a:pt x="41108" y="2786"/>
                  <a:pt x="40698" y="2808"/>
                </a:cubicBezTo>
                <a:lnTo>
                  <a:pt x="40698" y="2808"/>
                </a:lnTo>
                <a:cubicBezTo>
                  <a:pt x="40332" y="2808"/>
                  <a:pt x="40378" y="2512"/>
                  <a:pt x="40013" y="2466"/>
                </a:cubicBezTo>
                <a:lnTo>
                  <a:pt x="40013" y="2466"/>
                </a:lnTo>
                <a:cubicBezTo>
                  <a:pt x="39830" y="2443"/>
                  <a:pt x="39716" y="2512"/>
                  <a:pt x="39625" y="2580"/>
                </a:cubicBezTo>
                <a:lnTo>
                  <a:pt x="39625" y="2580"/>
                </a:lnTo>
                <a:cubicBezTo>
                  <a:pt x="39511" y="2649"/>
                  <a:pt x="39419" y="2717"/>
                  <a:pt x="39214" y="2694"/>
                </a:cubicBezTo>
                <a:lnTo>
                  <a:pt x="39214" y="2694"/>
                </a:lnTo>
                <a:cubicBezTo>
                  <a:pt x="38849" y="2649"/>
                  <a:pt x="38917" y="2489"/>
                  <a:pt x="38552" y="2375"/>
                </a:cubicBezTo>
                <a:lnTo>
                  <a:pt x="38552" y="2375"/>
                </a:lnTo>
                <a:cubicBezTo>
                  <a:pt x="38141" y="2238"/>
                  <a:pt x="38232" y="2375"/>
                  <a:pt x="37799" y="2078"/>
                </a:cubicBezTo>
                <a:lnTo>
                  <a:pt x="37799" y="2078"/>
                </a:lnTo>
                <a:cubicBezTo>
                  <a:pt x="37593" y="1918"/>
                  <a:pt x="37319" y="1804"/>
                  <a:pt x="37046" y="1644"/>
                </a:cubicBezTo>
                <a:lnTo>
                  <a:pt x="37046" y="1644"/>
                </a:lnTo>
                <a:cubicBezTo>
                  <a:pt x="36909" y="1576"/>
                  <a:pt x="36726" y="1621"/>
                  <a:pt x="36543" y="1667"/>
                </a:cubicBezTo>
                <a:lnTo>
                  <a:pt x="36543" y="1667"/>
                </a:lnTo>
                <a:cubicBezTo>
                  <a:pt x="36361" y="1713"/>
                  <a:pt x="36155" y="1758"/>
                  <a:pt x="36018" y="1690"/>
                </a:cubicBezTo>
                <a:lnTo>
                  <a:pt x="36018" y="1690"/>
                </a:lnTo>
                <a:cubicBezTo>
                  <a:pt x="35767" y="1576"/>
                  <a:pt x="35676" y="1165"/>
                  <a:pt x="35402" y="1074"/>
                </a:cubicBezTo>
                <a:lnTo>
                  <a:pt x="35402" y="1074"/>
                </a:lnTo>
                <a:cubicBezTo>
                  <a:pt x="35105" y="960"/>
                  <a:pt x="35037" y="69"/>
                  <a:pt x="34763" y="24"/>
                </a:cubicBezTo>
                <a:lnTo>
                  <a:pt x="34763" y="24"/>
                </a:lnTo>
                <a:cubicBezTo>
                  <a:pt x="34740" y="1"/>
                  <a:pt x="34717" y="1"/>
                  <a:pt x="34695" y="1"/>
                </a:cubicBezTo>
                <a:lnTo>
                  <a:pt x="34695" y="1"/>
                </a:lnTo>
                <a:cubicBezTo>
                  <a:pt x="34398" y="1"/>
                  <a:pt x="34055" y="320"/>
                  <a:pt x="33850" y="366"/>
                </a:cubicBezTo>
                <a:moveTo>
                  <a:pt x="52202" y="30085"/>
                </a:moveTo>
                <a:cubicBezTo>
                  <a:pt x="52224" y="30085"/>
                  <a:pt x="52224" y="30085"/>
                  <a:pt x="52224" y="30085"/>
                </a:cubicBezTo>
                <a:lnTo>
                  <a:pt x="52224" y="30085"/>
                </a:lnTo>
                <a:cubicBezTo>
                  <a:pt x="52224" y="30085"/>
                  <a:pt x="52224" y="30085"/>
                  <a:pt x="52202" y="30085"/>
                </a:cubicBezTo>
                <a:lnTo>
                  <a:pt x="52202" y="30085"/>
                </a:lnTo>
                <a:cubicBezTo>
                  <a:pt x="52202" y="30085"/>
                  <a:pt x="52202" y="30085"/>
                  <a:pt x="52202" y="30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6688047" y="4379329"/>
            <a:ext cx="1299795" cy="670258"/>
          </a:xfrm>
          <a:custGeom>
            <a:avLst/>
            <a:gdLst/>
            <a:ahLst/>
            <a:cxnLst/>
            <a:rect l="l" t="t" r="r" b="b"/>
            <a:pathLst>
              <a:path w="40858" h="21069" extrusionOk="0">
                <a:moveTo>
                  <a:pt x="1918" y="18831"/>
                </a:moveTo>
                <a:cubicBezTo>
                  <a:pt x="1781" y="18740"/>
                  <a:pt x="1735" y="18443"/>
                  <a:pt x="1576" y="18306"/>
                </a:cubicBezTo>
                <a:cubicBezTo>
                  <a:pt x="1439" y="18169"/>
                  <a:pt x="1325" y="18032"/>
                  <a:pt x="1188" y="17896"/>
                </a:cubicBezTo>
                <a:cubicBezTo>
                  <a:pt x="1051" y="17736"/>
                  <a:pt x="434" y="17850"/>
                  <a:pt x="343" y="17713"/>
                </a:cubicBezTo>
                <a:cubicBezTo>
                  <a:pt x="229" y="17530"/>
                  <a:pt x="69" y="17234"/>
                  <a:pt x="46" y="17097"/>
                </a:cubicBezTo>
                <a:cubicBezTo>
                  <a:pt x="1" y="16891"/>
                  <a:pt x="526" y="16754"/>
                  <a:pt x="800" y="16709"/>
                </a:cubicBezTo>
                <a:cubicBezTo>
                  <a:pt x="982" y="16663"/>
                  <a:pt x="1028" y="16206"/>
                  <a:pt x="1188" y="16161"/>
                </a:cubicBezTo>
                <a:cubicBezTo>
                  <a:pt x="1393" y="16138"/>
                  <a:pt x="1667" y="16549"/>
                  <a:pt x="1827" y="16526"/>
                </a:cubicBezTo>
                <a:cubicBezTo>
                  <a:pt x="2146" y="16458"/>
                  <a:pt x="2078" y="16503"/>
                  <a:pt x="2169" y="16298"/>
                </a:cubicBezTo>
                <a:cubicBezTo>
                  <a:pt x="2283" y="16115"/>
                  <a:pt x="2146" y="16115"/>
                  <a:pt x="2169" y="15910"/>
                </a:cubicBezTo>
                <a:cubicBezTo>
                  <a:pt x="2215" y="15681"/>
                  <a:pt x="2238" y="15681"/>
                  <a:pt x="2260" y="15476"/>
                </a:cubicBezTo>
                <a:cubicBezTo>
                  <a:pt x="2283" y="15248"/>
                  <a:pt x="2763" y="15225"/>
                  <a:pt x="2717" y="15020"/>
                </a:cubicBezTo>
                <a:cubicBezTo>
                  <a:pt x="2648" y="14746"/>
                  <a:pt x="1895" y="15042"/>
                  <a:pt x="1735" y="14768"/>
                </a:cubicBezTo>
                <a:cubicBezTo>
                  <a:pt x="1667" y="14632"/>
                  <a:pt x="2032" y="14312"/>
                  <a:pt x="2009" y="14129"/>
                </a:cubicBezTo>
                <a:cubicBezTo>
                  <a:pt x="2009" y="13970"/>
                  <a:pt x="1690" y="13696"/>
                  <a:pt x="1781" y="13513"/>
                </a:cubicBezTo>
                <a:cubicBezTo>
                  <a:pt x="1850" y="13376"/>
                  <a:pt x="2123" y="13239"/>
                  <a:pt x="2283" y="13079"/>
                </a:cubicBezTo>
                <a:cubicBezTo>
                  <a:pt x="2397" y="12942"/>
                  <a:pt x="2694" y="12942"/>
                  <a:pt x="2808" y="12851"/>
                </a:cubicBezTo>
                <a:cubicBezTo>
                  <a:pt x="2968" y="12714"/>
                  <a:pt x="2968" y="12440"/>
                  <a:pt x="3128" y="12372"/>
                </a:cubicBezTo>
                <a:cubicBezTo>
                  <a:pt x="3310" y="12281"/>
                  <a:pt x="3539" y="12235"/>
                  <a:pt x="3698" y="12212"/>
                </a:cubicBezTo>
                <a:cubicBezTo>
                  <a:pt x="4041" y="12121"/>
                  <a:pt x="4086" y="11915"/>
                  <a:pt x="4360" y="11961"/>
                </a:cubicBezTo>
                <a:cubicBezTo>
                  <a:pt x="4611" y="11984"/>
                  <a:pt x="4246" y="12007"/>
                  <a:pt x="4474" y="11847"/>
                </a:cubicBezTo>
                <a:cubicBezTo>
                  <a:pt x="4589" y="11756"/>
                  <a:pt x="5365" y="12029"/>
                  <a:pt x="5433" y="11824"/>
                </a:cubicBezTo>
                <a:cubicBezTo>
                  <a:pt x="5479" y="11710"/>
                  <a:pt x="5456" y="11482"/>
                  <a:pt x="5456" y="11299"/>
                </a:cubicBezTo>
                <a:cubicBezTo>
                  <a:pt x="5456" y="11139"/>
                  <a:pt x="4999" y="10979"/>
                  <a:pt x="4977" y="10843"/>
                </a:cubicBezTo>
                <a:cubicBezTo>
                  <a:pt x="4931" y="10683"/>
                  <a:pt x="4520" y="10614"/>
                  <a:pt x="4497" y="10477"/>
                </a:cubicBezTo>
                <a:cubicBezTo>
                  <a:pt x="4429" y="10318"/>
                  <a:pt x="5273" y="9975"/>
                  <a:pt x="5228" y="9838"/>
                </a:cubicBezTo>
                <a:cubicBezTo>
                  <a:pt x="5182" y="9678"/>
                  <a:pt x="4771" y="9633"/>
                  <a:pt x="4794" y="9473"/>
                </a:cubicBezTo>
                <a:cubicBezTo>
                  <a:pt x="4794" y="9313"/>
                  <a:pt x="4474" y="9085"/>
                  <a:pt x="4543" y="8925"/>
                </a:cubicBezTo>
                <a:cubicBezTo>
                  <a:pt x="4611" y="8720"/>
                  <a:pt x="5091" y="8765"/>
                  <a:pt x="5342" y="8743"/>
                </a:cubicBezTo>
                <a:cubicBezTo>
                  <a:pt x="5524" y="8720"/>
                  <a:pt x="5775" y="8469"/>
                  <a:pt x="6027" y="8492"/>
                </a:cubicBezTo>
                <a:cubicBezTo>
                  <a:pt x="6232" y="8537"/>
                  <a:pt x="6346" y="9016"/>
                  <a:pt x="6552" y="9062"/>
                </a:cubicBezTo>
                <a:cubicBezTo>
                  <a:pt x="6803" y="9108"/>
                  <a:pt x="7213" y="8537"/>
                  <a:pt x="7396" y="8583"/>
                </a:cubicBezTo>
                <a:cubicBezTo>
                  <a:pt x="7738" y="8651"/>
                  <a:pt x="8263" y="9268"/>
                  <a:pt x="8309" y="9199"/>
                </a:cubicBezTo>
                <a:cubicBezTo>
                  <a:pt x="8355" y="9131"/>
                  <a:pt x="8309" y="8697"/>
                  <a:pt x="8606" y="8765"/>
                </a:cubicBezTo>
                <a:cubicBezTo>
                  <a:pt x="8788" y="8834"/>
                  <a:pt x="8834" y="9290"/>
                  <a:pt x="9017" y="9336"/>
                </a:cubicBezTo>
                <a:cubicBezTo>
                  <a:pt x="9222" y="9382"/>
                  <a:pt x="9450" y="9062"/>
                  <a:pt x="9633" y="9039"/>
                </a:cubicBezTo>
                <a:cubicBezTo>
                  <a:pt x="9838" y="9016"/>
                  <a:pt x="10295" y="9268"/>
                  <a:pt x="10363" y="9085"/>
                </a:cubicBezTo>
                <a:cubicBezTo>
                  <a:pt x="10432" y="8948"/>
                  <a:pt x="9770" y="8651"/>
                  <a:pt x="9793" y="8446"/>
                </a:cubicBezTo>
                <a:cubicBezTo>
                  <a:pt x="9816" y="8286"/>
                  <a:pt x="9838" y="8126"/>
                  <a:pt x="9838" y="7944"/>
                </a:cubicBezTo>
                <a:cubicBezTo>
                  <a:pt x="9861" y="7784"/>
                  <a:pt x="10546" y="7647"/>
                  <a:pt x="10546" y="7464"/>
                </a:cubicBezTo>
                <a:cubicBezTo>
                  <a:pt x="10569" y="7305"/>
                  <a:pt x="9975" y="7099"/>
                  <a:pt x="9998" y="6917"/>
                </a:cubicBezTo>
                <a:cubicBezTo>
                  <a:pt x="10021" y="6734"/>
                  <a:pt x="10820" y="6620"/>
                  <a:pt x="10843" y="6460"/>
                </a:cubicBezTo>
                <a:cubicBezTo>
                  <a:pt x="10866" y="6277"/>
                  <a:pt x="10569" y="6072"/>
                  <a:pt x="10614" y="5935"/>
                </a:cubicBezTo>
                <a:cubicBezTo>
                  <a:pt x="10660" y="5730"/>
                  <a:pt x="10523" y="5456"/>
                  <a:pt x="10614" y="5342"/>
                </a:cubicBezTo>
                <a:cubicBezTo>
                  <a:pt x="10774" y="5205"/>
                  <a:pt x="10797" y="5045"/>
                  <a:pt x="10888" y="4931"/>
                </a:cubicBezTo>
                <a:cubicBezTo>
                  <a:pt x="11002" y="4771"/>
                  <a:pt x="11413" y="4839"/>
                  <a:pt x="11550" y="4725"/>
                </a:cubicBezTo>
                <a:cubicBezTo>
                  <a:pt x="11664" y="4634"/>
                  <a:pt x="11664" y="4429"/>
                  <a:pt x="11915" y="4406"/>
                </a:cubicBezTo>
                <a:cubicBezTo>
                  <a:pt x="12098" y="4406"/>
                  <a:pt x="12235" y="4543"/>
                  <a:pt x="12395" y="4634"/>
                </a:cubicBezTo>
                <a:cubicBezTo>
                  <a:pt x="12555" y="4703"/>
                  <a:pt x="12600" y="4862"/>
                  <a:pt x="12737" y="4976"/>
                </a:cubicBezTo>
                <a:cubicBezTo>
                  <a:pt x="12897" y="5068"/>
                  <a:pt x="13285" y="4931"/>
                  <a:pt x="13399" y="5045"/>
                </a:cubicBezTo>
                <a:cubicBezTo>
                  <a:pt x="13582" y="5159"/>
                  <a:pt x="13559" y="5616"/>
                  <a:pt x="13719" y="5638"/>
                </a:cubicBezTo>
                <a:cubicBezTo>
                  <a:pt x="13856" y="5638"/>
                  <a:pt x="14266" y="5524"/>
                  <a:pt x="14518" y="5410"/>
                </a:cubicBezTo>
                <a:cubicBezTo>
                  <a:pt x="14723" y="5319"/>
                  <a:pt x="14883" y="5091"/>
                  <a:pt x="15065" y="4999"/>
                </a:cubicBezTo>
                <a:cubicBezTo>
                  <a:pt x="15385" y="4817"/>
                  <a:pt x="15499" y="4931"/>
                  <a:pt x="15727" y="4703"/>
                </a:cubicBezTo>
                <a:cubicBezTo>
                  <a:pt x="15910" y="4520"/>
                  <a:pt x="15568" y="4292"/>
                  <a:pt x="15727" y="4086"/>
                </a:cubicBezTo>
                <a:cubicBezTo>
                  <a:pt x="15887" y="3881"/>
                  <a:pt x="16161" y="4041"/>
                  <a:pt x="16321" y="3835"/>
                </a:cubicBezTo>
                <a:cubicBezTo>
                  <a:pt x="16481" y="3630"/>
                  <a:pt x="16115" y="3470"/>
                  <a:pt x="16229" y="3242"/>
                </a:cubicBezTo>
                <a:cubicBezTo>
                  <a:pt x="16366" y="2968"/>
                  <a:pt x="16435" y="2854"/>
                  <a:pt x="16754" y="2671"/>
                </a:cubicBezTo>
                <a:cubicBezTo>
                  <a:pt x="16914" y="2580"/>
                  <a:pt x="16960" y="2466"/>
                  <a:pt x="17097" y="2374"/>
                </a:cubicBezTo>
                <a:cubicBezTo>
                  <a:pt x="17188" y="2306"/>
                  <a:pt x="17508" y="2192"/>
                  <a:pt x="17736" y="2192"/>
                </a:cubicBezTo>
                <a:cubicBezTo>
                  <a:pt x="18124" y="2192"/>
                  <a:pt x="17645" y="2443"/>
                  <a:pt x="18192" y="2374"/>
                </a:cubicBezTo>
                <a:cubicBezTo>
                  <a:pt x="18307" y="2374"/>
                  <a:pt x="18512" y="2466"/>
                  <a:pt x="18763" y="2420"/>
                </a:cubicBezTo>
                <a:cubicBezTo>
                  <a:pt x="18968" y="2374"/>
                  <a:pt x="19197" y="2443"/>
                  <a:pt x="19402" y="2374"/>
                </a:cubicBezTo>
                <a:cubicBezTo>
                  <a:pt x="19585" y="2306"/>
                  <a:pt x="19493" y="1849"/>
                  <a:pt x="19676" y="1758"/>
                </a:cubicBezTo>
                <a:cubicBezTo>
                  <a:pt x="19859" y="1667"/>
                  <a:pt x="20087" y="1690"/>
                  <a:pt x="20247" y="1598"/>
                </a:cubicBezTo>
                <a:cubicBezTo>
                  <a:pt x="20429" y="1484"/>
                  <a:pt x="20589" y="1416"/>
                  <a:pt x="20726" y="1302"/>
                </a:cubicBezTo>
                <a:cubicBezTo>
                  <a:pt x="21000" y="1096"/>
                  <a:pt x="21000" y="1233"/>
                  <a:pt x="21160" y="1005"/>
                </a:cubicBezTo>
                <a:cubicBezTo>
                  <a:pt x="21342" y="777"/>
                  <a:pt x="21571" y="1005"/>
                  <a:pt x="21867" y="959"/>
                </a:cubicBezTo>
                <a:cubicBezTo>
                  <a:pt x="22027" y="936"/>
                  <a:pt x="22187" y="777"/>
                  <a:pt x="22392" y="1005"/>
                </a:cubicBezTo>
                <a:cubicBezTo>
                  <a:pt x="22529" y="1142"/>
                  <a:pt x="22621" y="1279"/>
                  <a:pt x="22735" y="1393"/>
                </a:cubicBezTo>
                <a:cubicBezTo>
                  <a:pt x="22872" y="1530"/>
                  <a:pt x="22849" y="1849"/>
                  <a:pt x="22986" y="1918"/>
                </a:cubicBezTo>
                <a:cubicBezTo>
                  <a:pt x="23146" y="2032"/>
                  <a:pt x="23511" y="2260"/>
                  <a:pt x="23693" y="2260"/>
                </a:cubicBezTo>
                <a:cubicBezTo>
                  <a:pt x="23853" y="2260"/>
                  <a:pt x="23785" y="1530"/>
                  <a:pt x="23967" y="1416"/>
                </a:cubicBezTo>
                <a:cubicBezTo>
                  <a:pt x="24104" y="1324"/>
                  <a:pt x="24424" y="1416"/>
                  <a:pt x="24538" y="1279"/>
                </a:cubicBezTo>
                <a:cubicBezTo>
                  <a:pt x="24675" y="1165"/>
                  <a:pt x="25200" y="1302"/>
                  <a:pt x="25314" y="1165"/>
                </a:cubicBezTo>
                <a:cubicBezTo>
                  <a:pt x="25451" y="1050"/>
                  <a:pt x="25017" y="457"/>
                  <a:pt x="25177" y="343"/>
                </a:cubicBezTo>
                <a:cubicBezTo>
                  <a:pt x="25337" y="274"/>
                  <a:pt x="25679" y="274"/>
                  <a:pt x="25885" y="252"/>
                </a:cubicBezTo>
                <a:cubicBezTo>
                  <a:pt x="26067" y="229"/>
                  <a:pt x="26364" y="1"/>
                  <a:pt x="26592" y="46"/>
                </a:cubicBezTo>
                <a:cubicBezTo>
                  <a:pt x="26798" y="69"/>
                  <a:pt x="26866" y="662"/>
                  <a:pt x="27071" y="731"/>
                </a:cubicBezTo>
                <a:cubicBezTo>
                  <a:pt x="27277" y="777"/>
                  <a:pt x="27368" y="1050"/>
                  <a:pt x="27551" y="1119"/>
                </a:cubicBezTo>
                <a:cubicBezTo>
                  <a:pt x="27756" y="1210"/>
                  <a:pt x="28144" y="1005"/>
                  <a:pt x="28327" y="1096"/>
                </a:cubicBezTo>
                <a:cubicBezTo>
                  <a:pt x="28532" y="1187"/>
                  <a:pt x="28761" y="1279"/>
                  <a:pt x="28920" y="1370"/>
                </a:cubicBezTo>
                <a:cubicBezTo>
                  <a:pt x="29240" y="1553"/>
                  <a:pt x="29171" y="1484"/>
                  <a:pt x="29491" y="1553"/>
                </a:cubicBezTo>
                <a:cubicBezTo>
                  <a:pt x="29765" y="1644"/>
                  <a:pt x="29719" y="1735"/>
                  <a:pt x="30016" y="1781"/>
                </a:cubicBezTo>
                <a:cubicBezTo>
                  <a:pt x="30290" y="1804"/>
                  <a:pt x="30313" y="1598"/>
                  <a:pt x="30609" y="1621"/>
                </a:cubicBezTo>
                <a:cubicBezTo>
                  <a:pt x="30883" y="1667"/>
                  <a:pt x="30860" y="1849"/>
                  <a:pt x="31134" y="1849"/>
                </a:cubicBezTo>
                <a:cubicBezTo>
                  <a:pt x="31454" y="1827"/>
                  <a:pt x="31431" y="1712"/>
                  <a:pt x="31728" y="1690"/>
                </a:cubicBezTo>
                <a:cubicBezTo>
                  <a:pt x="31956" y="1667"/>
                  <a:pt x="32458" y="1598"/>
                  <a:pt x="32572" y="1735"/>
                </a:cubicBezTo>
                <a:cubicBezTo>
                  <a:pt x="32778" y="1941"/>
                  <a:pt x="32390" y="1986"/>
                  <a:pt x="32481" y="2352"/>
                </a:cubicBezTo>
                <a:cubicBezTo>
                  <a:pt x="32504" y="2466"/>
                  <a:pt x="32572" y="2603"/>
                  <a:pt x="32641" y="2831"/>
                </a:cubicBezTo>
                <a:cubicBezTo>
                  <a:pt x="32686" y="3013"/>
                  <a:pt x="32413" y="3128"/>
                  <a:pt x="32413" y="3287"/>
                </a:cubicBezTo>
                <a:cubicBezTo>
                  <a:pt x="32390" y="3470"/>
                  <a:pt x="32321" y="3607"/>
                  <a:pt x="32298" y="3744"/>
                </a:cubicBezTo>
                <a:cubicBezTo>
                  <a:pt x="32276" y="3904"/>
                  <a:pt x="32709" y="4109"/>
                  <a:pt x="32823" y="4269"/>
                </a:cubicBezTo>
                <a:cubicBezTo>
                  <a:pt x="32915" y="4360"/>
                  <a:pt x="33257" y="4223"/>
                  <a:pt x="33463" y="4360"/>
                </a:cubicBezTo>
                <a:cubicBezTo>
                  <a:pt x="33600" y="4429"/>
                  <a:pt x="33463" y="4908"/>
                  <a:pt x="33645" y="4999"/>
                </a:cubicBezTo>
                <a:cubicBezTo>
                  <a:pt x="33873" y="5113"/>
                  <a:pt x="34193" y="5022"/>
                  <a:pt x="34353" y="5091"/>
                </a:cubicBezTo>
                <a:cubicBezTo>
                  <a:pt x="34627" y="5182"/>
                  <a:pt x="34741" y="5410"/>
                  <a:pt x="34901" y="5456"/>
                </a:cubicBezTo>
                <a:cubicBezTo>
                  <a:pt x="35197" y="5547"/>
                  <a:pt x="35471" y="5410"/>
                  <a:pt x="35585" y="5593"/>
                </a:cubicBezTo>
                <a:cubicBezTo>
                  <a:pt x="35654" y="5684"/>
                  <a:pt x="35311" y="5981"/>
                  <a:pt x="35426" y="6255"/>
                </a:cubicBezTo>
                <a:cubicBezTo>
                  <a:pt x="35517" y="6437"/>
                  <a:pt x="35905" y="6506"/>
                  <a:pt x="35996" y="6643"/>
                </a:cubicBezTo>
                <a:cubicBezTo>
                  <a:pt x="36133" y="6825"/>
                  <a:pt x="36567" y="6711"/>
                  <a:pt x="36704" y="6825"/>
                </a:cubicBezTo>
                <a:cubicBezTo>
                  <a:pt x="36864" y="6962"/>
                  <a:pt x="36521" y="7533"/>
                  <a:pt x="36681" y="7647"/>
                </a:cubicBezTo>
                <a:cubicBezTo>
                  <a:pt x="36864" y="7761"/>
                  <a:pt x="37000" y="7784"/>
                  <a:pt x="37115" y="7944"/>
                </a:cubicBezTo>
                <a:cubicBezTo>
                  <a:pt x="37320" y="8195"/>
                  <a:pt x="37206" y="8240"/>
                  <a:pt x="37229" y="8423"/>
                </a:cubicBezTo>
                <a:cubicBezTo>
                  <a:pt x="37252" y="8560"/>
                  <a:pt x="37480" y="8651"/>
                  <a:pt x="37457" y="8948"/>
                </a:cubicBezTo>
                <a:cubicBezTo>
                  <a:pt x="37457" y="9108"/>
                  <a:pt x="37868" y="9313"/>
                  <a:pt x="37868" y="9564"/>
                </a:cubicBezTo>
                <a:cubicBezTo>
                  <a:pt x="37868" y="9747"/>
                  <a:pt x="37617" y="9907"/>
                  <a:pt x="37617" y="10044"/>
                </a:cubicBezTo>
                <a:cubicBezTo>
                  <a:pt x="37617" y="10226"/>
                  <a:pt x="37777" y="10386"/>
                  <a:pt x="37777" y="10523"/>
                </a:cubicBezTo>
                <a:cubicBezTo>
                  <a:pt x="37799" y="10728"/>
                  <a:pt x="37868" y="10820"/>
                  <a:pt x="37936" y="10934"/>
                </a:cubicBezTo>
                <a:cubicBezTo>
                  <a:pt x="38028" y="11071"/>
                  <a:pt x="38142" y="11071"/>
                  <a:pt x="38324" y="11185"/>
                </a:cubicBezTo>
                <a:cubicBezTo>
                  <a:pt x="38507" y="11322"/>
                  <a:pt x="38461" y="11276"/>
                  <a:pt x="38621" y="11208"/>
                </a:cubicBezTo>
                <a:cubicBezTo>
                  <a:pt x="38827" y="11094"/>
                  <a:pt x="39374" y="10911"/>
                  <a:pt x="39488" y="11071"/>
                </a:cubicBezTo>
                <a:cubicBezTo>
                  <a:pt x="39557" y="11139"/>
                  <a:pt x="39717" y="11413"/>
                  <a:pt x="39740" y="11664"/>
                </a:cubicBezTo>
                <a:cubicBezTo>
                  <a:pt x="39762" y="11801"/>
                  <a:pt x="39580" y="11984"/>
                  <a:pt x="39580" y="12166"/>
                </a:cubicBezTo>
                <a:cubicBezTo>
                  <a:pt x="39557" y="12349"/>
                  <a:pt x="39397" y="12509"/>
                  <a:pt x="39374" y="12669"/>
                </a:cubicBezTo>
                <a:cubicBezTo>
                  <a:pt x="39374" y="12851"/>
                  <a:pt x="39283" y="13011"/>
                  <a:pt x="39283" y="13148"/>
                </a:cubicBezTo>
                <a:cubicBezTo>
                  <a:pt x="39260" y="13353"/>
                  <a:pt x="38804" y="13467"/>
                  <a:pt x="38781" y="13604"/>
                </a:cubicBezTo>
                <a:cubicBezTo>
                  <a:pt x="38758" y="13810"/>
                  <a:pt x="39169" y="13992"/>
                  <a:pt x="39169" y="14152"/>
                </a:cubicBezTo>
                <a:cubicBezTo>
                  <a:pt x="39169" y="14335"/>
                  <a:pt x="39260" y="14426"/>
                  <a:pt x="39329" y="14586"/>
                </a:cubicBezTo>
                <a:cubicBezTo>
                  <a:pt x="39397" y="14723"/>
                  <a:pt x="39351" y="14905"/>
                  <a:pt x="39488" y="15065"/>
                </a:cubicBezTo>
                <a:cubicBezTo>
                  <a:pt x="39671" y="15248"/>
                  <a:pt x="39694" y="15522"/>
                  <a:pt x="39831" y="15613"/>
                </a:cubicBezTo>
                <a:cubicBezTo>
                  <a:pt x="40036" y="15750"/>
                  <a:pt x="40698" y="15476"/>
                  <a:pt x="40789" y="15613"/>
                </a:cubicBezTo>
                <a:cubicBezTo>
                  <a:pt x="40858" y="15727"/>
                  <a:pt x="40516" y="16047"/>
                  <a:pt x="40493" y="16321"/>
                </a:cubicBezTo>
                <a:cubicBezTo>
                  <a:pt x="40470" y="16503"/>
                  <a:pt x="40561" y="16663"/>
                  <a:pt x="40538" y="16777"/>
                </a:cubicBezTo>
                <a:cubicBezTo>
                  <a:pt x="40493" y="16983"/>
                  <a:pt x="40675" y="17165"/>
                  <a:pt x="40630" y="17279"/>
                </a:cubicBezTo>
                <a:cubicBezTo>
                  <a:pt x="40584" y="17393"/>
                  <a:pt x="40264" y="17439"/>
                  <a:pt x="40150" y="17622"/>
                </a:cubicBezTo>
                <a:cubicBezTo>
                  <a:pt x="40082" y="17781"/>
                  <a:pt x="40219" y="17987"/>
                  <a:pt x="40196" y="18169"/>
                </a:cubicBezTo>
                <a:cubicBezTo>
                  <a:pt x="40173" y="18375"/>
                  <a:pt x="39831" y="18557"/>
                  <a:pt x="39854" y="18740"/>
                </a:cubicBezTo>
                <a:cubicBezTo>
                  <a:pt x="39876" y="19060"/>
                  <a:pt x="39762" y="19060"/>
                  <a:pt x="39831" y="19334"/>
                </a:cubicBezTo>
                <a:cubicBezTo>
                  <a:pt x="39922" y="19630"/>
                  <a:pt x="40059" y="19402"/>
                  <a:pt x="39785" y="19539"/>
                </a:cubicBezTo>
                <a:cubicBezTo>
                  <a:pt x="39762" y="19562"/>
                  <a:pt x="39785" y="20178"/>
                  <a:pt x="39443" y="20201"/>
                </a:cubicBezTo>
                <a:cubicBezTo>
                  <a:pt x="39260" y="20224"/>
                  <a:pt x="39078" y="20361"/>
                  <a:pt x="38849" y="20383"/>
                </a:cubicBezTo>
                <a:cubicBezTo>
                  <a:pt x="38667" y="20383"/>
                  <a:pt x="38370" y="19790"/>
                  <a:pt x="38165" y="19813"/>
                </a:cubicBezTo>
                <a:cubicBezTo>
                  <a:pt x="37959" y="19836"/>
                  <a:pt x="37822" y="20338"/>
                  <a:pt x="37594" y="20361"/>
                </a:cubicBezTo>
                <a:cubicBezTo>
                  <a:pt x="37411" y="20361"/>
                  <a:pt x="37206" y="20315"/>
                  <a:pt x="36978" y="20315"/>
                </a:cubicBezTo>
                <a:cubicBezTo>
                  <a:pt x="36795" y="20338"/>
                  <a:pt x="36590" y="20338"/>
                  <a:pt x="36361" y="20361"/>
                </a:cubicBezTo>
                <a:cubicBezTo>
                  <a:pt x="36179" y="20361"/>
                  <a:pt x="35973" y="20452"/>
                  <a:pt x="35768" y="20475"/>
                </a:cubicBezTo>
                <a:cubicBezTo>
                  <a:pt x="35562" y="20475"/>
                  <a:pt x="35289" y="19881"/>
                  <a:pt x="35083" y="19904"/>
                </a:cubicBezTo>
                <a:cubicBezTo>
                  <a:pt x="34901" y="19904"/>
                  <a:pt x="34695" y="19950"/>
                  <a:pt x="34490" y="19950"/>
                </a:cubicBezTo>
                <a:cubicBezTo>
                  <a:pt x="34284" y="19973"/>
                  <a:pt x="34079" y="20041"/>
                  <a:pt x="33873" y="20041"/>
                </a:cubicBezTo>
                <a:cubicBezTo>
                  <a:pt x="33668" y="20064"/>
                  <a:pt x="33485" y="20155"/>
                  <a:pt x="33280" y="20178"/>
                </a:cubicBezTo>
                <a:cubicBezTo>
                  <a:pt x="33075" y="20201"/>
                  <a:pt x="32892" y="20338"/>
                  <a:pt x="32686" y="20361"/>
                </a:cubicBezTo>
                <a:cubicBezTo>
                  <a:pt x="32481" y="20361"/>
                  <a:pt x="32321" y="20886"/>
                  <a:pt x="32116" y="20908"/>
                </a:cubicBezTo>
                <a:cubicBezTo>
                  <a:pt x="31910" y="20931"/>
                  <a:pt x="31705" y="20863"/>
                  <a:pt x="31500" y="20886"/>
                </a:cubicBezTo>
                <a:cubicBezTo>
                  <a:pt x="31294" y="20886"/>
                  <a:pt x="31089" y="20863"/>
                  <a:pt x="30883" y="20863"/>
                </a:cubicBezTo>
                <a:cubicBezTo>
                  <a:pt x="30678" y="20886"/>
                  <a:pt x="30427" y="20247"/>
                  <a:pt x="30221" y="20269"/>
                </a:cubicBezTo>
                <a:cubicBezTo>
                  <a:pt x="30016" y="20269"/>
                  <a:pt x="29856" y="20772"/>
                  <a:pt x="29651" y="20794"/>
                </a:cubicBezTo>
                <a:cubicBezTo>
                  <a:pt x="29445" y="20794"/>
                  <a:pt x="29217" y="20566"/>
                  <a:pt x="29012" y="20566"/>
                </a:cubicBezTo>
                <a:cubicBezTo>
                  <a:pt x="28806" y="20589"/>
                  <a:pt x="28624" y="21045"/>
                  <a:pt x="28441" y="21045"/>
                </a:cubicBezTo>
                <a:cubicBezTo>
                  <a:pt x="28213" y="21068"/>
                  <a:pt x="27984" y="20475"/>
                  <a:pt x="27779" y="20475"/>
                </a:cubicBezTo>
                <a:cubicBezTo>
                  <a:pt x="27574" y="20498"/>
                  <a:pt x="27368" y="20520"/>
                  <a:pt x="27163" y="20543"/>
                </a:cubicBezTo>
                <a:cubicBezTo>
                  <a:pt x="26957" y="20543"/>
                  <a:pt x="26752" y="20657"/>
                  <a:pt x="26569" y="20657"/>
                </a:cubicBezTo>
                <a:cubicBezTo>
                  <a:pt x="26341" y="20680"/>
                  <a:pt x="26136" y="20612"/>
                  <a:pt x="25953" y="20635"/>
                </a:cubicBezTo>
                <a:cubicBezTo>
                  <a:pt x="25725" y="20635"/>
                  <a:pt x="25519" y="20657"/>
                  <a:pt x="25337" y="20657"/>
                </a:cubicBezTo>
                <a:cubicBezTo>
                  <a:pt x="25086" y="20657"/>
                  <a:pt x="24903" y="20749"/>
                  <a:pt x="24743" y="20749"/>
                </a:cubicBezTo>
                <a:cubicBezTo>
                  <a:pt x="24561" y="20726"/>
                  <a:pt x="24355" y="20863"/>
                  <a:pt x="24127" y="20863"/>
                </a:cubicBezTo>
                <a:cubicBezTo>
                  <a:pt x="23944" y="20840"/>
                  <a:pt x="23739" y="20817"/>
                  <a:pt x="23534" y="20794"/>
                </a:cubicBezTo>
                <a:cubicBezTo>
                  <a:pt x="23328" y="20794"/>
                  <a:pt x="23168" y="20406"/>
                  <a:pt x="22963" y="20383"/>
                </a:cubicBezTo>
                <a:cubicBezTo>
                  <a:pt x="22757" y="20383"/>
                  <a:pt x="22529" y="20680"/>
                  <a:pt x="22324" y="20657"/>
                </a:cubicBezTo>
                <a:cubicBezTo>
                  <a:pt x="22118" y="20657"/>
                  <a:pt x="21890" y="20863"/>
                  <a:pt x="21708" y="20840"/>
                </a:cubicBezTo>
                <a:cubicBezTo>
                  <a:pt x="21502" y="20840"/>
                  <a:pt x="21342" y="20338"/>
                  <a:pt x="21137" y="20315"/>
                </a:cubicBezTo>
                <a:cubicBezTo>
                  <a:pt x="20931" y="20292"/>
                  <a:pt x="20680" y="20794"/>
                  <a:pt x="20475" y="20794"/>
                </a:cubicBezTo>
                <a:cubicBezTo>
                  <a:pt x="20270" y="20772"/>
                  <a:pt x="20110" y="20361"/>
                  <a:pt x="19904" y="20338"/>
                </a:cubicBezTo>
                <a:cubicBezTo>
                  <a:pt x="19699" y="20338"/>
                  <a:pt x="19493" y="20429"/>
                  <a:pt x="19288" y="20406"/>
                </a:cubicBezTo>
                <a:cubicBezTo>
                  <a:pt x="19083" y="20406"/>
                  <a:pt x="18854" y="20703"/>
                  <a:pt x="18672" y="20680"/>
                </a:cubicBezTo>
                <a:cubicBezTo>
                  <a:pt x="18444" y="20657"/>
                  <a:pt x="18238" y="20612"/>
                  <a:pt x="18055" y="20612"/>
                </a:cubicBezTo>
                <a:cubicBezTo>
                  <a:pt x="17690" y="20589"/>
                  <a:pt x="17827" y="20110"/>
                  <a:pt x="17508" y="20087"/>
                </a:cubicBezTo>
                <a:cubicBezTo>
                  <a:pt x="17211" y="20041"/>
                  <a:pt x="17120" y="20703"/>
                  <a:pt x="16823" y="20657"/>
                </a:cubicBezTo>
                <a:cubicBezTo>
                  <a:pt x="16526" y="20635"/>
                  <a:pt x="16617" y="20087"/>
                  <a:pt x="16321" y="20041"/>
                </a:cubicBezTo>
                <a:cubicBezTo>
                  <a:pt x="16024" y="20018"/>
                  <a:pt x="15933" y="20589"/>
                  <a:pt x="15636" y="20543"/>
                </a:cubicBezTo>
                <a:cubicBezTo>
                  <a:pt x="15339" y="20520"/>
                  <a:pt x="15385" y="20178"/>
                  <a:pt x="15088" y="20155"/>
                </a:cubicBezTo>
                <a:cubicBezTo>
                  <a:pt x="14791" y="20110"/>
                  <a:pt x="14769" y="20269"/>
                  <a:pt x="14472" y="20224"/>
                </a:cubicBezTo>
                <a:cubicBezTo>
                  <a:pt x="14175" y="20201"/>
                  <a:pt x="14198" y="20018"/>
                  <a:pt x="13901" y="19995"/>
                </a:cubicBezTo>
                <a:cubicBezTo>
                  <a:pt x="13605" y="19950"/>
                  <a:pt x="13650" y="19676"/>
                  <a:pt x="13331" y="19653"/>
                </a:cubicBezTo>
                <a:cubicBezTo>
                  <a:pt x="13034" y="19607"/>
                  <a:pt x="12988" y="20041"/>
                  <a:pt x="12692" y="19995"/>
                </a:cubicBezTo>
                <a:cubicBezTo>
                  <a:pt x="12395" y="19973"/>
                  <a:pt x="12463" y="19448"/>
                  <a:pt x="12167" y="19425"/>
                </a:cubicBezTo>
                <a:cubicBezTo>
                  <a:pt x="11870" y="19402"/>
                  <a:pt x="11801" y="19744"/>
                  <a:pt x="11505" y="19722"/>
                </a:cubicBezTo>
                <a:cubicBezTo>
                  <a:pt x="11208" y="19699"/>
                  <a:pt x="11276" y="19311"/>
                  <a:pt x="10980" y="19288"/>
                </a:cubicBezTo>
                <a:cubicBezTo>
                  <a:pt x="10660" y="19265"/>
                  <a:pt x="10660" y="19334"/>
                  <a:pt x="10363" y="19311"/>
                </a:cubicBezTo>
                <a:cubicBezTo>
                  <a:pt x="10067" y="19265"/>
                  <a:pt x="10044" y="19425"/>
                  <a:pt x="9747" y="19402"/>
                </a:cubicBezTo>
                <a:cubicBezTo>
                  <a:pt x="9450" y="19356"/>
                  <a:pt x="9428" y="19425"/>
                  <a:pt x="9131" y="19402"/>
                </a:cubicBezTo>
                <a:cubicBezTo>
                  <a:pt x="8834" y="19379"/>
                  <a:pt x="8766" y="19858"/>
                  <a:pt x="8469" y="19836"/>
                </a:cubicBezTo>
                <a:cubicBezTo>
                  <a:pt x="8172" y="19790"/>
                  <a:pt x="8195" y="19562"/>
                  <a:pt x="7898" y="19539"/>
                </a:cubicBezTo>
                <a:cubicBezTo>
                  <a:pt x="7601" y="19493"/>
                  <a:pt x="7647" y="19197"/>
                  <a:pt x="7350" y="19151"/>
                </a:cubicBezTo>
                <a:cubicBezTo>
                  <a:pt x="7054" y="19128"/>
                  <a:pt x="7054" y="19151"/>
                  <a:pt x="6757" y="19105"/>
                </a:cubicBezTo>
                <a:cubicBezTo>
                  <a:pt x="6460" y="19082"/>
                  <a:pt x="6415" y="19265"/>
                  <a:pt x="6118" y="19242"/>
                </a:cubicBezTo>
                <a:cubicBezTo>
                  <a:pt x="5821" y="19197"/>
                  <a:pt x="5798" y="19448"/>
                  <a:pt x="5479" y="19425"/>
                </a:cubicBezTo>
                <a:cubicBezTo>
                  <a:pt x="5182" y="19379"/>
                  <a:pt x="5228" y="19197"/>
                  <a:pt x="4931" y="19174"/>
                </a:cubicBezTo>
                <a:cubicBezTo>
                  <a:pt x="4611" y="19128"/>
                  <a:pt x="4657" y="18809"/>
                  <a:pt x="4360" y="18786"/>
                </a:cubicBezTo>
                <a:cubicBezTo>
                  <a:pt x="4064" y="18740"/>
                  <a:pt x="4018" y="19128"/>
                  <a:pt x="3721" y="19082"/>
                </a:cubicBezTo>
                <a:cubicBezTo>
                  <a:pt x="3424" y="19060"/>
                  <a:pt x="3447" y="18877"/>
                  <a:pt x="3151" y="18831"/>
                </a:cubicBezTo>
                <a:cubicBezTo>
                  <a:pt x="2854" y="18809"/>
                  <a:pt x="2831" y="18466"/>
                  <a:pt x="2534" y="18489"/>
                </a:cubicBezTo>
                <a:cubicBezTo>
                  <a:pt x="2215" y="18489"/>
                  <a:pt x="2215" y="18900"/>
                  <a:pt x="1918" y="18831"/>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806277" y="4696025"/>
            <a:ext cx="9979158" cy="834346"/>
          </a:xfrm>
          <a:custGeom>
            <a:avLst/>
            <a:gdLst/>
            <a:ahLst/>
            <a:cxnLst/>
            <a:rect l="l" t="t" r="r" b="b"/>
            <a:pathLst>
              <a:path w="252541" h="26227" extrusionOk="0">
                <a:moveTo>
                  <a:pt x="1" y="3104"/>
                </a:moveTo>
                <a:cubicBezTo>
                  <a:pt x="16344" y="183"/>
                  <a:pt x="55055" y="228"/>
                  <a:pt x="69139" y="114"/>
                </a:cubicBezTo>
                <a:cubicBezTo>
                  <a:pt x="83222" y="0"/>
                  <a:pt x="100501" y="5958"/>
                  <a:pt x="115794" y="5547"/>
                </a:cubicBezTo>
                <a:cubicBezTo>
                  <a:pt x="131064" y="5159"/>
                  <a:pt x="139212" y="5752"/>
                  <a:pt x="149324" y="5547"/>
                </a:cubicBezTo>
                <a:cubicBezTo>
                  <a:pt x="159458" y="5341"/>
                  <a:pt x="167196" y="5798"/>
                  <a:pt x="174934" y="6665"/>
                </a:cubicBezTo>
                <a:cubicBezTo>
                  <a:pt x="182672" y="7533"/>
                  <a:pt x="198946" y="6095"/>
                  <a:pt x="211660" y="5912"/>
                </a:cubicBezTo>
                <a:cubicBezTo>
                  <a:pt x="224351" y="5752"/>
                  <a:pt x="228231" y="5090"/>
                  <a:pt x="234325" y="5935"/>
                </a:cubicBezTo>
                <a:cubicBezTo>
                  <a:pt x="240443" y="6802"/>
                  <a:pt x="252540" y="5912"/>
                  <a:pt x="252540" y="5912"/>
                </a:cubicBezTo>
                <a:lnTo>
                  <a:pt x="251741" y="26226"/>
                </a:lnTo>
                <a:lnTo>
                  <a:pt x="22370" y="238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flipH="1">
            <a:off x="-121965" y="3949088"/>
            <a:ext cx="4102828"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flipH="1">
            <a:off x="6091352" y="4514897"/>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830177" y="4572459"/>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12245" y="-2236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8"/>
          <p:cNvGrpSpPr/>
          <p:nvPr/>
        </p:nvGrpSpPr>
        <p:grpSpPr>
          <a:xfrm rot="5400000" flipH="1">
            <a:off x="7274102" y="-429324"/>
            <a:ext cx="1589402" cy="2208142"/>
            <a:chOff x="6690382" y="-4766279"/>
            <a:chExt cx="1589402" cy="2208142"/>
          </a:xfrm>
        </p:grpSpPr>
        <p:sp>
          <p:nvSpPr>
            <p:cNvPr id="1408" name="Google Shape;1408;p8"/>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8"/>
          <p:cNvSpPr/>
          <p:nvPr/>
        </p:nvSpPr>
        <p:spPr>
          <a:xfrm>
            <a:off x="-164150" y="-22365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flipH="1">
            <a:off x="-433527" y="3415350"/>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8"/>
          <p:cNvGrpSpPr/>
          <p:nvPr/>
        </p:nvGrpSpPr>
        <p:grpSpPr>
          <a:xfrm>
            <a:off x="-806286" y="3840625"/>
            <a:ext cx="1754725" cy="1335300"/>
            <a:chOff x="0" y="3611325"/>
            <a:chExt cx="1754725" cy="1335300"/>
          </a:xfrm>
        </p:grpSpPr>
        <p:sp>
          <p:nvSpPr>
            <p:cNvPr id="1426" name="Google Shape;1426;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8"/>
          <p:cNvSpPr/>
          <p:nvPr/>
        </p:nvSpPr>
        <p:spPr>
          <a:xfrm>
            <a:off x="-380163" y="3776974"/>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8"/>
          <p:cNvGrpSpPr/>
          <p:nvPr/>
        </p:nvGrpSpPr>
        <p:grpSpPr>
          <a:xfrm>
            <a:off x="1041426" y="4208805"/>
            <a:ext cx="1863869" cy="1418356"/>
            <a:chOff x="0" y="3611325"/>
            <a:chExt cx="1754725" cy="1335300"/>
          </a:xfrm>
        </p:grpSpPr>
        <p:sp>
          <p:nvSpPr>
            <p:cNvPr id="1430" name="Google Shape;1430;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8"/>
          <p:cNvGrpSpPr/>
          <p:nvPr/>
        </p:nvGrpSpPr>
        <p:grpSpPr>
          <a:xfrm flipH="1">
            <a:off x="5550612" y="4341500"/>
            <a:ext cx="1356975" cy="1285650"/>
            <a:chOff x="3516400" y="3673775"/>
            <a:chExt cx="1356975" cy="1285650"/>
          </a:xfrm>
        </p:grpSpPr>
        <p:sp>
          <p:nvSpPr>
            <p:cNvPr id="1433" name="Google Shape;1433;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8"/>
          <p:cNvSpPr/>
          <p:nvPr/>
        </p:nvSpPr>
        <p:spPr>
          <a:xfrm rot="2297280" flipH="1">
            <a:off x="8519216" y="4487376"/>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rot="5400000" flipH="1">
            <a:off x="7526955" y="430470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56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41"/>
        <p:cNvGrpSpPr/>
        <p:nvPr/>
      </p:nvGrpSpPr>
      <p:grpSpPr>
        <a:xfrm>
          <a:off x="0" y="0"/>
          <a:ext cx="0" cy="0"/>
          <a:chOff x="0" y="0"/>
          <a:chExt cx="0" cy="0"/>
        </a:xfrm>
      </p:grpSpPr>
      <p:sp>
        <p:nvSpPr>
          <p:cNvPr id="1442" name="Google Shape;1442;p9"/>
          <p:cNvSpPr txBox="1">
            <a:spLocks noGrp="1"/>
          </p:cNvSpPr>
          <p:nvPr>
            <p:ph type="subTitle" idx="1"/>
          </p:nvPr>
        </p:nvSpPr>
        <p:spPr>
          <a:xfrm>
            <a:off x="2783975" y="2377350"/>
            <a:ext cx="3597600" cy="118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43" name="Google Shape;1443;p9"/>
          <p:cNvSpPr/>
          <p:nvPr/>
        </p:nvSpPr>
        <p:spPr>
          <a:xfrm>
            <a:off x="66808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a:off x="87987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
          <p:cNvSpPr/>
          <p:nvPr/>
        </p:nvSpPr>
        <p:spPr>
          <a:xfrm>
            <a:off x="78141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
          <p:cNvSpPr/>
          <p:nvPr/>
        </p:nvSpPr>
        <p:spPr>
          <a:xfrm>
            <a:off x="78135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
          <p:cNvSpPr/>
          <p:nvPr/>
        </p:nvSpPr>
        <p:spPr>
          <a:xfrm>
            <a:off x="65771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
          <p:cNvSpPr/>
          <p:nvPr/>
        </p:nvSpPr>
        <p:spPr>
          <a:xfrm>
            <a:off x="67452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a:off x="98028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rot="-5400000">
            <a:off x="914399"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a:off x="59436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327367"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a:off x="-2110976" y="-1207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
          <p:cNvSpPr/>
          <p:nvPr/>
        </p:nvSpPr>
        <p:spPr>
          <a:xfrm>
            <a:off x="-2000549" y="78867"/>
            <a:ext cx="2160985" cy="4446903"/>
          </a:xfrm>
          <a:custGeom>
            <a:avLst/>
            <a:gdLst/>
            <a:ahLst/>
            <a:cxnLst/>
            <a:rect l="l" t="t" r="r" b="b"/>
            <a:pathLst>
              <a:path w="71901" h="134236" extrusionOk="0">
                <a:moveTo>
                  <a:pt x="12737" y="3264"/>
                </a:moveTo>
                <a:lnTo>
                  <a:pt x="12737" y="3264"/>
                </a:lnTo>
                <a:cubicBezTo>
                  <a:pt x="12747" y="3278"/>
                  <a:pt x="12756" y="3291"/>
                  <a:pt x="12766" y="3305"/>
                </a:cubicBezTo>
                <a:lnTo>
                  <a:pt x="12766" y="3305"/>
                </a:lnTo>
                <a:cubicBezTo>
                  <a:pt x="12756" y="3291"/>
                  <a:pt x="12747" y="3278"/>
                  <a:pt x="12737" y="3264"/>
                </a:cubicBezTo>
                <a:close/>
                <a:moveTo>
                  <a:pt x="17645" y="0"/>
                </a:moveTo>
                <a:lnTo>
                  <a:pt x="17645" y="0"/>
                </a:lnTo>
                <a:cubicBezTo>
                  <a:pt x="16869" y="2465"/>
                  <a:pt x="17827" y="5067"/>
                  <a:pt x="18695" y="7510"/>
                </a:cubicBezTo>
                <a:cubicBezTo>
                  <a:pt x="20521" y="12737"/>
                  <a:pt x="21822" y="18146"/>
                  <a:pt x="22598" y="23624"/>
                </a:cubicBezTo>
                <a:cubicBezTo>
                  <a:pt x="20411" y="16404"/>
                  <a:pt x="17066" y="9503"/>
                  <a:pt x="12766" y="3305"/>
                </a:cubicBezTo>
                <a:lnTo>
                  <a:pt x="12766" y="3305"/>
                </a:lnTo>
                <a:cubicBezTo>
                  <a:pt x="14249" y="5465"/>
                  <a:pt x="14636" y="9808"/>
                  <a:pt x="15362" y="12349"/>
                </a:cubicBezTo>
                <a:cubicBezTo>
                  <a:pt x="16298" y="15544"/>
                  <a:pt x="17211" y="18763"/>
                  <a:pt x="18033" y="21981"/>
                </a:cubicBezTo>
                <a:cubicBezTo>
                  <a:pt x="18809" y="24971"/>
                  <a:pt x="19631" y="27961"/>
                  <a:pt x="20293" y="30997"/>
                </a:cubicBezTo>
                <a:cubicBezTo>
                  <a:pt x="20680" y="32637"/>
                  <a:pt x="20681" y="36095"/>
                  <a:pt x="21474" y="37538"/>
                </a:cubicBezTo>
                <a:lnTo>
                  <a:pt x="21474" y="37538"/>
                </a:lnTo>
                <a:cubicBezTo>
                  <a:pt x="20012" y="34896"/>
                  <a:pt x="17231" y="33300"/>
                  <a:pt x="14906" y="31362"/>
                </a:cubicBezTo>
                <a:cubicBezTo>
                  <a:pt x="8401" y="25998"/>
                  <a:pt x="5045" y="17073"/>
                  <a:pt x="6369" y="8742"/>
                </a:cubicBezTo>
                <a:lnTo>
                  <a:pt x="6369" y="8742"/>
                </a:lnTo>
                <a:cubicBezTo>
                  <a:pt x="4406" y="9199"/>
                  <a:pt x="3927" y="11755"/>
                  <a:pt x="4064" y="13741"/>
                </a:cubicBezTo>
                <a:cubicBezTo>
                  <a:pt x="4338" y="17872"/>
                  <a:pt x="5547" y="21935"/>
                  <a:pt x="7556" y="25519"/>
                </a:cubicBezTo>
                <a:cubicBezTo>
                  <a:pt x="3858" y="23533"/>
                  <a:pt x="1439" y="19333"/>
                  <a:pt x="1599" y="15133"/>
                </a:cubicBezTo>
                <a:lnTo>
                  <a:pt x="1599" y="15133"/>
                </a:lnTo>
                <a:cubicBezTo>
                  <a:pt x="823" y="15156"/>
                  <a:pt x="229" y="15909"/>
                  <a:pt x="115" y="16663"/>
                </a:cubicBezTo>
                <a:cubicBezTo>
                  <a:pt x="1" y="17439"/>
                  <a:pt x="275" y="18192"/>
                  <a:pt x="549" y="18922"/>
                </a:cubicBezTo>
                <a:cubicBezTo>
                  <a:pt x="2443" y="23647"/>
                  <a:pt x="5479" y="27938"/>
                  <a:pt x="9314" y="31294"/>
                </a:cubicBezTo>
                <a:cubicBezTo>
                  <a:pt x="12623" y="34170"/>
                  <a:pt x="16504" y="36543"/>
                  <a:pt x="19151" y="40127"/>
                </a:cubicBezTo>
                <a:cubicBezTo>
                  <a:pt x="24082" y="46769"/>
                  <a:pt x="18170" y="55762"/>
                  <a:pt x="15956" y="62473"/>
                </a:cubicBezTo>
                <a:cubicBezTo>
                  <a:pt x="15339" y="64367"/>
                  <a:pt x="14700" y="66308"/>
                  <a:pt x="14746" y="68293"/>
                </a:cubicBezTo>
                <a:cubicBezTo>
                  <a:pt x="14860" y="74616"/>
                  <a:pt x="20156" y="79021"/>
                  <a:pt x="21023" y="85138"/>
                </a:cubicBezTo>
                <a:cubicBezTo>
                  <a:pt x="21388" y="87832"/>
                  <a:pt x="20955" y="90571"/>
                  <a:pt x="20932" y="93287"/>
                </a:cubicBezTo>
                <a:cubicBezTo>
                  <a:pt x="20909" y="97373"/>
                  <a:pt x="21753" y="101436"/>
                  <a:pt x="21662" y="105521"/>
                </a:cubicBezTo>
                <a:cubicBezTo>
                  <a:pt x="21548" y="111296"/>
                  <a:pt x="18444" y="118212"/>
                  <a:pt x="13582" y="121499"/>
                </a:cubicBezTo>
                <a:cubicBezTo>
                  <a:pt x="13835" y="121470"/>
                  <a:pt x="14090" y="121457"/>
                  <a:pt x="14346" y="121457"/>
                </a:cubicBezTo>
                <a:cubicBezTo>
                  <a:pt x="16937" y="121457"/>
                  <a:pt x="19684" y="122826"/>
                  <a:pt x="22073" y="123553"/>
                </a:cubicBezTo>
                <a:cubicBezTo>
                  <a:pt x="23648" y="124010"/>
                  <a:pt x="24949" y="124763"/>
                  <a:pt x="26341" y="125493"/>
                </a:cubicBezTo>
                <a:cubicBezTo>
                  <a:pt x="26798" y="125722"/>
                  <a:pt x="27254" y="125973"/>
                  <a:pt x="27756" y="126201"/>
                </a:cubicBezTo>
                <a:cubicBezTo>
                  <a:pt x="32887" y="128573"/>
                  <a:pt x="38200" y="129418"/>
                  <a:pt x="41852" y="134221"/>
                </a:cubicBezTo>
                <a:lnTo>
                  <a:pt x="41852" y="134221"/>
                </a:lnTo>
                <a:cubicBezTo>
                  <a:pt x="38579" y="129899"/>
                  <a:pt x="40173" y="119782"/>
                  <a:pt x="40219" y="114743"/>
                </a:cubicBezTo>
                <a:cubicBezTo>
                  <a:pt x="40310" y="102371"/>
                  <a:pt x="41155" y="89795"/>
                  <a:pt x="35243" y="78496"/>
                </a:cubicBezTo>
                <a:cubicBezTo>
                  <a:pt x="33577" y="75301"/>
                  <a:pt x="31500" y="72242"/>
                  <a:pt x="30769" y="68727"/>
                </a:cubicBezTo>
                <a:cubicBezTo>
                  <a:pt x="28167" y="56219"/>
                  <a:pt x="41246" y="54142"/>
                  <a:pt x="49600" y="49691"/>
                </a:cubicBezTo>
                <a:cubicBezTo>
                  <a:pt x="52134" y="48344"/>
                  <a:pt x="53983" y="46290"/>
                  <a:pt x="56265" y="44464"/>
                </a:cubicBezTo>
                <a:cubicBezTo>
                  <a:pt x="64345" y="37707"/>
                  <a:pt x="71239" y="28463"/>
                  <a:pt x="71786" y="17576"/>
                </a:cubicBezTo>
                <a:cubicBezTo>
                  <a:pt x="71901" y="15179"/>
                  <a:pt x="71261" y="12212"/>
                  <a:pt x="68933" y="11550"/>
                </a:cubicBezTo>
                <a:lnTo>
                  <a:pt x="68933" y="11550"/>
                </a:lnTo>
                <a:cubicBezTo>
                  <a:pt x="69550" y="20589"/>
                  <a:pt x="66605" y="29833"/>
                  <a:pt x="60876" y="36863"/>
                </a:cubicBezTo>
                <a:cubicBezTo>
                  <a:pt x="62611" y="33393"/>
                  <a:pt x="63889" y="29673"/>
                  <a:pt x="64642" y="25838"/>
                </a:cubicBezTo>
                <a:cubicBezTo>
                  <a:pt x="64779" y="25154"/>
                  <a:pt x="64893" y="24378"/>
                  <a:pt x="64551" y="23738"/>
                </a:cubicBezTo>
                <a:cubicBezTo>
                  <a:pt x="64330" y="23366"/>
                  <a:pt x="63868" y="23127"/>
                  <a:pt x="63451" y="23127"/>
                </a:cubicBezTo>
                <a:cubicBezTo>
                  <a:pt x="63178" y="23127"/>
                  <a:pt x="62924" y="23230"/>
                  <a:pt x="62770" y="23465"/>
                </a:cubicBezTo>
                <a:cubicBezTo>
                  <a:pt x="62314" y="24172"/>
                  <a:pt x="63067" y="28714"/>
                  <a:pt x="62725" y="30038"/>
                </a:cubicBezTo>
                <a:cubicBezTo>
                  <a:pt x="61173" y="35950"/>
                  <a:pt x="55854" y="40469"/>
                  <a:pt x="50924" y="43665"/>
                </a:cubicBezTo>
                <a:cubicBezTo>
                  <a:pt x="48505" y="45240"/>
                  <a:pt x="45583" y="46290"/>
                  <a:pt x="42867" y="47248"/>
                </a:cubicBezTo>
                <a:cubicBezTo>
                  <a:pt x="41201" y="47842"/>
                  <a:pt x="39511" y="48298"/>
                  <a:pt x="37800" y="48595"/>
                </a:cubicBezTo>
                <a:cubicBezTo>
                  <a:pt x="36910" y="48755"/>
                  <a:pt x="33766" y="48573"/>
                  <a:pt x="33168" y="49096"/>
                </a:cubicBezTo>
                <a:lnTo>
                  <a:pt x="33168" y="49096"/>
                </a:lnTo>
                <a:cubicBezTo>
                  <a:pt x="35039" y="47452"/>
                  <a:pt x="36202" y="45125"/>
                  <a:pt x="36909" y="42752"/>
                </a:cubicBezTo>
                <a:cubicBezTo>
                  <a:pt x="38096" y="38894"/>
                  <a:pt x="38233" y="36749"/>
                  <a:pt x="41132" y="33941"/>
                </a:cubicBezTo>
                <a:cubicBezTo>
                  <a:pt x="43940" y="31225"/>
                  <a:pt x="47341" y="28691"/>
                  <a:pt x="49532" y="25427"/>
                </a:cubicBezTo>
                <a:cubicBezTo>
                  <a:pt x="54120" y="18534"/>
                  <a:pt x="57338" y="12486"/>
                  <a:pt x="57018" y="3721"/>
                </a:cubicBezTo>
                <a:cubicBezTo>
                  <a:pt x="56974" y="2544"/>
                  <a:pt x="56476" y="1001"/>
                  <a:pt x="55336" y="1001"/>
                </a:cubicBezTo>
                <a:cubicBezTo>
                  <a:pt x="55304" y="1001"/>
                  <a:pt x="55271" y="1002"/>
                  <a:pt x="55238" y="1004"/>
                </a:cubicBezTo>
                <a:cubicBezTo>
                  <a:pt x="54462" y="10249"/>
                  <a:pt x="50810" y="19242"/>
                  <a:pt x="44921" y="26432"/>
                </a:cubicBezTo>
                <a:lnTo>
                  <a:pt x="44921" y="26432"/>
                </a:lnTo>
                <a:cubicBezTo>
                  <a:pt x="47021" y="21844"/>
                  <a:pt x="48345" y="16914"/>
                  <a:pt x="48847" y="11892"/>
                </a:cubicBezTo>
                <a:cubicBezTo>
                  <a:pt x="48916" y="11185"/>
                  <a:pt x="49623" y="1392"/>
                  <a:pt x="49486" y="1392"/>
                </a:cubicBezTo>
                <a:lnTo>
                  <a:pt x="46884" y="1392"/>
                </a:lnTo>
                <a:cubicBezTo>
                  <a:pt x="46953" y="1392"/>
                  <a:pt x="46633" y="10660"/>
                  <a:pt x="46610" y="11664"/>
                </a:cubicBezTo>
                <a:cubicBezTo>
                  <a:pt x="46291" y="19539"/>
                  <a:pt x="43232" y="25998"/>
                  <a:pt x="37594" y="31225"/>
                </a:cubicBezTo>
                <a:cubicBezTo>
                  <a:pt x="36658" y="32092"/>
                  <a:pt x="35700" y="32983"/>
                  <a:pt x="35083" y="34101"/>
                </a:cubicBezTo>
                <a:cubicBezTo>
                  <a:pt x="34650" y="34923"/>
                  <a:pt x="34421" y="35836"/>
                  <a:pt x="34148" y="36749"/>
                </a:cubicBezTo>
                <a:cubicBezTo>
                  <a:pt x="33166" y="40013"/>
                  <a:pt x="31591" y="43117"/>
                  <a:pt x="29514" y="45856"/>
                </a:cubicBezTo>
                <a:cubicBezTo>
                  <a:pt x="30313" y="44806"/>
                  <a:pt x="29012" y="38963"/>
                  <a:pt x="28921" y="37525"/>
                </a:cubicBezTo>
                <a:cubicBezTo>
                  <a:pt x="28761" y="35220"/>
                  <a:pt x="28327" y="33074"/>
                  <a:pt x="28030" y="30814"/>
                </a:cubicBezTo>
                <a:cubicBezTo>
                  <a:pt x="27277" y="24948"/>
                  <a:pt x="27072" y="19128"/>
                  <a:pt x="25132" y="13444"/>
                </a:cubicBezTo>
                <a:cubicBezTo>
                  <a:pt x="24196" y="10637"/>
                  <a:pt x="22895" y="7966"/>
                  <a:pt x="21616" y="5296"/>
                </a:cubicBezTo>
                <a:cubicBezTo>
                  <a:pt x="20658" y="3264"/>
                  <a:pt x="19585" y="1141"/>
                  <a:pt x="17645" y="0"/>
                </a:cubicBezTo>
                <a:close/>
                <a:moveTo>
                  <a:pt x="41852" y="134221"/>
                </a:moveTo>
                <a:cubicBezTo>
                  <a:pt x="41855" y="134226"/>
                  <a:pt x="41859" y="134231"/>
                  <a:pt x="41862" y="134236"/>
                </a:cubicBezTo>
                <a:cubicBezTo>
                  <a:pt x="41859" y="134231"/>
                  <a:pt x="41855" y="134226"/>
                  <a:pt x="41852" y="13422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
          <p:cNvSpPr/>
          <p:nvPr/>
        </p:nvSpPr>
        <p:spPr>
          <a:xfrm>
            <a:off x="-1767975" y="-110924"/>
            <a:ext cx="3495968" cy="4792456"/>
          </a:xfrm>
          <a:custGeom>
            <a:avLst/>
            <a:gdLst/>
            <a:ahLst/>
            <a:cxnLst/>
            <a:rect l="l" t="t" r="r" b="b"/>
            <a:pathLst>
              <a:path w="116319" h="144667" extrusionOk="0">
                <a:moveTo>
                  <a:pt x="45537" y="0"/>
                </a:moveTo>
                <a:lnTo>
                  <a:pt x="48504" y="20611"/>
                </a:lnTo>
                <a:lnTo>
                  <a:pt x="45537" y="39762"/>
                </a:lnTo>
                <a:lnTo>
                  <a:pt x="36133" y="6665"/>
                </a:lnTo>
                <a:lnTo>
                  <a:pt x="30153" y="6665"/>
                </a:lnTo>
                <a:cubicBezTo>
                  <a:pt x="31751" y="12394"/>
                  <a:pt x="33371" y="18123"/>
                  <a:pt x="34969" y="23852"/>
                </a:cubicBezTo>
                <a:cubicBezTo>
                  <a:pt x="37457" y="32709"/>
                  <a:pt x="41200" y="42638"/>
                  <a:pt x="40264" y="51905"/>
                </a:cubicBezTo>
                <a:cubicBezTo>
                  <a:pt x="39876" y="55808"/>
                  <a:pt x="38758" y="59620"/>
                  <a:pt x="37617" y="63363"/>
                </a:cubicBezTo>
                <a:cubicBezTo>
                  <a:pt x="33440" y="76944"/>
                  <a:pt x="28441" y="91073"/>
                  <a:pt x="19608" y="102417"/>
                </a:cubicBezTo>
                <a:cubicBezTo>
                  <a:pt x="13376" y="110429"/>
                  <a:pt x="6506" y="118052"/>
                  <a:pt x="1" y="125858"/>
                </a:cubicBezTo>
                <a:lnTo>
                  <a:pt x="27482" y="144667"/>
                </a:lnTo>
                <a:lnTo>
                  <a:pt x="78543" y="144667"/>
                </a:lnTo>
                <a:cubicBezTo>
                  <a:pt x="69983" y="140581"/>
                  <a:pt x="63866" y="138960"/>
                  <a:pt x="58502" y="130560"/>
                </a:cubicBezTo>
                <a:cubicBezTo>
                  <a:pt x="55740" y="126201"/>
                  <a:pt x="52887" y="121681"/>
                  <a:pt x="52065" y="116591"/>
                </a:cubicBezTo>
                <a:cubicBezTo>
                  <a:pt x="51243" y="111570"/>
                  <a:pt x="52430" y="106480"/>
                  <a:pt x="53617" y="101550"/>
                </a:cubicBezTo>
                <a:cubicBezTo>
                  <a:pt x="56562" y="89270"/>
                  <a:pt x="59141" y="76830"/>
                  <a:pt x="62565" y="64664"/>
                </a:cubicBezTo>
                <a:cubicBezTo>
                  <a:pt x="65760" y="53365"/>
                  <a:pt x="73156" y="45080"/>
                  <a:pt x="81259" y="36863"/>
                </a:cubicBezTo>
                <a:cubicBezTo>
                  <a:pt x="93174" y="24765"/>
                  <a:pt x="104792" y="12508"/>
                  <a:pt x="116318" y="0"/>
                </a:cubicBezTo>
                <a:lnTo>
                  <a:pt x="110315" y="0"/>
                </a:lnTo>
                <a:lnTo>
                  <a:pt x="100752" y="9450"/>
                </a:lnTo>
                <a:lnTo>
                  <a:pt x="102486" y="0"/>
                </a:lnTo>
                <a:lnTo>
                  <a:pt x="98766" y="0"/>
                </a:lnTo>
                <a:cubicBezTo>
                  <a:pt x="95525" y="14654"/>
                  <a:pt x="80300" y="25336"/>
                  <a:pt x="67655" y="32435"/>
                </a:cubicBezTo>
                <a:cubicBezTo>
                  <a:pt x="68362" y="26683"/>
                  <a:pt x="69230" y="21638"/>
                  <a:pt x="69230" y="15841"/>
                </a:cubicBezTo>
                <a:lnTo>
                  <a:pt x="69230"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
          <p:cNvSpPr/>
          <p:nvPr/>
        </p:nvSpPr>
        <p:spPr>
          <a:xfrm>
            <a:off x="-1774828" y="-112448"/>
            <a:ext cx="3373854" cy="4799479"/>
          </a:xfrm>
          <a:custGeom>
            <a:avLst/>
            <a:gdLst/>
            <a:ahLst/>
            <a:cxnLst/>
            <a:rect l="l" t="t" r="r" b="b"/>
            <a:pathLst>
              <a:path w="112256" h="144879" extrusionOk="0">
                <a:moveTo>
                  <a:pt x="33143" y="4885"/>
                </a:moveTo>
                <a:cubicBezTo>
                  <a:pt x="33143" y="4898"/>
                  <a:pt x="33143" y="4911"/>
                  <a:pt x="33143" y="4923"/>
                </a:cubicBezTo>
                <a:lnTo>
                  <a:pt x="33143" y="4923"/>
                </a:lnTo>
                <a:cubicBezTo>
                  <a:pt x="33143" y="4911"/>
                  <a:pt x="33143" y="4898"/>
                  <a:pt x="33143" y="4885"/>
                </a:cubicBezTo>
                <a:close/>
                <a:moveTo>
                  <a:pt x="39283" y="25108"/>
                </a:moveTo>
                <a:lnTo>
                  <a:pt x="39283" y="25108"/>
                </a:lnTo>
                <a:cubicBezTo>
                  <a:pt x="39612" y="26350"/>
                  <a:pt x="39785" y="27636"/>
                  <a:pt x="39895" y="28937"/>
                </a:cubicBezTo>
                <a:lnTo>
                  <a:pt x="39895" y="28937"/>
                </a:lnTo>
                <a:cubicBezTo>
                  <a:pt x="39842" y="27626"/>
                  <a:pt x="39727" y="26329"/>
                  <a:pt x="39283" y="25108"/>
                </a:cubicBezTo>
                <a:close/>
                <a:moveTo>
                  <a:pt x="39895" y="28937"/>
                </a:moveTo>
                <a:cubicBezTo>
                  <a:pt x="39929" y="29783"/>
                  <a:pt x="39937" y="30635"/>
                  <a:pt x="39990" y="31476"/>
                </a:cubicBezTo>
                <a:cubicBezTo>
                  <a:pt x="40016" y="31852"/>
                  <a:pt x="40055" y="32218"/>
                  <a:pt x="40104" y="32576"/>
                </a:cubicBezTo>
                <a:lnTo>
                  <a:pt x="40104" y="32576"/>
                </a:lnTo>
                <a:cubicBezTo>
                  <a:pt x="40041" y="31365"/>
                  <a:pt x="39996" y="30144"/>
                  <a:pt x="39895" y="28937"/>
                </a:cubicBezTo>
                <a:close/>
                <a:moveTo>
                  <a:pt x="81487" y="33782"/>
                </a:moveTo>
                <a:lnTo>
                  <a:pt x="81487" y="33782"/>
                </a:lnTo>
                <a:cubicBezTo>
                  <a:pt x="80360" y="34881"/>
                  <a:pt x="79248" y="35998"/>
                  <a:pt x="78149" y="37130"/>
                </a:cubicBezTo>
                <a:lnTo>
                  <a:pt x="78149" y="37130"/>
                </a:lnTo>
                <a:cubicBezTo>
                  <a:pt x="79332" y="36084"/>
                  <a:pt x="80459" y="34983"/>
                  <a:pt x="81487" y="33782"/>
                </a:cubicBezTo>
                <a:close/>
                <a:moveTo>
                  <a:pt x="45537" y="0"/>
                </a:moveTo>
                <a:cubicBezTo>
                  <a:pt x="45560" y="0"/>
                  <a:pt x="45742" y="1416"/>
                  <a:pt x="45742" y="1507"/>
                </a:cubicBezTo>
                <a:cubicBezTo>
                  <a:pt x="45925" y="2785"/>
                  <a:pt x="45879" y="4451"/>
                  <a:pt x="46313" y="5661"/>
                </a:cubicBezTo>
                <a:cubicBezTo>
                  <a:pt x="46815" y="7008"/>
                  <a:pt x="47934" y="8263"/>
                  <a:pt x="48550" y="9587"/>
                </a:cubicBezTo>
                <a:cubicBezTo>
                  <a:pt x="49805" y="12258"/>
                  <a:pt x="50650" y="15133"/>
                  <a:pt x="51015" y="18055"/>
                </a:cubicBezTo>
                <a:cubicBezTo>
                  <a:pt x="51403" y="21137"/>
                  <a:pt x="51289" y="24309"/>
                  <a:pt x="50604" y="27345"/>
                </a:cubicBezTo>
                <a:cubicBezTo>
                  <a:pt x="49714" y="31271"/>
                  <a:pt x="47956" y="34969"/>
                  <a:pt x="47409" y="38986"/>
                </a:cubicBezTo>
                <a:cubicBezTo>
                  <a:pt x="46929" y="42501"/>
                  <a:pt x="46815" y="45993"/>
                  <a:pt x="46518" y="49531"/>
                </a:cubicBezTo>
                <a:cubicBezTo>
                  <a:pt x="46792" y="46199"/>
                  <a:pt x="46153" y="43072"/>
                  <a:pt x="44989" y="39967"/>
                </a:cubicBezTo>
                <a:cubicBezTo>
                  <a:pt x="43346" y="35539"/>
                  <a:pt x="41748" y="31111"/>
                  <a:pt x="40196" y="26660"/>
                </a:cubicBezTo>
                <a:lnTo>
                  <a:pt x="40196" y="26660"/>
                </a:lnTo>
                <a:cubicBezTo>
                  <a:pt x="41109" y="29491"/>
                  <a:pt x="42022" y="32344"/>
                  <a:pt x="42935" y="35174"/>
                </a:cubicBezTo>
                <a:cubicBezTo>
                  <a:pt x="44281" y="39351"/>
                  <a:pt x="45651" y="43346"/>
                  <a:pt x="45263" y="47796"/>
                </a:cubicBezTo>
                <a:cubicBezTo>
                  <a:pt x="44806" y="52886"/>
                  <a:pt x="43346" y="57885"/>
                  <a:pt x="41017" y="62450"/>
                </a:cubicBezTo>
                <a:cubicBezTo>
                  <a:pt x="38803" y="66741"/>
                  <a:pt x="35745" y="70781"/>
                  <a:pt x="34855" y="75552"/>
                </a:cubicBezTo>
                <a:cubicBezTo>
                  <a:pt x="35174" y="71284"/>
                  <a:pt x="37685" y="67540"/>
                  <a:pt x="39716" y="63774"/>
                </a:cubicBezTo>
                <a:cubicBezTo>
                  <a:pt x="41794" y="59917"/>
                  <a:pt x="43460" y="55740"/>
                  <a:pt x="44008" y="51380"/>
                </a:cubicBezTo>
                <a:cubicBezTo>
                  <a:pt x="44441" y="47956"/>
                  <a:pt x="44167" y="44350"/>
                  <a:pt x="42935" y="41109"/>
                </a:cubicBezTo>
                <a:cubicBezTo>
                  <a:pt x="41809" y="38160"/>
                  <a:pt x="40536" y="35689"/>
                  <a:pt x="40104" y="32576"/>
                </a:cubicBezTo>
                <a:lnTo>
                  <a:pt x="40104" y="32576"/>
                </a:lnTo>
                <a:cubicBezTo>
                  <a:pt x="40265" y="35668"/>
                  <a:pt x="40537" y="38698"/>
                  <a:pt x="42136" y="41291"/>
                </a:cubicBezTo>
                <a:cubicBezTo>
                  <a:pt x="39625" y="38210"/>
                  <a:pt x="39032" y="34193"/>
                  <a:pt x="38370" y="30404"/>
                </a:cubicBezTo>
                <a:cubicBezTo>
                  <a:pt x="37708" y="26683"/>
                  <a:pt x="36658" y="23054"/>
                  <a:pt x="35722" y="19402"/>
                </a:cubicBezTo>
                <a:cubicBezTo>
                  <a:pt x="34561" y="14826"/>
                  <a:pt x="33196" y="9683"/>
                  <a:pt x="33143" y="4923"/>
                </a:cubicBezTo>
                <a:lnTo>
                  <a:pt x="33143" y="4923"/>
                </a:lnTo>
                <a:cubicBezTo>
                  <a:pt x="33192" y="9498"/>
                  <a:pt x="33831" y="14050"/>
                  <a:pt x="35083" y="18443"/>
                </a:cubicBezTo>
                <a:cubicBezTo>
                  <a:pt x="33371" y="14312"/>
                  <a:pt x="32116" y="9998"/>
                  <a:pt x="31340" y="5593"/>
                </a:cubicBezTo>
                <a:lnTo>
                  <a:pt x="31340" y="5593"/>
                </a:lnTo>
                <a:cubicBezTo>
                  <a:pt x="29856" y="11162"/>
                  <a:pt x="33485" y="18534"/>
                  <a:pt x="34969" y="23853"/>
                </a:cubicBezTo>
                <a:cubicBezTo>
                  <a:pt x="37457" y="32686"/>
                  <a:pt x="41771" y="41656"/>
                  <a:pt x="40835" y="50946"/>
                </a:cubicBezTo>
                <a:cubicBezTo>
                  <a:pt x="40447" y="54849"/>
                  <a:pt x="38758" y="59597"/>
                  <a:pt x="37617" y="63363"/>
                </a:cubicBezTo>
                <a:cubicBezTo>
                  <a:pt x="33417" y="76944"/>
                  <a:pt x="28441" y="91073"/>
                  <a:pt x="19607" y="102417"/>
                </a:cubicBezTo>
                <a:cubicBezTo>
                  <a:pt x="13376" y="110429"/>
                  <a:pt x="6506" y="118030"/>
                  <a:pt x="0" y="125836"/>
                </a:cubicBezTo>
                <a:cubicBezTo>
                  <a:pt x="0" y="125836"/>
                  <a:pt x="27482" y="144667"/>
                  <a:pt x="27482" y="144667"/>
                </a:cubicBezTo>
                <a:cubicBezTo>
                  <a:pt x="27573" y="144728"/>
                  <a:pt x="27756" y="144748"/>
                  <a:pt x="27972" y="144748"/>
                </a:cubicBezTo>
                <a:cubicBezTo>
                  <a:pt x="28403" y="144748"/>
                  <a:pt x="28966" y="144667"/>
                  <a:pt x="29194" y="144667"/>
                </a:cubicBezTo>
                <a:lnTo>
                  <a:pt x="40401" y="144667"/>
                </a:lnTo>
                <a:cubicBezTo>
                  <a:pt x="41718" y="144667"/>
                  <a:pt x="43194" y="144878"/>
                  <a:pt x="44517" y="144878"/>
                </a:cubicBezTo>
                <a:cubicBezTo>
                  <a:pt x="46909" y="144878"/>
                  <a:pt x="48800" y="144187"/>
                  <a:pt x="48344" y="140307"/>
                </a:cubicBezTo>
                <a:cubicBezTo>
                  <a:pt x="48116" y="138321"/>
                  <a:pt x="47089" y="136541"/>
                  <a:pt x="46244" y="134715"/>
                </a:cubicBezTo>
                <a:cubicBezTo>
                  <a:pt x="43163" y="127982"/>
                  <a:pt x="42729" y="120221"/>
                  <a:pt x="44259" y="112985"/>
                </a:cubicBezTo>
                <a:cubicBezTo>
                  <a:pt x="45788" y="105750"/>
                  <a:pt x="49235" y="99016"/>
                  <a:pt x="53571" y="93013"/>
                </a:cubicBezTo>
                <a:lnTo>
                  <a:pt x="53571" y="93013"/>
                </a:lnTo>
                <a:cubicBezTo>
                  <a:pt x="47956" y="98720"/>
                  <a:pt x="43871" y="105864"/>
                  <a:pt x="41794" y="113579"/>
                </a:cubicBezTo>
                <a:lnTo>
                  <a:pt x="41794" y="113579"/>
                </a:lnTo>
                <a:cubicBezTo>
                  <a:pt x="44715" y="99815"/>
                  <a:pt x="54165" y="89293"/>
                  <a:pt x="58342" y="76008"/>
                </a:cubicBezTo>
                <a:lnTo>
                  <a:pt x="58342" y="76008"/>
                </a:lnTo>
                <a:cubicBezTo>
                  <a:pt x="56265" y="82582"/>
                  <a:pt x="52225" y="88197"/>
                  <a:pt x="48344" y="93789"/>
                </a:cubicBezTo>
                <a:cubicBezTo>
                  <a:pt x="44099" y="99861"/>
                  <a:pt x="41200" y="106503"/>
                  <a:pt x="38415" y="113351"/>
                </a:cubicBezTo>
                <a:cubicBezTo>
                  <a:pt x="37822" y="114789"/>
                  <a:pt x="37251" y="116249"/>
                  <a:pt x="37000" y="117756"/>
                </a:cubicBezTo>
                <a:cubicBezTo>
                  <a:pt x="36567" y="120175"/>
                  <a:pt x="36909" y="122755"/>
                  <a:pt x="35950" y="125014"/>
                </a:cubicBezTo>
                <a:cubicBezTo>
                  <a:pt x="35847" y="125051"/>
                  <a:pt x="35746" y="125067"/>
                  <a:pt x="35649" y="125067"/>
                </a:cubicBezTo>
                <a:cubicBezTo>
                  <a:pt x="34893" y="125067"/>
                  <a:pt x="34355" y="124038"/>
                  <a:pt x="34193" y="123188"/>
                </a:cubicBezTo>
                <a:cubicBezTo>
                  <a:pt x="32367" y="113054"/>
                  <a:pt x="38507" y="103056"/>
                  <a:pt x="44852" y="95615"/>
                </a:cubicBezTo>
                <a:lnTo>
                  <a:pt x="44852" y="95615"/>
                </a:lnTo>
                <a:cubicBezTo>
                  <a:pt x="37822" y="101847"/>
                  <a:pt x="33371" y="110908"/>
                  <a:pt x="32709" y="120267"/>
                </a:cubicBezTo>
                <a:cubicBezTo>
                  <a:pt x="31933" y="119011"/>
                  <a:pt x="32001" y="117459"/>
                  <a:pt x="32184" y="115998"/>
                </a:cubicBezTo>
                <a:cubicBezTo>
                  <a:pt x="34238" y="98674"/>
                  <a:pt x="49257" y="89453"/>
                  <a:pt x="56972" y="75210"/>
                </a:cubicBezTo>
                <a:cubicBezTo>
                  <a:pt x="59871" y="69846"/>
                  <a:pt x="61035" y="63820"/>
                  <a:pt x="62998" y="58113"/>
                </a:cubicBezTo>
                <a:cubicBezTo>
                  <a:pt x="65144" y="51951"/>
                  <a:pt x="68727" y="47363"/>
                  <a:pt x="73064" y="42569"/>
                </a:cubicBezTo>
                <a:cubicBezTo>
                  <a:pt x="74725" y="40727"/>
                  <a:pt x="76420" y="38911"/>
                  <a:pt x="78149" y="37130"/>
                </a:cubicBezTo>
                <a:lnTo>
                  <a:pt x="78149" y="37130"/>
                </a:lnTo>
                <a:cubicBezTo>
                  <a:pt x="75758" y="39244"/>
                  <a:pt x="73141" y="41132"/>
                  <a:pt x="70668" y="43163"/>
                </a:cubicBezTo>
                <a:cubicBezTo>
                  <a:pt x="66970" y="46199"/>
                  <a:pt x="63432" y="49759"/>
                  <a:pt x="61857" y="54256"/>
                </a:cubicBezTo>
                <a:cubicBezTo>
                  <a:pt x="64984" y="43437"/>
                  <a:pt x="73498" y="34969"/>
                  <a:pt x="82628" y="28349"/>
                </a:cubicBezTo>
                <a:lnTo>
                  <a:pt x="82628" y="28349"/>
                </a:lnTo>
                <a:cubicBezTo>
                  <a:pt x="77584" y="31842"/>
                  <a:pt x="72631" y="35494"/>
                  <a:pt x="68385" y="39945"/>
                </a:cubicBezTo>
                <a:cubicBezTo>
                  <a:pt x="65486" y="42980"/>
                  <a:pt x="62245" y="46290"/>
                  <a:pt x="60875" y="50307"/>
                </a:cubicBezTo>
                <a:cubicBezTo>
                  <a:pt x="59460" y="54507"/>
                  <a:pt x="59437" y="59049"/>
                  <a:pt x="58433" y="63340"/>
                </a:cubicBezTo>
                <a:cubicBezTo>
                  <a:pt x="55557" y="75483"/>
                  <a:pt x="46906" y="85892"/>
                  <a:pt x="38370" y="94588"/>
                </a:cubicBezTo>
                <a:cubicBezTo>
                  <a:pt x="35768" y="97236"/>
                  <a:pt x="33166" y="99907"/>
                  <a:pt x="30860" y="102851"/>
                </a:cubicBezTo>
                <a:cubicBezTo>
                  <a:pt x="29112" y="105099"/>
                  <a:pt x="26008" y="108725"/>
                  <a:pt x="25639" y="111684"/>
                </a:cubicBezTo>
                <a:lnTo>
                  <a:pt x="25639" y="111684"/>
                </a:lnTo>
                <a:cubicBezTo>
                  <a:pt x="26502" y="104585"/>
                  <a:pt x="32124" y="99095"/>
                  <a:pt x="35973" y="93447"/>
                </a:cubicBezTo>
                <a:cubicBezTo>
                  <a:pt x="40150" y="87330"/>
                  <a:pt x="43254" y="80437"/>
                  <a:pt x="44670" y="73155"/>
                </a:cubicBezTo>
                <a:lnTo>
                  <a:pt x="44670" y="73155"/>
                </a:lnTo>
                <a:cubicBezTo>
                  <a:pt x="41634" y="80459"/>
                  <a:pt x="37571" y="87147"/>
                  <a:pt x="32001" y="92762"/>
                </a:cubicBezTo>
                <a:cubicBezTo>
                  <a:pt x="27844" y="96977"/>
                  <a:pt x="22980" y="101207"/>
                  <a:pt x="20714" y="106763"/>
                </a:cubicBezTo>
                <a:lnTo>
                  <a:pt x="20714" y="106763"/>
                </a:lnTo>
                <a:cubicBezTo>
                  <a:pt x="23554" y="99141"/>
                  <a:pt x="29776" y="92960"/>
                  <a:pt x="34512" y="86166"/>
                </a:cubicBezTo>
                <a:cubicBezTo>
                  <a:pt x="39808" y="78611"/>
                  <a:pt x="43232" y="70142"/>
                  <a:pt x="44784" y="61126"/>
                </a:cubicBezTo>
                <a:cubicBezTo>
                  <a:pt x="45765" y="55511"/>
                  <a:pt x="48322" y="50399"/>
                  <a:pt x="50741" y="45308"/>
                </a:cubicBezTo>
                <a:cubicBezTo>
                  <a:pt x="54256" y="37936"/>
                  <a:pt x="56698" y="30130"/>
                  <a:pt x="57086" y="21913"/>
                </a:cubicBezTo>
                <a:lnTo>
                  <a:pt x="57086" y="21913"/>
                </a:lnTo>
                <a:cubicBezTo>
                  <a:pt x="57406" y="28098"/>
                  <a:pt x="56356" y="34330"/>
                  <a:pt x="54074" y="40082"/>
                </a:cubicBezTo>
                <a:cubicBezTo>
                  <a:pt x="57178" y="37502"/>
                  <a:pt x="57863" y="32412"/>
                  <a:pt x="59004" y="28760"/>
                </a:cubicBezTo>
                <a:cubicBezTo>
                  <a:pt x="60419" y="24195"/>
                  <a:pt x="61834" y="19265"/>
                  <a:pt x="62268" y="14494"/>
                </a:cubicBezTo>
                <a:lnTo>
                  <a:pt x="62268" y="14494"/>
                </a:lnTo>
                <a:cubicBezTo>
                  <a:pt x="61378" y="24515"/>
                  <a:pt x="58182" y="34147"/>
                  <a:pt x="54964" y="43688"/>
                </a:cubicBezTo>
                <a:cubicBezTo>
                  <a:pt x="55443" y="42296"/>
                  <a:pt x="58730" y="40470"/>
                  <a:pt x="59894" y="39785"/>
                </a:cubicBezTo>
                <a:lnTo>
                  <a:pt x="59894" y="39785"/>
                </a:lnTo>
                <a:cubicBezTo>
                  <a:pt x="55740" y="42250"/>
                  <a:pt x="54096" y="46861"/>
                  <a:pt x="52430" y="51038"/>
                </a:cubicBezTo>
                <a:cubicBezTo>
                  <a:pt x="50467" y="55991"/>
                  <a:pt x="49280" y="61081"/>
                  <a:pt x="48185" y="66331"/>
                </a:cubicBezTo>
                <a:cubicBezTo>
                  <a:pt x="47682" y="68659"/>
                  <a:pt x="47272" y="71055"/>
                  <a:pt x="47614" y="73406"/>
                </a:cubicBezTo>
                <a:cubicBezTo>
                  <a:pt x="47660" y="73794"/>
                  <a:pt x="47751" y="74182"/>
                  <a:pt x="48048" y="74434"/>
                </a:cubicBezTo>
                <a:cubicBezTo>
                  <a:pt x="48219" y="74579"/>
                  <a:pt x="48405" y="74642"/>
                  <a:pt x="48597" y="74642"/>
                </a:cubicBezTo>
                <a:cubicBezTo>
                  <a:pt x="49249" y="74642"/>
                  <a:pt x="49960" y="73917"/>
                  <a:pt x="50330" y="73247"/>
                </a:cubicBezTo>
                <a:cubicBezTo>
                  <a:pt x="53183" y="68202"/>
                  <a:pt x="56288" y="61880"/>
                  <a:pt x="57360" y="56150"/>
                </a:cubicBezTo>
                <a:cubicBezTo>
                  <a:pt x="57589" y="54895"/>
                  <a:pt x="57726" y="53640"/>
                  <a:pt x="57977" y="52384"/>
                </a:cubicBezTo>
                <a:cubicBezTo>
                  <a:pt x="58684" y="49029"/>
                  <a:pt x="60328" y="45879"/>
                  <a:pt x="62679" y="43368"/>
                </a:cubicBezTo>
                <a:lnTo>
                  <a:pt x="62679" y="43368"/>
                </a:lnTo>
                <a:cubicBezTo>
                  <a:pt x="60328" y="44669"/>
                  <a:pt x="58798" y="47112"/>
                  <a:pt x="57840" y="49645"/>
                </a:cubicBezTo>
                <a:cubicBezTo>
                  <a:pt x="56904" y="52179"/>
                  <a:pt x="56447" y="54849"/>
                  <a:pt x="55648" y="57429"/>
                </a:cubicBezTo>
                <a:cubicBezTo>
                  <a:pt x="54781" y="60282"/>
                  <a:pt x="53001" y="66582"/>
                  <a:pt x="50399" y="68202"/>
                </a:cubicBezTo>
                <a:cubicBezTo>
                  <a:pt x="49600" y="67152"/>
                  <a:pt x="50033" y="65281"/>
                  <a:pt x="50262" y="64025"/>
                </a:cubicBezTo>
                <a:cubicBezTo>
                  <a:pt x="52111" y="53822"/>
                  <a:pt x="57429" y="45194"/>
                  <a:pt x="64779" y="37867"/>
                </a:cubicBezTo>
                <a:cubicBezTo>
                  <a:pt x="71923" y="30723"/>
                  <a:pt x="80688" y="25428"/>
                  <a:pt x="89498" y="20475"/>
                </a:cubicBezTo>
                <a:cubicBezTo>
                  <a:pt x="98606" y="15385"/>
                  <a:pt x="108580" y="9792"/>
                  <a:pt x="112255" y="23"/>
                </a:cubicBezTo>
                <a:cubicBezTo>
                  <a:pt x="112192" y="22"/>
                  <a:pt x="112131" y="22"/>
                  <a:pt x="112072" y="22"/>
                </a:cubicBezTo>
                <a:cubicBezTo>
                  <a:pt x="110292" y="22"/>
                  <a:pt x="109931" y="361"/>
                  <a:pt x="108695" y="1598"/>
                </a:cubicBezTo>
                <a:cubicBezTo>
                  <a:pt x="107622" y="2671"/>
                  <a:pt x="106526" y="3744"/>
                  <a:pt x="105430" y="4816"/>
                </a:cubicBezTo>
                <a:cubicBezTo>
                  <a:pt x="103878" y="6369"/>
                  <a:pt x="102303" y="7898"/>
                  <a:pt x="100751" y="9450"/>
                </a:cubicBezTo>
                <a:lnTo>
                  <a:pt x="102486" y="0"/>
                </a:lnTo>
                <a:lnTo>
                  <a:pt x="98743" y="0"/>
                </a:lnTo>
                <a:cubicBezTo>
                  <a:pt x="95524" y="14654"/>
                  <a:pt x="80300" y="25336"/>
                  <a:pt x="67655" y="32435"/>
                </a:cubicBezTo>
                <a:cubicBezTo>
                  <a:pt x="68362" y="26660"/>
                  <a:pt x="69230" y="21639"/>
                  <a:pt x="69230" y="15818"/>
                </a:cubicBezTo>
                <a:lnTo>
                  <a:pt x="69230" y="0"/>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
          <p:cNvSpPr/>
          <p:nvPr/>
        </p:nvSpPr>
        <p:spPr>
          <a:xfrm>
            <a:off x="-2110976" y="-110924"/>
            <a:ext cx="5013414" cy="2536871"/>
          </a:xfrm>
          <a:custGeom>
            <a:avLst/>
            <a:gdLst/>
            <a:ahLst/>
            <a:cxnLst/>
            <a:rect l="l" t="t" r="r" b="b"/>
            <a:pathLst>
              <a:path w="166808" h="76579" extrusionOk="0">
                <a:moveTo>
                  <a:pt x="49653" y="21309"/>
                </a:moveTo>
                <a:lnTo>
                  <a:pt x="49653" y="21309"/>
                </a:lnTo>
                <a:cubicBezTo>
                  <a:pt x="49643" y="21358"/>
                  <a:pt x="49633" y="21407"/>
                  <a:pt x="49622" y="21456"/>
                </a:cubicBezTo>
                <a:cubicBezTo>
                  <a:pt x="49633" y="21407"/>
                  <a:pt x="49644" y="21358"/>
                  <a:pt x="49653" y="21309"/>
                </a:cubicBezTo>
                <a:close/>
                <a:moveTo>
                  <a:pt x="101299" y="25907"/>
                </a:moveTo>
                <a:lnTo>
                  <a:pt x="101299" y="25907"/>
                </a:lnTo>
                <a:cubicBezTo>
                  <a:pt x="101349" y="25935"/>
                  <a:pt x="101401" y="25960"/>
                  <a:pt x="101453" y="25980"/>
                </a:cubicBezTo>
                <a:lnTo>
                  <a:pt x="101453" y="25980"/>
                </a:lnTo>
                <a:cubicBezTo>
                  <a:pt x="101401" y="25957"/>
                  <a:pt x="101349" y="25932"/>
                  <a:pt x="101299" y="25907"/>
                </a:cubicBezTo>
                <a:close/>
                <a:moveTo>
                  <a:pt x="16959" y="25998"/>
                </a:moveTo>
                <a:cubicBezTo>
                  <a:pt x="16959" y="25998"/>
                  <a:pt x="16960" y="25998"/>
                  <a:pt x="16960" y="25998"/>
                </a:cubicBezTo>
                <a:lnTo>
                  <a:pt x="16960" y="25998"/>
                </a:lnTo>
                <a:cubicBezTo>
                  <a:pt x="16960" y="25998"/>
                  <a:pt x="16959" y="25998"/>
                  <a:pt x="16959" y="25998"/>
                </a:cubicBezTo>
                <a:close/>
                <a:moveTo>
                  <a:pt x="0" y="0"/>
                </a:moveTo>
                <a:lnTo>
                  <a:pt x="0" y="76054"/>
                </a:lnTo>
                <a:cubicBezTo>
                  <a:pt x="799" y="74433"/>
                  <a:pt x="1141" y="73086"/>
                  <a:pt x="1438" y="71306"/>
                </a:cubicBezTo>
                <a:cubicBezTo>
                  <a:pt x="1940" y="71626"/>
                  <a:pt x="2442" y="71968"/>
                  <a:pt x="2922" y="72310"/>
                </a:cubicBezTo>
                <a:cubicBezTo>
                  <a:pt x="3173" y="70758"/>
                  <a:pt x="3150" y="69161"/>
                  <a:pt x="2830" y="67631"/>
                </a:cubicBezTo>
                <a:lnTo>
                  <a:pt x="2830" y="67631"/>
                </a:lnTo>
                <a:cubicBezTo>
                  <a:pt x="4337" y="69024"/>
                  <a:pt x="5341" y="70941"/>
                  <a:pt x="5615" y="72995"/>
                </a:cubicBezTo>
                <a:cubicBezTo>
                  <a:pt x="6003" y="72288"/>
                  <a:pt x="6391" y="71603"/>
                  <a:pt x="6779" y="70895"/>
                </a:cubicBezTo>
                <a:lnTo>
                  <a:pt x="6779" y="70895"/>
                </a:lnTo>
                <a:cubicBezTo>
                  <a:pt x="6323" y="72767"/>
                  <a:pt x="6414" y="74753"/>
                  <a:pt x="7007" y="76579"/>
                </a:cubicBezTo>
                <a:cubicBezTo>
                  <a:pt x="8559" y="74798"/>
                  <a:pt x="9655" y="72607"/>
                  <a:pt x="10112" y="70302"/>
                </a:cubicBezTo>
                <a:cubicBezTo>
                  <a:pt x="10271" y="71192"/>
                  <a:pt x="10477" y="72128"/>
                  <a:pt x="11070" y="72813"/>
                </a:cubicBezTo>
                <a:cubicBezTo>
                  <a:pt x="11432" y="73214"/>
                  <a:pt x="11990" y="73459"/>
                  <a:pt x="12518" y="73459"/>
                </a:cubicBezTo>
                <a:cubicBezTo>
                  <a:pt x="12890" y="73459"/>
                  <a:pt x="13248" y="73337"/>
                  <a:pt x="13513" y="73064"/>
                </a:cubicBezTo>
                <a:cubicBezTo>
                  <a:pt x="14585" y="71900"/>
                  <a:pt x="13239" y="69206"/>
                  <a:pt x="14768" y="68795"/>
                </a:cubicBezTo>
                <a:cubicBezTo>
                  <a:pt x="15672" y="70773"/>
                  <a:pt x="17835" y="72082"/>
                  <a:pt x="20000" y="72082"/>
                </a:cubicBezTo>
                <a:cubicBezTo>
                  <a:pt x="20458" y="72082"/>
                  <a:pt x="20917" y="72023"/>
                  <a:pt x="21364" y="71900"/>
                </a:cubicBezTo>
                <a:cubicBezTo>
                  <a:pt x="19356" y="71146"/>
                  <a:pt x="17712" y="69503"/>
                  <a:pt x="16914" y="67517"/>
                </a:cubicBezTo>
                <a:lnTo>
                  <a:pt x="16914" y="67517"/>
                </a:lnTo>
                <a:cubicBezTo>
                  <a:pt x="18541" y="68867"/>
                  <a:pt x="20678" y="69603"/>
                  <a:pt x="22802" y="69603"/>
                </a:cubicBezTo>
                <a:cubicBezTo>
                  <a:pt x="23300" y="69603"/>
                  <a:pt x="23797" y="69562"/>
                  <a:pt x="24286" y="69480"/>
                </a:cubicBezTo>
                <a:lnTo>
                  <a:pt x="20429" y="64801"/>
                </a:lnTo>
                <a:lnTo>
                  <a:pt x="24172" y="64847"/>
                </a:lnTo>
                <a:cubicBezTo>
                  <a:pt x="23305" y="64048"/>
                  <a:pt x="22437" y="63272"/>
                  <a:pt x="21570" y="62473"/>
                </a:cubicBezTo>
                <a:cubicBezTo>
                  <a:pt x="23738" y="62085"/>
                  <a:pt x="25587" y="60282"/>
                  <a:pt x="26021" y="58136"/>
                </a:cubicBezTo>
                <a:lnTo>
                  <a:pt x="26021" y="58136"/>
                </a:lnTo>
                <a:cubicBezTo>
                  <a:pt x="25003" y="58793"/>
                  <a:pt x="23784" y="59143"/>
                  <a:pt x="22559" y="59143"/>
                </a:cubicBezTo>
                <a:cubicBezTo>
                  <a:pt x="22082" y="59143"/>
                  <a:pt x="21604" y="59089"/>
                  <a:pt x="21136" y="58980"/>
                </a:cubicBezTo>
                <a:cubicBezTo>
                  <a:pt x="21821" y="58410"/>
                  <a:pt x="22506" y="57839"/>
                  <a:pt x="23168" y="57291"/>
                </a:cubicBezTo>
                <a:cubicBezTo>
                  <a:pt x="22742" y="57215"/>
                  <a:pt x="22310" y="57177"/>
                  <a:pt x="21878" y="57177"/>
                </a:cubicBezTo>
                <a:cubicBezTo>
                  <a:pt x="19742" y="57177"/>
                  <a:pt x="17603" y="58093"/>
                  <a:pt x="16160" y="59688"/>
                </a:cubicBezTo>
                <a:cubicBezTo>
                  <a:pt x="16434" y="58547"/>
                  <a:pt x="16503" y="57360"/>
                  <a:pt x="16320" y="56196"/>
                </a:cubicBezTo>
                <a:lnTo>
                  <a:pt x="16320" y="56196"/>
                </a:lnTo>
                <a:cubicBezTo>
                  <a:pt x="15361" y="57816"/>
                  <a:pt x="13901" y="59117"/>
                  <a:pt x="12189" y="59871"/>
                </a:cubicBezTo>
                <a:cubicBezTo>
                  <a:pt x="11778" y="58547"/>
                  <a:pt x="12531" y="56949"/>
                  <a:pt x="13832" y="56424"/>
                </a:cubicBezTo>
                <a:cubicBezTo>
                  <a:pt x="13320" y="56132"/>
                  <a:pt x="12739" y="55996"/>
                  <a:pt x="12155" y="55996"/>
                </a:cubicBezTo>
                <a:cubicBezTo>
                  <a:pt x="10863" y="55996"/>
                  <a:pt x="9553" y="56662"/>
                  <a:pt x="8925" y="57794"/>
                </a:cubicBezTo>
                <a:cubicBezTo>
                  <a:pt x="7510" y="56995"/>
                  <a:pt x="6300" y="55876"/>
                  <a:pt x="5387" y="54530"/>
                </a:cubicBezTo>
                <a:lnTo>
                  <a:pt x="5387" y="54530"/>
                </a:lnTo>
                <a:cubicBezTo>
                  <a:pt x="5789" y="54652"/>
                  <a:pt x="6212" y="54715"/>
                  <a:pt x="6637" y="54715"/>
                </a:cubicBezTo>
                <a:cubicBezTo>
                  <a:pt x="7080" y="54715"/>
                  <a:pt x="7523" y="54647"/>
                  <a:pt x="7943" y="54507"/>
                </a:cubicBezTo>
                <a:cubicBezTo>
                  <a:pt x="7532" y="52772"/>
                  <a:pt x="8696" y="50786"/>
                  <a:pt x="10431" y="50307"/>
                </a:cubicBezTo>
                <a:cubicBezTo>
                  <a:pt x="9199" y="49462"/>
                  <a:pt x="7989" y="48641"/>
                  <a:pt x="6779" y="47796"/>
                </a:cubicBezTo>
                <a:cubicBezTo>
                  <a:pt x="6939" y="47221"/>
                  <a:pt x="7446" y="46979"/>
                  <a:pt x="8032" y="46979"/>
                </a:cubicBezTo>
                <a:cubicBezTo>
                  <a:pt x="8702" y="46979"/>
                  <a:pt x="9477" y="47297"/>
                  <a:pt x="9952" y="47796"/>
                </a:cubicBezTo>
                <a:cubicBezTo>
                  <a:pt x="10819" y="48755"/>
                  <a:pt x="11435" y="50101"/>
                  <a:pt x="12668" y="50467"/>
                </a:cubicBezTo>
                <a:cubicBezTo>
                  <a:pt x="11869" y="49348"/>
                  <a:pt x="11687" y="47819"/>
                  <a:pt x="12212" y="46541"/>
                </a:cubicBezTo>
                <a:lnTo>
                  <a:pt x="12212" y="46541"/>
                </a:lnTo>
                <a:cubicBezTo>
                  <a:pt x="13855" y="48618"/>
                  <a:pt x="15498" y="50695"/>
                  <a:pt x="17142" y="52795"/>
                </a:cubicBezTo>
                <a:cubicBezTo>
                  <a:pt x="16822" y="51608"/>
                  <a:pt x="16503" y="50421"/>
                  <a:pt x="16160" y="49257"/>
                </a:cubicBezTo>
                <a:lnTo>
                  <a:pt x="16160" y="49257"/>
                </a:lnTo>
                <a:cubicBezTo>
                  <a:pt x="16701" y="50801"/>
                  <a:pt x="18349" y="51740"/>
                  <a:pt x="19959" y="51740"/>
                </a:cubicBezTo>
                <a:cubicBezTo>
                  <a:pt x="20729" y="51740"/>
                  <a:pt x="21490" y="51525"/>
                  <a:pt x="22118" y="51060"/>
                </a:cubicBezTo>
                <a:cubicBezTo>
                  <a:pt x="19698" y="50900"/>
                  <a:pt x="17530" y="48937"/>
                  <a:pt x="17119" y="46564"/>
                </a:cubicBezTo>
                <a:lnTo>
                  <a:pt x="17119" y="46564"/>
                </a:lnTo>
                <a:cubicBezTo>
                  <a:pt x="18694" y="46997"/>
                  <a:pt x="20223" y="47682"/>
                  <a:pt x="21593" y="48549"/>
                </a:cubicBezTo>
                <a:cubicBezTo>
                  <a:pt x="21136" y="46176"/>
                  <a:pt x="19493" y="44053"/>
                  <a:pt x="17302" y="43003"/>
                </a:cubicBezTo>
                <a:cubicBezTo>
                  <a:pt x="18557" y="42843"/>
                  <a:pt x="19790" y="42523"/>
                  <a:pt x="20954" y="42021"/>
                </a:cubicBezTo>
                <a:cubicBezTo>
                  <a:pt x="19196" y="41200"/>
                  <a:pt x="17439" y="40355"/>
                  <a:pt x="15704" y="39533"/>
                </a:cubicBezTo>
                <a:lnTo>
                  <a:pt x="15704" y="39533"/>
                </a:lnTo>
                <a:cubicBezTo>
                  <a:pt x="16642" y="39917"/>
                  <a:pt x="17659" y="40106"/>
                  <a:pt x="18679" y="40106"/>
                </a:cubicBezTo>
                <a:cubicBezTo>
                  <a:pt x="19297" y="40106"/>
                  <a:pt x="19917" y="40036"/>
                  <a:pt x="20520" y="39899"/>
                </a:cubicBezTo>
                <a:cubicBezTo>
                  <a:pt x="18580" y="37502"/>
                  <a:pt x="15727" y="35836"/>
                  <a:pt x="12668" y="35334"/>
                </a:cubicBezTo>
                <a:cubicBezTo>
                  <a:pt x="13969" y="35128"/>
                  <a:pt x="15042" y="33987"/>
                  <a:pt x="15202" y="32686"/>
                </a:cubicBezTo>
                <a:lnTo>
                  <a:pt x="15202" y="32686"/>
                </a:lnTo>
                <a:cubicBezTo>
                  <a:pt x="14571" y="32804"/>
                  <a:pt x="13931" y="32862"/>
                  <a:pt x="13292" y="32862"/>
                </a:cubicBezTo>
                <a:cubicBezTo>
                  <a:pt x="11708" y="32862"/>
                  <a:pt x="10127" y="32508"/>
                  <a:pt x="8696" y="31841"/>
                </a:cubicBezTo>
                <a:cubicBezTo>
                  <a:pt x="10386" y="31271"/>
                  <a:pt x="12052" y="30700"/>
                  <a:pt x="13718" y="30152"/>
                </a:cubicBezTo>
                <a:cubicBezTo>
                  <a:pt x="12851" y="28714"/>
                  <a:pt x="10865" y="28623"/>
                  <a:pt x="9199" y="28417"/>
                </a:cubicBezTo>
                <a:cubicBezTo>
                  <a:pt x="7532" y="28212"/>
                  <a:pt x="5524" y="27231"/>
                  <a:pt x="5706" y="25564"/>
                </a:cubicBezTo>
                <a:lnTo>
                  <a:pt x="5706" y="25564"/>
                </a:lnTo>
                <a:cubicBezTo>
                  <a:pt x="6002" y="26372"/>
                  <a:pt x="6879" y="26874"/>
                  <a:pt x="7733" y="26874"/>
                </a:cubicBezTo>
                <a:cubicBezTo>
                  <a:pt x="8133" y="26874"/>
                  <a:pt x="8528" y="26763"/>
                  <a:pt x="8856" y="26523"/>
                </a:cubicBezTo>
                <a:cubicBezTo>
                  <a:pt x="8605" y="25838"/>
                  <a:pt x="8354" y="25153"/>
                  <a:pt x="8080" y="24469"/>
                </a:cubicBezTo>
                <a:cubicBezTo>
                  <a:pt x="9861" y="23967"/>
                  <a:pt x="11572" y="23305"/>
                  <a:pt x="13193" y="22483"/>
                </a:cubicBezTo>
                <a:cubicBezTo>
                  <a:pt x="12463" y="21296"/>
                  <a:pt x="11732" y="20086"/>
                  <a:pt x="11002" y="18899"/>
                </a:cubicBezTo>
                <a:cubicBezTo>
                  <a:pt x="11031" y="18899"/>
                  <a:pt x="11061" y="18899"/>
                  <a:pt x="11090" y="18899"/>
                </a:cubicBezTo>
                <a:cubicBezTo>
                  <a:pt x="12772" y="18899"/>
                  <a:pt x="14424" y="19536"/>
                  <a:pt x="15635" y="20680"/>
                </a:cubicBezTo>
                <a:lnTo>
                  <a:pt x="16343" y="17210"/>
                </a:lnTo>
                <a:cubicBezTo>
                  <a:pt x="17028" y="18488"/>
                  <a:pt x="19995" y="22369"/>
                  <a:pt x="19447" y="23944"/>
                </a:cubicBezTo>
                <a:cubicBezTo>
                  <a:pt x="19380" y="24147"/>
                  <a:pt x="17128" y="25999"/>
                  <a:pt x="16964" y="25999"/>
                </a:cubicBezTo>
                <a:cubicBezTo>
                  <a:pt x="16963" y="25999"/>
                  <a:pt x="16961" y="25999"/>
                  <a:pt x="16960" y="25998"/>
                </a:cubicBezTo>
                <a:lnTo>
                  <a:pt x="16960" y="25998"/>
                </a:lnTo>
                <a:cubicBezTo>
                  <a:pt x="17778" y="26283"/>
                  <a:pt x="18627" y="26426"/>
                  <a:pt x="19482" y="26426"/>
                </a:cubicBezTo>
                <a:cubicBezTo>
                  <a:pt x="19653" y="26426"/>
                  <a:pt x="19824" y="26420"/>
                  <a:pt x="19995" y="26409"/>
                </a:cubicBezTo>
                <a:lnTo>
                  <a:pt x="19995" y="26409"/>
                </a:lnTo>
                <a:cubicBezTo>
                  <a:pt x="18580" y="27094"/>
                  <a:pt x="17461" y="28372"/>
                  <a:pt x="16959" y="29878"/>
                </a:cubicBezTo>
                <a:cubicBezTo>
                  <a:pt x="18352" y="29445"/>
                  <a:pt x="19721" y="28988"/>
                  <a:pt x="21113" y="28554"/>
                </a:cubicBezTo>
                <a:lnTo>
                  <a:pt x="21113" y="28554"/>
                </a:lnTo>
                <a:cubicBezTo>
                  <a:pt x="19196" y="29878"/>
                  <a:pt x="18260" y="32435"/>
                  <a:pt x="18877" y="34672"/>
                </a:cubicBezTo>
                <a:cubicBezTo>
                  <a:pt x="19863" y="33631"/>
                  <a:pt x="21342" y="32294"/>
                  <a:pt x="22131" y="32294"/>
                </a:cubicBezTo>
                <a:cubicBezTo>
                  <a:pt x="22657" y="32294"/>
                  <a:pt x="22875" y="32887"/>
                  <a:pt x="22437" y="34557"/>
                </a:cubicBezTo>
                <a:cubicBezTo>
                  <a:pt x="22871" y="34420"/>
                  <a:pt x="23282" y="34261"/>
                  <a:pt x="23715" y="34101"/>
                </a:cubicBezTo>
                <a:lnTo>
                  <a:pt x="23715" y="34101"/>
                </a:lnTo>
                <a:cubicBezTo>
                  <a:pt x="22711" y="35288"/>
                  <a:pt x="22757" y="37228"/>
                  <a:pt x="23807" y="38392"/>
                </a:cubicBezTo>
                <a:cubicBezTo>
                  <a:pt x="24720" y="37319"/>
                  <a:pt x="25450" y="36041"/>
                  <a:pt x="25907" y="34694"/>
                </a:cubicBezTo>
                <a:cubicBezTo>
                  <a:pt x="25915" y="34694"/>
                  <a:pt x="25923" y="34694"/>
                  <a:pt x="25931" y="34694"/>
                </a:cubicBezTo>
                <a:cubicBezTo>
                  <a:pt x="27281" y="34694"/>
                  <a:pt x="27641" y="36551"/>
                  <a:pt x="27619" y="37890"/>
                </a:cubicBezTo>
                <a:cubicBezTo>
                  <a:pt x="27576" y="39175"/>
                  <a:pt x="28116" y="40903"/>
                  <a:pt x="29277" y="40903"/>
                </a:cubicBezTo>
                <a:cubicBezTo>
                  <a:pt x="29353" y="40903"/>
                  <a:pt x="29432" y="40895"/>
                  <a:pt x="29513" y="40880"/>
                </a:cubicBezTo>
                <a:cubicBezTo>
                  <a:pt x="29308" y="38803"/>
                  <a:pt x="29787" y="36657"/>
                  <a:pt x="30883" y="34854"/>
                </a:cubicBezTo>
                <a:lnTo>
                  <a:pt x="30883" y="34854"/>
                </a:lnTo>
                <a:cubicBezTo>
                  <a:pt x="30609" y="36543"/>
                  <a:pt x="31157" y="38324"/>
                  <a:pt x="32321" y="39579"/>
                </a:cubicBezTo>
                <a:cubicBezTo>
                  <a:pt x="33005" y="38209"/>
                  <a:pt x="33348" y="36657"/>
                  <a:pt x="33325" y="35128"/>
                </a:cubicBezTo>
                <a:lnTo>
                  <a:pt x="33325" y="35128"/>
                </a:lnTo>
                <a:cubicBezTo>
                  <a:pt x="33781" y="36749"/>
                  <a:pt x="34923" y="37616"/>
                  <a:pt x="35881" y="38986"/>
                </a:cubicBezTo>
                <a:cubicBezTo>
                  <a:pt x="36475" y="39830"/>
                  <a:pt x="37251" y="40675"/>
                  <a:pt x="38278" y="40812"/>
                </a:cubicBezTo>
                <a:cubicBezTo>
                  <a:pt x="38118" y="39077"/>
                  <a:pt x="37434" y="37388"/>
                  <a:pt x="36315" y="36064"/>
                </a:cubicBezTo>
                <a:lnTo>
                  <a:pt x="36315" y="36064"/>
                </a:lnTo>
                <a:cubicBezTo>
                  <a:pt x="37000" y="36817"/>
                  <a:pt x="37867" y="37411"/>
                  <a:pt x="38803" y="37776"/>
                </a:cubicBezTo>
                <a:cubicBezTo>
                  <a:pt x="39100" y="37137"/>
                  <a:pt x="38986" y="36338"/>
                  <a:pt x="38529" y="35790"/>
                </a:cubicBezTo>
                <a:lnTo>
                  <a:pt x="38529" y="35790"/>
                </a:lnTo>
                <a:cubicBezTo>
                  <a:pt x="39214" y="36338"/>
                  <a:pt x="39967" y="36771"/>
                  <a:pt x="40766" y="37091"/>
                </a:cubicBezTo>
                <a:cubicBezTo>
                  <a:pt x="41015" y="37186"/>
                  <a:pt x="41302" y="37263"/>
                  <a:pt x="41568" y="37263"/>
                </a:cubicBezTo>
                <a:cubicBezTo>
                  <a:pt x="41813" y="37263"/>
                  <a:pt x="42040" y="37198"/>
                  <a:pt x="42204" y="37023"/>
                </a:cubicBezTo>
                <a:cubicBezTo>
                  <a:pt x="42546" y="36635"/>
                  <a:pt x="42341" y="36018"/>
                  <a:pt x="42090" y="35585"/>
                </a:cubicBezTo>
                <a:cubicBezTo>
                  <a:pt x="41337" y="34329"/>
                  <a:pt x="39556" y="34010"/>
                  <a:pt x="38894" y="33028"/>
                </a:cubicBezTo>
                <a:cubicBezTo>
                  <a:pt x="38278" y="32078"/>
                  <a:pt x="39155" y="31534"/>
                  <a:pt x="40196" y="31534"/>
                </a:cubicBezTo>
                <a:cubicBezTo>
                  <a:pt x="40505" y="31534"/>
                  <a:pt x="40828" y="31582"/>
                  <a:pt x="41131" y="31681"/>
                </a:cubicBezTo>
                <a:cubicBezTo>
                  <a:pt x="41063" y="30380"/>
                  <a:pt x="40629" y="29102"/>
                  <a:pt x="39921" y="28029"/>
                </a:cubicBezTo>
                <a:lnTo>
                  <a:pt x="42889" y="27892"/>
                </a:lnTo>
                <a:cubicBezTo>
                  <a:pt x="43368" y="27892"/>
                  <a:pt x="42227" y="26295"/>
                  <a:pt x="42136" y="26203"/>
                </a:cubicBezTo>
                <a:cubicBezTo>
                  <a:pt x="41588" y="25656"/>
                  <a:pt x="40515" y="25382"/>
                  <a:pt x="39807" y="25108"/>
                </a:cubicBezTo>
                <a:cubicBezTo>
                  <a:pt x="38309" y="24569"/>
                  <a:pt x="36760" y="24254"/>
                  <a:pt x="35190" y="24254"/>
                </a:cubicBezTo>
                <a:cubicBezTo>
                  <a:pt x="34631" y="24254"/>
                  <a:pt x="34070" y="24294"/>
                  <a:pt x="33508" y="24377"/>
                </a:cubicBezTo>
                <a:cubicBezTo>
                  <a:pt x="34946" y="24149"/>
                  <a:pt x="36361" y="23967"/>
                  <a:pt x="37799" y="23830"/>
                </a:cubicBezTo>
                <a:cubicBezTo>
                  <a:pt x="36909" y="22825"/>
                  <a:pt x="35722" y="22049"/>
                  <a:pt x="34398" y="21684"/>
                </a:cubicBezTo>
                <a:cubicBezTo>
                  <a:pt x="34505" y="21676"/>
                  <a:pt x="34612" y="21672"/>
                  <a:pt x="34719" y="21672"/>
                </a:cubicBezTo>
                <a:cubicBezTo>
                  <a:pt x="35519" y="21672"/>
                  <a:pt x="36295" y="21895"/>
                  <a:pt x="37000" y="22277"/>
                </a:cubicBezTo>
                <a:cubicBezTo>
                  <a:pt x="36589" y="21159"/>
                  <a:pt x="36178" y="20063"/>
                  <a:pt x="35790" y="18945"/>
                </a:cubicBezTo>
                <a:lnTo>
                  <a:pt x="35790" y="18945"/>
                </a:lnTo>
                <a:cubicBezTo>
                  <a:pt x="36110" y="19812"/>
                  <a:pt x="37456" y="21752"/>
                  <a:pt x="38347" y="22118"/>
                </a:cubicBezTo>
                <a:cubicBezTo>
                  <a:pt x="38593" y="22220"/>
                  <a:pt x="38852" y="22252"/>
                  <a:pt x="39119" y="22252"/>
                </a:cubicBezTo>
                <a:cubicBezTo>
                  <a:pt x="39588" y="22252"/>
                  <a:pt x="40082" y="22152"/>
                  <a:pt x="40576" y="22152"/>
                </a:cubicBezTo>
                <a:cubicBezTo>
                  <a:pt x="40869" y="22152"/>
                  <a:pt x="41163" y="22187"/>
                  <a:pt x="41451" y="22300"/>
                </a:cubicBezTo>
                <a:cubicBezTo>
                  <a:pt x="40606" y="21730"/>
                  <a:pt x="40127" y="20634"/>
                  <a:pt x="40492" y="19653"/>
                </a:cubicBezTo>
                <a:cubicBezTo>
                  <a:pt x="40806" y="18789"/>
                  <a:pt x="41693" y="18213"/>
                  <a:pt x="42589" y="18213"/>
                </a:cubicBezTo>
                <a:cubicBezTo>
                  <a:pt x="42735" y="18213"/>
                  <a:pt x="42881" y="18228"/>
                  <a:pt x="43026" y="18260"/>
                </a:cubicBezTo>
                <a:cubicBezTo>
                  <a:pt x="43385" y="18338"/>
                  <a:pt x="43767" y="18502"/>
                  <a:pt x="44118" y="18502"/>
                </a:cubicBezTo>
                <a:cubicBezTo>
                  <a:pt x="44279" y="18502"/>
                  <a:pt x="44434" y="18468"/>
                  <a:pt x="44578" y="18374"/>
                </a:cubicBezTo>
                <a:cubicBezTo>
                  <a:pt x="44685" y="18310"/>
                  <a:pt x="44732" y="18210"/>
                  <a:pt x="44738" y="18101"/>
                </a:cubicBezTo>
                <a:lnTo>
                  <a:pt x="44738" y="18101"/>
                </a:lnTo>
                <a:cubicBezTo>
                  <a:pt x="45774" y="18892"/>
                  <a:pt x="46797" y="19683"/>
                  <a:pt x="47819" y="20474"/>
                </a:cubicBezTo>
                <a:lnTo>
                  <a:pt x="47728" y="16662"/>
                </a:lnTo>
                <a:lnTo>
                  <a:pt x="47728" y="16662"/>
                </a:lnTo>
                <a:cubicBezTo>
                  <a:pt x="49193" y="17639"/>
                  <a:pt x="49989" y="19566"/>
                  <a:pt x="49653" y="21309"/>
                </a:cubicBezTo>
                <a:lnTo>
                  <a:pt x="49653" y="21309"/>
                </a:lnTo>
                <a:cubicBezTo>
                  <a:pt x="49894" y="20171"/>
                  <a:pt x="50135" y="19033"/>
                  <a:pt x="50375" y="17895"/>
                </a:cubicBezTo>
                <a:cubicBezTo>
                  <a:pt x="51174" y="19401"/>
                  <a:pt x="51950" y="21250"/>
                  <a:pt x="51060" y="22711"/>
                </a:cubicBezTo>
                <a:cubicBezTo>
                  <a:pt x="50878" y="23008"/>
                  <a:pt x="50627" y="23259"/>
                  <a:pt x="50535" y="23601"/>
                </a:cubicBezTo>
                <a:cubicBezTo>
                  <a:pt x="50273" y="24761"/>
                  <a:pt x="51856" y="25270"/>
                  <a:pt x="53073" y="25270"/>
                </a:cubicBezTo>
                <a:cubicBezTo>
                  <a:pt x="53126" y="25270"/>
                  <a:pt x="53178" y="25269"/>
                  <a:pt x="53229" y="25268"/>
                </a:cubicBezTo>
                <a:lnTo>
                  <a:pt x="53229" y="25268"/>
                </a:lnTo>
                <a:cubicBezTo>
                  <a:pt x="51768" y="26957"/>
                  <a:pt x="50695" y="28965"/>
                  <a:pt x="50147" y="31134"/>
                </a:cubicBezTo>
                <a:cubicBezTo>
                  <a:pt x="51813" y="30905"/>
                  <a:pt x="53274" y="29627"/>
                  <a:pt x="53754" y="28007"/>
                </a:cubicBezTo>
                <a:lnTo>
                  <a:pt x="54119" y="30129"/>
                </a:lnTo>
                <a:cubicBezTo>
                  <a:pt x="55739" y="30061"/>
                  <a:pt x="57177" y="28577"/>
                  <a:pt x="57200" y="26957"/>
                </a:cubicBezTo>
                <a:cubicBezTo>
                  <a:pt x="57360" y="28280"/>
                  <a:pt x="58319" y="29467"/>
                  <a:pt x="59574" y="29855"/>
                </a:cubicBezTo>
                <a:cubicBezTo>
                  <a:pt x="59688" y="28440"/>
                  <a:pt x="59254" y="26979"/>
                  <a:pt x="58410" y="25838"/>
                </a:cubicBezTo>
                <a:lnTo>
                  <a:pt x="58410" y="25838"/>
                </a:lnTo>
                <a:cubicBezTo>
                  <a:pt x="59254" y="26158"/>
                  <a:pt x="60031" y="26751"/>
                  <a:pt x="60533" y="27527"/>
                </a:cubicBezTo>
                <a:cubicBezTo>
                  <a:pt x="61309" y="26706"/>
                  <a:pt x="60533" y="25405"/>
                  <a:pt x="59825" y="24514"/>
                </a:cubicBezTo>
                <a:cubicBezTo>
                  <a:pt x="59140" y="23624"/>
                  <a:pt x="58615" y="22118"/>
                  <a:pt x="59597" y="21570"/>
                </a:cubicBezTo>
                <a:cubicBezTo>
                  <a:pt x="59894" y="21410"/>
                  <a:pt x="60304" y="21387"/>
                  <a:pt x="60510" y="21113"/>
                </a:cubicBezTo>
                <a:cubicBezTo>
                  <a:pt x="60692" y="20839"/>
                  <a:pt x="60624" y="20451"/>
                  <a:pt x="60601" y="20132"/>
                </a:cubicBezTo>
                <a:cubicBezTo>
                  <a:pt x="60501" y="18634"/>
                  <a:pt x="62040" y="17597"/>
                  <a:pt x="63368" y="17597"/>
                </a:cubicBezTo>
                <a:cubicBezTo>
                  <a:pt x="63861" y="17597"/>
                  <a:pt x="64324" y="17740"/>
                  <a:pt x="64664" y="18055"/>
                </a:cubicBezTo>
                <a:cubicBezTo>
                  <a:pt x="65029" y="16868"/>
                  <a:pt x="65395" y="15612"/>
                  <a:pt x="65737" y="14403"/>
                </a:cubicBezTo>
                <a:lnTo>
                  <a:pt x="65760" y="14380"/>
                </a:lnTo>
                <a:cubicBezTo>
                  <a:pt x="66467" y="14540"/>
                  <a:pt x="67106" y="14951"/>
                  <a:pt x="67517" y="15544"/>
                </a:cubicBezTo>
                <a:cubicBezTo>
                  <a:pt x="68088" y="14973"/>
                  <a:pt x="68659" y="14426"/>
                  <a:pt x="69206" y="13855"/>
                </a:cubicBezTo>
                <a:cubicBezTo>
                  <a:pt x="69891" y="15156"/>
                  <a:pt x="69891" y="16799"/>
                  <a:pt x="69206" y="18100"/>
                </a:cubicBezTo>
                <a:cubicBezTo>
                  <a:pt x="70074" y="17165"/>
                  <a:pt x="70941" y="16229"/>
                  <a:pt x="71786" y="15316"/>
                </a:cubicBezTo>
                <a:lnTo>
                  <a:pt x="71786" y="15316"/>
                </a:lnTo>
                <a:cubicBezTo>
                  <a:pt x="72607" y="15681"/>
                  <a:pt x="72356" y="16982"/>
                  <a:pt x="71649" y="17530"/>
                </a:cubicBezTo>
                <a:cubicBezTo>
                  <a:pt x="70964" y="18100"/>
                  <a:pt x="70028" y="18283"/>
                  <a:pt x="69343" y="18831"/>
                </a:cubicBezTo>
                <a:cubicBezTo>
                  <a:pt x="68636" y="19401"/>
                  <a:pt x="68362" y="20657"/>
                  <a:pt x="69161" y="21068"/>
                </a:cubicBezTo>
                <a:cubicBezTo>
                  <a:pt x="69308" y="21141"/>
                  <a:pt x="69463" y="21172"/>
                  <a:pt x="69621" y="21172"/>
                </a:cubicBezTo>
                <a:cubicBezTo>
                  <a:pt x="70003" y="21172"/>
                  <a:pt x="70403" y="20994"/>
                  <a:pt x="70758" y="20817"/>
                </a:cubicBezTo>
                <a:cubicBezTo>
                  <a:pt x="72288" y="20041"/>
                  <a:pt x="73817" y="19242"/>
                  <a:pt x="75346" y="18466"/>
                </a:cubicBezTo>
                <a:lnTo>
                  <a:pt x="75346" y="18466"/>
                </a:lnTo>
                <a:cubicBezTo>
                  <a:pt x="74410" y="19401"/>
                  <a:pt x="74296" y="21068"/>
                  <a:pt x="75118" y="22095"/>
                </a:cubicBezTo>
                <a:cubicBezTo>
                  <a:pt x="73787" y="22506"/>
                  <a:pt x="72396" y="22715"/>
                  <a:pt x="71006" y="22715"/>
                </a:cubicBezTo>
                <a:cubicBezTo>
                  <a:pt x="70466" y="22715"/>
                  <a:pt x="69926" y="22684"/>
                  <a:pt x="69389" y="22620"/>
                </a:cubicBezTo>
                <a:lnTo>
                  <a:pt x="69389" y="22620"/>
                </a:lnTo>
                <a:cubicBezTo>
                  <a:pt x="69549" y="23464"/>
                  <a:pt x="69960" y="24263"/>
                  <a:pt x="70599" y="24834"/>
                </a:cubicBezTo>
                <a:cubicBezTo>
                  <a:pt x="69069" y="24743"/>
                  <a:pt x="67540" y="24651"/>
                  <a:pt x="66011" y="24560"/>
                </a:cubicBezTo>
                <a:lnTo>
                  <a:pt x="66011" y="24560"/>
                </a:lnTo>
                <a:cubicBezTo>
                  <a:pt x="66800" y="25444"/>
                  <a:pt x="67993" y="25935"/>
                  <a:pt x="69182" y="25935"/>
                </a:cubicBezTo>
                <a:cubicBezTo>
                  <a:pt x="69713" y="25935"/>
                  <a:pt x="70243" y="25837"/>
                  <a:pt x="70736" y="25633"/>
                </a:cubicBezTo>
                <a:lnTo>
                  <a:pt x="70736" y="25633"/>
                </a:lnTo>
                <a:cubicBezTo>
                  <a:pt x="67974" y="27162"/>
                  <a:pt x="65189" y="28646"/>
                  <a:pt x="62382" y="30107"/>
                </a:cubicBezTo>
                <a:cubicBezTo>
                  <a:pt x="63885" y="30589"/>
                  <a:pt x="65462" y="30830"/>
                  <a:pt x="67040" y="30830"/>
                </a:cubicBezTo>
                <a:cubicBezTo>
                  <a:pt x="68744" y="30830"/>
                  <a:pt x="70448" y="30549"/>
                  <a:pt x="72059" y="29992"/>
                </a:cubicBezTo>
                <a:lnTo>
                  <a:pt x="72059" y="29992"/>
                </a:lnTo>
                <a:cubicBezTo>
                  <a:pt x="70553" y="31042"/>
                  <a:pt x="69047" y="32092"/>
                  <a:pt x="67540" y="33142"/>
                </a:cubicBezTo>
                <a:cubicBezTo>
                  <a:pt x="68197" y="33539"/>
                  <a:pt x="68962" y="33739"/>
                  <a:pt x="69726" y="33739"/>
                </a:cubicBezTo>
                <a:cubicBezTo>
                  <a:pt x="70082" y="33739"/>
                  <a:pt x="70437" y="33696"/>
                  <a:pt x="70782" y="33609"/>
                </a:cubicBezTo>
                <a:lnTo>
                  <a:pt x="70782" y="33609"/>
                </a:lnTo>
                <a:cubicBezTo>
                  <a:pt x="69855" y="34135"/>
                  <a:pt x="69087" y="34932"/>
                  <a:pt x="68613" y="35881"/>
                </a:cubicBezTo>
                <a:cubicBezTo>
                  <a:pt x="68866" y="35951"/>
                  <a:pt x="69126" y="35984"/>
                  <a:pt x="69387" y="35984"/>
                </a:cubicBezTo>
                <a:cubicBezTo>
                  <a:pt x="70686" y="35984"/>
                  <a:pt x="71994" y="35160"/>
                  <a:pt x="72476" y="33935"/>
                </a:cubicBezTo>
                <a:lnTo>
                  <a:pt x="72476" y="33935"/>
                </a:lnTo>
                <a:cubicBezTo>
                  <a:pt x="72018" y="35223"/>
                  <a:pt x="71560" y="36511"/>
                  <a:pt x="71124" y="37799"/>
                </a:cubicBezTo>
                <a:cubicBezTo>
                  <a:pt x="72767" y="37182"/>
                  <a:pt x="74342" y="36315"/>
                  <a:pt x="75712" y="35197"/>
                </a:cubicBezTo>
                <a:lnTo>
                  <a:pt x="75712" y="35197"/>
                </a:lnTo>
                <a:cubicBezTo>
                  <a:pt x="74844" y="37228"/>
                  <a:pt x="76351" y="39876"/>
                  <a:pt x="78542" y="40172"/>
                </a:cubicBezTo>
                <a:cubicBezTo>
                  <a:pt x="77971" y="38255"/>
                  <a:pt x="77583" y="36315"/>
                  <a:pt x="77378" y="34329"/>
                </a:cubicBezTo>
                <a:lnTo>
                  <a:pt x="77378" y="34329"/>
                </a:lnTo>
                <a:cubicBezTo>
                  <a:pt x="78268" y="34900"/>
                  <a:pt x="78222" y="36178"/>
                  <a:pt x="78451" y="37182"/>
                </a:cubicBezTo>
                <a:cubicBezTo>
                  <a:pt x="78605" y="37953"/>
                  <a:pt x="79375" y="38723"/>
                  <a:pt x="80030" y="38723"/>
                </a:cubicBezTo>
                <a:cubicBezTo>
                  <a:pt x="80248" y="38723"/>
                  <a:pt x="80453" y="38637"/>
                  <a:pt x="80619" y="38438"/>
                </a:cubicBezTo>
                <a:cubicBezTo>
                  <a:pt x="80870" y="38141"/>
                  <a:pt x="80893" y="37730"/>
                  <a:pt x="80870" y="37365"/>
                </a:cubicBezTo>
                <a:cubicBezTo>
                  <a:pt x="80870" y="36087"/>
                  <a:pt x="80710" y="34809"/>
                  <a:pt x="80414" y="33553"/>
                </a:cubicBezTo>
                <a:lnTo>
                  <a:pt x="80414" y="33553"/>
                </a:lnTo>
                <a:cubicBezTo>
                  <a:pt x="81692" y="33622"/>
                  <a:pt x="82285" y="35105"/>
                  <a:pt x="82924" y="36247"/>
                </a:cubicBezTo>
                <a:cubicBezTo>
                  <a:pt x="83355" y="37029"/>
                  <a:pt x="84300" y="37744"/>
                  <a:pt x="85087" y="37744"/>
                </a:cubicBezTo>
                <a:cubicBezTo>
                  <a:pt x="85425" y="37744"/>
                  <a:pt x="85734" y="37612"/>
                  <a:pt x="85960" y="37296"/>
                </a:cubicBezTo>
                <a:cubicBezTo>
                  <a:pt x="86576" y="36452"/>
                  <a:pt x="85778" y="35334"/>
                  <a:pt x="85047" y="34603"/>
                </a:cubicBezTo>
                <a:cubicBezTo>
                  <a:pt x="85255" y="34585"/>
                  <a:pt x="85463" y="34576"/>
                  <a:pt x="85671" y="34576"/>
                </a:cubicBezTo>
                <a:cubicBezTo>
                  <a:pt x="87039" y="34576"/>
                  <a:pt x="88398" y="34963"/>
                  <a:pt x="89567" y="35676"/>
                </a:cubicBezTo>
                <a:cubicBezTo>
                  <a:pt x="88927" y="33690"/>
                  <a:pt x="87467" y="32001"/>
                  <a:pt x="85595" y="31111"/>
                </a:cubicBezTo>
                <a:lnTo>
                  <a:pt x="85595" y="31111"/>
                </a:lnTo>
                <a:cubicBezTo>
                  <a:pt x="85862" y="31139"/>
                  <a:pt x="86131" y="31153"/>
                  <a:pt x="86401" y="31153"/>
                </a:cubicBezTo>
                <a:cubicBezTo>
                  <a:pt x="87855" y="31153"/>
                  <a:pt x="89315" y="30744"/>
                  <a:pt x="90548" y="29992"/>
                </a:cubicBezTo>
                <a:cubicBezTo>
                  <a:pt x="88532" y="28872"/>
                  <a:pt x="86208" y="28280"/>
                  <a:pt x="83900" y="28280"/>
                </a:cubicBezTo>
                <a:cubicBezTo>
                  <a:pt x="83856" y="28280"/>
                  <a:pt x="83812" y="28280"/>
                  <a:pt x="83769" y="28280"/>
                </a:cubicBezTo>
                <a:cubicBezTo>
                  <a:pt x="82742" y="28166"/>
                  <a:pt x="82650" y="26546"/>
                  <a:pt x="83472" y="25907"/>
                </a:cubicBezTo>
                <a:cubicBezTo>
                  <a:pt x="83944" y="25542"/>
                  <a:pt x="84536" y="25433"/>
                  <a:pt x="85149" y="25433"/>
                </a:cubicBezTo>
                <a:cubicBezTo>
                  <a:pt x="85572" y="25433"/>
                  <a:pt x="86006" y="25485"/>
                  <a:pt x="86417" y="25541"/>
                </a:cubicBezTo>
                <a:cubicBezTo>
                  <a:pt x="85778" y="25108"/>
                  <a:pt x="85116" y="24651"/>
                  <a:pt x="84476" y="24218"/>
                </a:cubicBezTo>
                <a:cubicBezTo>
                  <a:pt x="84633" y="23822"/>
                  <a:pt x="84975" y="23699"/>
                  <a:pt x="85399" y="23699"/>
                </a:cubicBezTo>
                <a:cubicBezTo>
                  <a:pt x="86092" y="23699"/>
                  <a:pt x="87006" y="24028"/>
                  <a:pt x="87690" y="24028"/>
                </a:cubicBezTo>
                <a:cubicBezTo>
                  <a:pt x="88108" y="24028"/>
                  <a:pt x="88441" y="23905"/>
                  <a:pt x="88585" y="23510"/>
                </a:cubicBezTo>
                <a:cubicBezTo>
                  <a:pt x="88927" y="22551"/>
                  <a:pt x="87375" y="21547"/>
                  <a:pt x="87969" y="20725"/>
                </a:cubicBezTo>
                <a:lnTo>
                  <a:pt x="87969" y="20725"/>
                </a:lnTo>
                <a:cubicBezTo>
                  <a:pt x="88608" y="21547"/>
                  <a:pt x="89407" y="22255"/>
                  <a:pt x="90274" y="22802"/>
                </a:cubicBezTo>
                <a:cubicBezTo>
                  <a:pt x="89475" y="24126"/>
                  <a:pt x="90274" y="26135"/>
                  <a:pt x="91781" y="26569"/>
                </a:cubicBezTo>
                <a:cubicBezTo>
                  <a:pt x="91963" y="26008"/>
                  <a:pt x="92067" y="25431"/>
                  <a:pt x="92095" y="24852"/>
                </a:cubicBezTo>
                <a:lnTo>
                  <a:pt x="92095" y="24852"/>
                </a:lnTo>
                <a:cubicBezTo>
                  <a:pt x="92450" y="26417"/>
                  <a:pt x="94026" y="27707"/>
                  <a:pt x="95633" y="27707"/>
                </a:cubicBezTo>
                <a:cubicBezTo>
                  <a:pt x="95949" y="27707"/>
                  <a:pt x="96265" y="27657"/>
                  <a:pt x="96574" y="27550"/>
                </a:cubicBezTo>
                <a:cubicBezTo>
                  <a:pt x="95958" y="26660"/>
                  <a:pt x="95592" y="25587"/>
                  <a:pt x="95524" y="24514"/>
                </a:cubicBezTo>
                <a:lnTo>
                  <a:pt x="95524" y="24514"/>
                </a:lnTo>
                <a:cubicBezTo>
                  <a:pt x="96346" y="25427"/>
                  <a:pt x="97167" y="26318"/>
                  <a:pt x="97989" y="27231"/>
                </a:cubicBezTo>
                <a:cubicBezTo>
                  <a:pt x="98628" y="26066"/>
                  <a:pt x="98697" y="24606"/>
                  <a:pt x="98172" y="23396"/>
                </a:cubicBezTo>
                <a:cubicBezTo>
                  <a:pt x="98651" y="23145"/>
                  <a:pt x="99107" y="22871"/>
                  <a:pt x="99587" y="22620"/>
                </a:cubicBezTo>
                <a:cubicBezTo>
                  <a:pt x="98788" y="21707"/>
                  <a:pt x="98354" y="20497"/>
                  <a:pt x="98400" y="19287"/>
                </a:cubicBezTo>
                <a:lnTo>
                  <a:pt x="98400" y="19287"/>
                </a:lnTo>
                <a:cubicBezTo>
                  <a:pt x="99100" y="20225"/>
                  <a:pt x="100259" y="20711"/>
                  <a:pt x="101412" y="20711"/>
                </a:cubicBezTo>
                <a:cubicBezTo>
                  <a:pt x="102363" y="20711"/>
                  <a:pt x="103311" y="20380"/>
                  <a:pt x="103992" y="19698"/>
                </a:cubicBezTo>
                <a:lnTo>
                  <a:pt x="103992" y="19698"/>
                </a:lnTo>
                <a:cubicBezTo>
                  <a:pt x="103441" y="20216"/>
                  <a:pt x="102695" y="20501"/>
                  <a:pt x="101950" y="20501"/>
                </a:cubicBezTo>
                <a:cubicBezTo>
                  <a:pt x="101676" y="20501"/>
                  <a:pt x="101403" y="20463"/>
                  <a:pt x="101139" y="20383"/>
                </a:cubicBezTo>
                <a:cubicBezTo>
                  <a:pt x="101847" y="20292"/>
                  <a:pt x="102212" y="19447"/>
                  <a:pt x="102075" y="18740"/>
                </a:cubicBezTo>
                <a:cubicBezTo>
                  <a:pt x="101915" y="18055"/>
                  <a:pt x="101390" y="17530"/>
                  <a:pt x="100911" y="17028"/>
                </a:cubicBezTo>
                <a:lnTo>
                  <a:pt x="100911" y="17028"/>
                </a:lnTo>
                <a:cubicBezTo>
                  <a:pt x="101185" y="17192"/>
                  <a:pt x="101495" y="17268"/>
                  <a:pt x="101808" y="17268"/>
                </a:cubicBezTo>
                <a:cubicBezTo>
                  <a:pt x="102538" y="17268"/>
                  <a:pt x="103278" y="16854"/>
                  <a:pt x="103581" y="16183"/>
                </a:cubicBezTo>
                <a:cubicBezTo>
                  <a:pt x="102988" y="15476"/>
                  <a:pt x="102782" y="14471"/>
                  <a:pt x="103033" y="13604"/>
                </a:cubicBezTo>
                <a:lnTo>
                  <a:pt x="103033" y="13604"/>
                </a:lnTo>
                <a:lnTo>
                  <a:pt x="104905" y="15224"/>
                </a:lnTo>
                <a:cubicBezTo>
                  <a:pt x="104882" y="14334"/>
                  <a:pt x="105544" y="13490"/>
                  <a:pt x="106389" y="13284"/>
                </a:cubicBezTo>
                <a:cubicBezTo>
                  <a:pt x="106663" y="14152"/>
                  <a:pt x="106914" y="14996"/>
                  <a:pt x="107165" y="15841"/>
                </a:cubicBezTo>
                <a:cubicBezTo>
                  <a:pt x="107084" y="14843"/>
                  <a:pt x="108116" y="14072"/>
                  <a:pt x="109075" y="14072"/>
                </a:cubicBezTo>
                <a:cubicBezTo>
                  <a:pt x="109477" y="14072"/>
                  <a:pt x="109865" y="14207"/>
                  <a:pt x="110155" y="14517"/>
                </a:cubicBezTo>
                <a:cubicBezTo>
                  <a:pt x="109333" y="15065"/>
                  <a:pt x="108534" y="15635"/>
                  <a:pt x="107713" y="16183"/>
                </a:cubicBezTo>
                <a:cubicBezTo>
                  <a:pt x="108785" y="17119"/>
                  <a:pt x="110018" y="17872"/>
                  <a:pt x="111273" y="18534"/>
                </a:cubicBezTo>
                <a:cubicBezTo>
                  <a:pt x="111211" y="18532"/>
                  <a:pt x="111150" y="18531"/>
                  <a:pt x="111089" y="18531"/>
                </a:cubicBezTo>
                <a:cubicBezTo>
                  <a:pt x="108179" y="18531"/>
                  <a:pt x="106768" y="20634"/>
                  <a:pt x="104175" y="21707"/>
                </a:cubicBezTo>
                <a:cubicBezTo>
                  <a:pt x="105955" y="21570"/>
                  <a:pt x="107735" y="21364"/>
                  <a:pt x="109516" y="21182"/>
                </a:cubicBezTo>
                <a:lnTo>
                  <a:pt x="109516" y="21182"/>
                </a:lnTo>
                <a:cubicBezTo>
                  <a:pt x="108580" y="22232"/>
                  <a:pt x="106777" y="21661"/>
                  <a:pt x="105567" y="22369"/>
                </a:cubicBezTo>
                <a:cubicBezTo>
                  <a:pt x="104700" y="22871"/>
                  <a:pt x="104334" y="23921"/>
                  <a:pt x="103809" y="24788"/>
                </a:cubicBezTo>
                <a:cubicBezTo>
                  <a:pt x="103382" y="25448"/>
                  <a:pt x="102634" y="26065"/>
                  <a:pt x="101903" y="26065"/>
                </a:cubicBezTo>
                <a:cubicBezTo>
                  <a:pt x="101751" y="26065"/>
                  <a:pt x="101600" y="26039"/>
                  <a:pt x="101453" y="25980"/>
                </a:cubicBezTo>
                <a:lnTo>
                  <a:pt x="101453" y="25980"/>
                </a:lnTo>
                <a:cubicBezTo>
                  <a:pt x="101943" y="26201"/>
                  <a:pt x="102478" y="26308"/>
                  <a:pt x="103014" y="26308"/>
                </a:cubicBezTo>
                <a:cubicBezTo>
                  <a:pt x="103922" y="26308"/>
                  <a:pt x="104830" y="25999"/>
                  <a:pt x="105521" y="25405"/>
                </a:cubicBezTo>
                <a:lnTo>
                  <a:pt x="105521" y="25405"/>
                </a:lnTo>
                <a:cubicBezTo>
                  <a:pt x="105225" y="26774"/>
                  <a:pt x="104220" y="27984"/>
                  <a:pt x="102919" y="28554"/>
                </a:cubicBezTo>
                <a:cubicBezTo>
                  <a:pt x="104243" y="28189"/>
                  <a:pt x="105499" y="27596"/>
                  <a:pt x="106617" y="26797"/>
                </a:cubicBezTo>
                <a:lnTo>
                  <a:pt x="106617" y="26797"/>
                </a:lnTo>
                <a:cubicBezTo>
                  <a:pt x="105521" y="28737"/>
                  <a:pt x="104129" y="30517"/>
                  <a:pt x="102463" y="32001"/>
                </a:cubicBezTo>
                <a:cubicBezTo>
                  <a:pt x="104768" y="31293"/>
                  <a:pt x="107256" y="30426"/>
                  <a:pt x="108489" y="28349"/>
                </a:cubicBezTo>
                <a:lnTo>
                  <a:pt x="108489" y="28349"/>
                </a:lnTo>
                <a:cubicBezTo>
                  <a:pt x="108146" y="30540"/>
                  <a:pt x="106754" y="32549"/>
                  <a:pt x="104837" y="33667"/>
                </a:cubicBezTo>
                <a:cubicBezTo>
                  <a:pt x="105064" y="33955"/>
                  <a:pt x="105357" y="34074"/>
                  <a:pt x="105677" y="34074"/>
                </a:cubicBezTo>
                <a:cubicBezTo>
                  <a:pt x="106448" y="34074"/>
                  <a:pt x="107377" y="33386"/>
                  <a:pt x="107941" y="32709"/>
                </a:cubicBezTo>
                <a:lnTo>
                  <a:pt x="107941" y="32709"/>
                </a:lnTo>
                <a:cubicBezTo>
                  <a:pt x="107735" y="34192"/>
                  <a:pt x="106891" y="35562"/>
                  <a:pt x="105658" y="36383"/>
                </a:cubicBezTo>
                <a:cubicBezTo>
                  <a:pt x="106891" y="36155"/>
                  <a:pt x="108078" y="35676"/>
                  <a:pt x="109105" y="34945"/>
                </a:cubicBezTo>
                <a:lnTo>
                  <a:pt x="109105" y="34945"/>
                </a:lnTo>
                <a:cubicBezTo>
                  <a:pt x="108808" y="35927"/>
                  <a:pt x="108352" y="36863"/>
                  <a:pt x="107758" y="37707"/>
                </a:cubicBezTo>
                <a:cubicBezTo>
                  <a:pt x="108079" y="38018"/>
                  <a:pt x="108522" y="38169"/>
                  <a:pt x="108965" y="38169"/>
                </a:cubicBezTo>
                <a:cubicBezTo>
                  <a:pt x="109242" y="38169"/>
                  <a:pt x="109519" y="38110"/>
                  <a:pt x="109767" y="37994"/>
                </a:cubicBezTo>
                <a:lnTo>
                  <a:pt x="109767" y="37994"/>
                </a:lnTo>
                <a:cubicBezTo>
                  <a:pt x="108802" y="38982"/>
                  <a:pt x="108498" y="40623"/>
                  <a:pt x="109173" y="41839"/>
                </a:cubicBezTo>
                <a:cubicBezTo>
                  <a:pt x="110611" y="39807"/>
                  <a:pt x="111821" y="37616"/>
                  <a:pt x="112780" y="35311"/>
                </a:cubicBezTo>
                <a:lnTo>
                  <a:pt x="112780" y="35311"/>
                </a:lnTo>
                <a:cubicBezTo>
                  <a:pt x="114012" y="36543"/>
                  <a:pt x="113419" y="38986"/>
                  <a:pt x="111776" y="39533"/>
                </a:cubicBezTo>
                <a:cubicBezTo>
                  <a:pt x="112017" y="39905"/>
                  <a:pt x="112440" y="40076"/>
                  <a:pt x="112872" y="40076"/>
                </a:cubicBezTo>
                <a:cubicBezTo>
                  <a:pt x="113475" y="40076"/>
                  <a:pt x="114096" y="39743"/>
                  <a:pt x="114266" y="39157"/>
                </a:cubicBezTo>
                <a:lnTo>
                  <a:pt x="114266" y="39157"/>
                </a:lnTo>
                <a:cubicBezTo>
                  <a:pt x="113963" y="40335"/>
                  <a:pt x="113378" y="41402"/>
                  <a:pt x="112552" y="42272"/>
                </a:cubicBezTo>
                <a:cubicBezTo>
                  <a:pt x="113305" y="43277"/>
                  <a:pt x="114058" y="44281"/>
                  <a:pt x="114811" y="45285"/>
                </a:cubicBezTo>
                <a:cubicBezTo>
                  <a:pt x="115473" y="44190"/>
                  <a:pt x="115770" y="42866"/>
                  <a:pt x="115610" y="41588"/>
                </a:cubicBezTo>
                <a:lnTo>
                  <a:pt x="115610" y="41588"/>
                </a:lnTo>
                <a:cubicBezTo>
                  <a:pt x="115724" y="42387"/>
                  <a:pt x="116135" y="43117"/>
                  <a:pt x="116751" y="43642"/>
                </a:cubicBezTo>
                <a:cubicBezTo>
                  <a:pt x="117231" y="42706"/>
                  <a:pt x="117459" y="41679"/>
                  <a:pt x="117413" y="40652"/>
                </a:cubicBezTo>
                <a:lnTo>
                  <a:pt x="117413" y="40652"/>
                </a:lnTo>
                <a:cubicBezTo>
                  <a:pt x="117916" y="41770"/>
                  <a:pt x="118943" y="42683"/>
                  <a:pt x="120130" y="43026"/>
                </a:cubicBezTo>
                <a:cubicBezTo>
                  <a:pt x="120084" y="41017"/>
                  <a:pt x="119422" y="39008"/>
                  <a:pt x="118258" y="37365"/>
                </a:cubicBezTo>
                <a:lnTo>
                  <a:pt x="118258" y="37365"/>
                </a:lnTo>
                <a:cubicBezTo>
                  <a:pt x="118378" y="37476"/>
                  <a:pt x="118507" y="37525"/>
                  <a:pt x="118635" y="37525"/>
                </a:cubicBezTo>
                <a:cubicBezTo>
                  <a:pt x="119165" y="37525"/>
                  <a:pt x="119700" y="36698"/>
                  <a:pt x="119719" y="36018"/>
                </a:cubicBezTo>
                <a:cubicBezTo>
                  <a:pt x="119741" y="35205"/>
                  <a:pt x="119953" y="34073"/>
                  <a:pt x="120724" y="34073"/>
                </a:cubicBezTo>
                <a:cubicBezTo>
                  <a:pt x="120753" y="34073"/>
                  <a:pt x="120783" y="34075"/>
                  <a:pt x="120814" y="34078"/>
                </a:cubicBezTo>
                <a:cubicBezTo>
                  <a:pt x="121043" y="35425"/>
                  <a:pt x="121271" y="36794"/>
                  <a:pt x="121522" y="38141"/>
                </a:cubicBezTo>
                <a:cubicBezTo>
                  <a:pt x="121756" y="39544"/>
                  <a:pt x="122688" y="41296"/>
                  <a:pt x="123865" y="41296"/>
                </a:cubicBezTo>
                <a:cubicBezTo>
                  <a:pt x="124067" y="41296"/>
                  <a:pt x="124275" y="41245"/>
                  <a:pt x="124489" y="41131"/>
                </a:cubicBezTo>
                <a:lnTo>
                  <a:pt x="123941" y="38643"/>
                </a:lnTo>
                <a:lnTo>
                  <a:pt x="123941" y="38643"/>
                </a:lnTo>
                <a:cubicBezTo>
                  <a:pt x="124970" y="39609"/>
                  <a:pt x="126381" y="40129"/>
                  <a:pt x="127783" y="40129"/>
                </a:cubicBezTo>
                <a:cubicBezTo>
                  <a:pt x="128435" y="40129"/>
                  <a:pt x="129085" y="40016"/>
                  <a:pt x="129693" y="39784"/>
                </a:cubicBezTo>
                <a:cubicBezTo>
                  <a:pt x="129465" y="39282"/>
                  <a:pt x="129237" y="38780"/>
                  <a:pt x="129009" y="38278"/>
                </a:cubicBezTo>
                <a:lnTo>
                  <a:pt x="129009" y="38278"/>
                </a:lnTo>
                <a:cubicBezTo>
                  <a:pt x="129922" y="38940"/>
                  <a:pt x="130972" y="39396"/>
                  <a:pt x="132090" y="39602"/>
                </a:cubicBezTo>
                <a:cubicBezTo>
                  <a:pt x="132911" y="37781"/>
                  <a:pt x="131450" y="35433"/>
                  <a:pt x="129540" y="35082"/>
                </a:cubicBezTo>
                <a:lnTo>
                  <a:pt x="129540" y="35082"/>
                </a:lnTo>
                <a:cubicBezTo>
                  <a:pt x="131044" y="35126"/>
                  <a:pt x="132545" y="35181"/>
                  <a:pt x="134030" y="35219"/>
                </a:cubicBezTo>
                <a:cubicBezTo>
                  <a:pt x="133619" y="34603"/>
                  <a:pt x="133231" y="33987"/>
                  <a:pt x="132820" y="33371"/>
                </a:cubicBezTo>
                <a:lnTo>
                  <a:pt x="132820" y="33371"/>
                </a:lnTo>
                <a:cubicBezTo>
                  <a:pt x="133291" y="33528"/>
                  <a:pt x="133786" y="33603"/>
                  <a:pt x="134282" y="33603"/>
                </a:cubicBezTo>
                <a:cubicBezTo>
                  <a:pt x="135662" y="33603"/>
                  <a:pt x="137050" y="33019"/>
                  <a:pt x="137956" y="31978"/>
                </a:cubicBezTo>
                <a:cubicBezTo>
                  <a:pt x="137234" y="31446"/>
                  <a:pt x="136336" y="31174"/>
                  <a:pt x="135438" y="31174"/>
                </a:cubicBezTo>
                <a:cubicBezTo>
                  <a:pt x="134718" y="31174"/>
                  <a:pt x="133998" y="31349"/>
                  <a:pt x="133368" y="31704"/>
                </a:cubicBezTo>
                <a:cubicBezTo>
                  <a:pt x="132935" y="30974"/>
                  <a:pt x="132501" y="30266"/>
                  <a:pt x="132067" y="29536"/>
                </a:cubicBezTo>
                <a:cubicBezTo>
                  <a:pt x="133345" y="29490"/>
                  <a:pt x="134601" y="29422"/>
                  <a:pt x="135879" y="29353"/>
                </a:cubicBezTo>
                <a:cubicBezTo>
                  <a:pt x="135468" y="27984"/>
                  <a:pt x="134783" y="26683"/>
                  <a:pt x="133870" y="25587"/>
                </a:cubicBezTo>
                <a:lnTo>
                  <a:pt x="133870" y="25587"/>
                </a:lnTo>
                <a:cubicBezTo>
                  <a:pt x="134487" y="25907"/>
                  <a:pt x="135080" y="26226"/>
                  <a:pt x="135696" y="26546"/>
                </a:cubicBezTo>
                <a:cubicBezTo>
                  <a:pt x="134966" y="24743"/>
                  <a:pt x="133072" y="23464"/>
                  <a:pt x="131131" y="23442"/>
                </a:cubicBezTo>
                <a:cubicBezTo>
                  <a:pt x="131620" y="23156"/>
                  <a:pt x="132180" y="23021"/>
                  <a:pt x="132744" y="23021"/>
                </a:cubicBezTo>
                <a:cubicBezTo>
                  <a:pt x="133894" y="23021"/>
                  <a:pt x="135061" y="23580"/>
                  <a:pt x="135674" y="24560"/>
                </a:cubicBezTo>
                <a:cubicBezTo>
                  <a:pt x="135948" y="24172"/>
                  <a:pt x="136221" y="23784"/>
                  <a:pt x="136495" y="23396"/>
                </a:cubicBezTo>
                <a:cubicBezTo>
                  <a:pt x="137363" y="23989"/>
                  <a:pt x="138321" y="24446"/>
                  <a:pt x="139348" y="24697"/>
                </a:cubicBezTo>
                <a:cubicBezTo>
                  <a:pt x="139480" y="23704"/>
                  <a:pt x="139242" y="22679"/>
                  <a:pt x="138710" y="21839"/>
                </a:cubicBezTo>
                <a:lnTo>
                  <a:pt x="138710" y="21839"/>
                </a:lnTo>
                <a:cubicBezTo>
                  <a:pt x="139367" y="22606"/>
                  <a:pt x="140266" y="23175"/>
                  <a:pt x="141243" y="23419"/>
                </a:cubicBezTo>
                <a:cubicBezTo>
                  <a:pt x="141266" y="22917"/>
                  <a:pt x="141197" y="22414"/>
                  <a:pt x="141038" y="21935"/>
                </a:cubicBezTo>
                <a:lnTo>
                  <a:pt x="141038" y="21935"/>
                </a:lnTo>
                <a:cubicBezTo>
                  <a:pt x="141850" y="22652"/>
                  <a:pt x="142963" y="23110"/>
                  <a:pt x="144023" y="23110"/>
                </a:cubicBezTo>
                <a:cubicBezTo>
                  <a:pt x="144719" y="23110"/>
                  <a:pt x="145393" y="22912"/>
                  <a:pt x="145945" y="22460"/>
                </a:cubicBezTo>
                <a:cubicBezTo>
                  <a:pt x="147283" y="21345"/>
                  <a:pt x="146617" y="18552"/>
                  <a:pt x="144925" y="18552"/>
                </a:cubicBezTo>
                <a:cubicBezTo>
                  <a:pt x="144885" y="18552"/>
                  <a:pt x="144845" y="18554"/>
                  <a:pt x="144804" y="18557"/>
                </a:cubicBezTo>
                <a:cubicBezTo>
                  <a:pt x="144449" y="18589"/>
                  <a:pt x="144242" y="19077"/>
                  <a:pt x="144313" y="19288"/>
                </a:cubicBezTo>
                <a:lnTo>
                  <a:pt x="144313" y="19288"/>
                </a:lnTo>
                <a:cubicBezTo>
                  <a:pt x="143284" y="18983"/>
                  <a:pt x="142319" y="18483"/>
                  <a:pt x="141471" y="17827"/>
                </a:cubicBezTo>
                <a:cubicBezTo>
                  <a:pt x="141449" y="17209"/>
                  <a:pt x="141935" y="16950"/>
                  <a:pt x="142540" y="16950"/>
                </a:cubicBezTo>
                <a:cubicBezTo>
                  <a:pt x="143165" y="16950"/>
                  <a:pt x="143918" y="17226"/>
                  <a:pt x="144370" y="17667"/>
                </a:cubicBezTo>
                <a:cubicBezTo>
                  <a:pt x="144895" y="18146"/>
                  <a:pt x="145466" y="18625"/>
                  <a:pt x="146150" y="18854"/>
                </a:cubicBezTo>
                <a:cubicBezTo>
                  <a:pt x="146242" y="18888"/>
                  <a:pt x="146332" y="18902"/>
                  <a:pt x="146420" y="18902"/>
                </a:cubicBezTo>
                <a:cubicBezTo>
                  <a:pt x="146808" y="18902"/>
                  <a:pt x="147162" y="18632"/>
                  <a:pt x="147435" y="18632"/>
                </a:cubicBezTo>
                <a:cubicBezTo>
                  <a:pt x="147473" y="18632"/>
                  <a:pt x="147509" y="18637"/>
                  <a:pt x="147543" y="18648"/>
                </a:cubicBezTo>
                <a:cubicBezTo>
                  <a:pt x="148275" y="18842"/>
                  <a:pt x="149292" y="20377"/>
                  <a:pt x="149960" y="20377"/>
                </a:cubicBezTo>
                <a:cubicBezTo>
                  <a:pt x="150000" y="20377"/>
                  <a:pt x="150039" y="20372"/>
                  <a:pt x="150076" y="20360"/>
                </a:cubicBezTo>
                <a:cubicBezTo>
                  <a:pt x="150373" y="20269"/>
                  <a:pt x="150533" y="19904"/>
                  <a:pt x="150487" y="19607"/>
                </a:cubicBezTo>
                <a:cubicBezTo>
                  <a:pt x="150464" y="19287"/>
                  <a:pt x="150305" y="18991"/>
                  <a:pt x="150122" y="18740"/>
                </a:cubicBezTo>
                <a:lnTo>
                  <a:pt x="150122" y="18740"/>
                </a:lnTo>
                <a:cubicBezTo>
                  <a:pt x="150647" y="18899"/>
                  <a:pt x="151104" y="19242"/>
                  <a:pt x="151629" y="19447"/>
                </a:cubicBezTo>
                <a:cubicBezTo>
                  <a:pt x="151880" y="19561"/>
                  <a:pt x="152165" y="19635"/>
                  <a:pt x="152442" y="19635"/>
                </a:cubicBezTo>
                <a:cubicBezTo>
                  <a:pt x="152718" y="19635"/>
                  <a:pt x="152987" y="19561"/>
                  <a:pt x="153203" y="19379"/>
                </a:cubicBezTo>
                <a:cubicBezTo>
                  <a:pt x="153620" y="19050"/>
                  <a:pt x="153594" y="18257"/>
                  <a:pt x="153105" y="18074"/>
                </a:cubicBezTo>
                <a:lnTo>
                  <a:pt x="153105" y="18074"/>
                </a:lnTo>
                <a:cubicBezTo>
                  <a:pt x="153336" y="18144"/>
                  <a:pt x="153596" y="18200"/>
                  <a:pt x="153838" y="18200"/>
                </a:cubicBezTo>
                <a:cubicBezTo>
                  <a:pt x="154112" y="18200"/>
                  <a:pt x="154364" y="18127"/>
                  <a:pt x="154527" y="17918"/>
                </a:cubicBezTo>
                <a:cubicBezTo>
                  <a:pt x="154870" y="17461"/>
                  <a:pt x="154482" y="16799"/>
                  <a:pt x="153957" y="16571"/>
                </a:cubicBezTo>
                <a:cubicBezTo>
                  <a:pt x="153432" y="16366"/>
                  <a:pt x="152838" y="16434"/>
                  <a:pt x="152290" y="16343"/>
                </a:cubicBezTo>
                <a:cubicBezTo>
                  <a:pt x="151720" y="16274"/>
                  <a:pt x="151126" y="15955"/>
                  <a:pt x="151035" y="15407"/>
                </a:cubicBezTo>
                <a:lnTo>
                  <a:pt x="151035" y="15407"/>
                </a:lnTo>
                <a:cubicBezTo>
                  <a:pt x="151492" y="15521"/>
                  <a:pt x="151925" y="15612"/>
                  <a:pt x="152382" y="15727"/>
                </a:cubicBezTo>
                <a:cubicBezTo>
                  <a:pt x="152457" y="15739"/>
                  <a:pt x="152538" y="15758"/>
                  <a:pt x="152619" y="15758"/>
                </a:cubicBezTo>
                <a:cubicBezTo>
                  <a:pt x="152687" y="15758"/>
                  <a:pt x="152753" y="15745"/>
                  <a:pt x="152815" y="15704"/>
                </a:cubicBezTo>
                <a:cubicBezTo>
                  <a:pt x="153203" y="15453"/>
                  <a:pt x="152519" y="14745"/>
                  <a:pt x="152861" y="14403"/>
                </a:cubicBezTo>
                <a:lnTo>
                  <a:pt x="152861" y="14403"/>
                </a:lnTo>
                <a:cubicBezTo>
                  <a:pt x="153477" y="14768"/>
                  <a:pt x="154116" y="15133"/>
                  <a:pt x="154756" y="15476"/>
                </a:cubicBezTo>
                <a:cubicBezTo>
                  <a:pt x="154919" y="15578"/>
                  <a:pt x="155083" y="15662"/>
                  <a:pt x="155263" y="15662"/>
                </a:cubicBezTo>
                <a:cubicBezTo>
                  <a:pt x="155284" y="15662"/>
                  <a:pt x="155305" y="15661"/>
                  <a:pt x="155326" y="15658"/>
                </a:cubicBezTo>
                <a:cubicBezTo>
                  <a:pt x="155714" y="15612"/>
                  <a:pt x="155874" y="15156"/>
                  <a:pt x="155942" y="14768"/>
                </a:cubicBezTo>
                <a:cubicBezTo>
                  <a:pt x="155993" y="14382"/>
                  <a:pt x="155969" y="13910"/>
                  <a:pt x="155753" y="13650"/>
                </a:cubicBezTo>
                <a:lnTo>
                  <a:pt x="155753" y="13650"/>
                </a:lnTo>
                <a:cubicBezTo>
                  <a:pt x="155755" y="13650"/>
                  <a:pt x="155757" y="13650"/>
                  <a:pt x="155759" y="13650"/>
                </a:cubicBezTo>
                <a:cubicBezTo>
                  <a:pt x="156042" y="13650"/>
                  <a:pt x="156376" y="13385"/>
                  <a:pt x="156376" y="13056"/>
                </a:cubicBezTo>
                <a:cubicBezTo>
                  <a:pt x="156376" y="12600"/>
                  <a:pt x="155942" y="12234"/>
                  <a:pt x="155532" y="12052"/>
                </a:cubicBezTo>
                <a:cubicBezTo>
                  <a:pt x="156057" y="12052"/>
                  <a:pt x="156582" y="12052"/>
                  <a:pt x="157107" y="12075"/>
                </a:cubicBezTo>
                <a:cubicBezTo>
                  <a:pt x="157335" y="12075"/>
                  <a:pt x="157609" y="12052"/>
                  <a:pt x="157746" y="11869"/>
                </a:cubicBezTo>
                <a:cubicBezTo>
                  <a:pt x="157905" y="11595"/>
                  <a:pt x="157632" y="11230"/>
                  <a:pt x="157335" y="11093"/>
                </a:cubicBezTo>
                <a:cubicBezTo>
                  <a:pt x="157038" y="10956"/>
                  <a:pt x="156673" y="10910"/>
                  <a:pt x="156490" y="10637"/>
                </a:cubicBezTo>
                <a:cubicBezTo>
                  <a:pt x="157107" y="10294"/>
                  <a:pt x="157221" y="9267"/>
                  <a:pt x="156696" y="8788"/>
                </a:cubicBezTo>
                <a:lnTo>
                  <a:pt x="156696" y="8788"/>
                </a:lnTo>
                <a:cubicBezTo>
                  <a:pt x="156479" y="9081"/>
                  <a:pt x="156106" y="9249"/>
                  <a:pt x="155739" y="9249"/>
                </a:cubicBezTo>
                <a:cubicBezTo>
                  <a:pt x="155564" y="9249"/>
                  <a:pt x="155390" y="9211"/>
                  <a:pt x="155235" y="9130"/>
                </a:cubicBezTo>
                <a:cubicBezTo>
                  <a:pt x="154756" y="8902"/>
                  <a:pt x="154505" y="8263"/>
                  <a:pt x="154664" y="7761"/>
                </a:cubicBezTo>
                <a:lnTo>
                  <a:pt x="154664" y="7761"/>
                </a:lnTo>
                <a:cubicBezTo>
                  <a:pt x="154944" y="7973"/>
                  <a:pt x="156111" y="8144"/>
                  <a:pt x="157309" y="8144"/>
                </a:cubicBezTo>
                <a:cubicBezTo>
                  <a:pt x="158948" y="8144"/>
                  <a:pt x="160646" y="7823"/>
                  <a:pt x="160211" y="6848"/>
                </a:cubicBezTo>
                <a:lnTo>
                  <a:pt x="160211" y="6848"/>
                </a:lnTo>
                <a:cubicBezTo>
                  <a:pt x="160350" y="7160"/>
                  <a:pt x="160644" y="7294"/>
                  <a:pt x="160964" y="7294"/>
                </a:cubicBezTo>
                <a:cubicBezTo>
                  <a:pt x="161534" y="7294"/>
                  <a:pt x="162190" y="6868"/>
                  <a:pt x="162219" y="6254"/>
                </a:cubicBezTo>
                <a:cubicBezTo>
                  <a:pt x="162263" y="5371"/>
                  <a:pt x="161311" y="4671"/>
                  <a:pt x="160398" y="4671"/>
                </a:cubicBezTo>
                <a:cubicBezTo>
                  <a:pt x="160343" y="4671"/>
                  <a:pt x="160288" y="4674"/>
                  <a:pt x="160234" y="4679"/>
                </a:cubicBezTo>
                <a:cubicBezTo>
                  <a:pt x="160896" y="3561"/>
                  <a:pt x="165506" y="0"/>
                  <a:pt x="166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
          <p:cNvSpPr/>
          <p:nvPr/>
        </p:nvSpPr>
        <p:spPr>
          <a:xfrm>
            <a:off x="-2123329" y="-122850"/>
            <a:ext cx="4683411" cy="2338603"/>
          </a:xfrm>
          <a:custGeom>
            <a:avLst/>
            <a:gdLst/>
            <a:ahLst/>
            <a:cxnLst/>
            <a:rect l="l" t="t" r="r" b="b"/>
            <a:pathLst>
              <a:path w="155828" h="70594" extrusionOk="0">
                <a:moveTo>
                  <a:pt x="135057" y="13393"/>
                </a:moveTo>
                <a:lnTo>
                  <a:pt x="135057" y="13393"/>
                </a:lnTo>
                <a:cubicBezTo>
                  <a:pt x="135231" y="13660"/>
                  <a:pt x="135412" y="13972"/>
                  <a:pt x="135600" y="14309"/>
                </a:cubicBezTo>
                <a:lnTo>
                  <a:pt x="135600" y="14309"/>
                </a:lnTo>
                <a:cubicBezTo>
                  <a:pt x="135420" y="14002"/>
                  <a:pt x="135239" y="13696"/>
                  <a:pt x="135057" y="13393"/>
                </a:cubicBezTo>
                <a:close/>
                <a:moveTo>
                  <a:pt x="5689" y="29472"/>
                </a:moveTo>
                <a:lnTo>
                  <a:pt x="5689" y="29472"/>
                </a:lnTo>
                <a:cubicBezTo>
                  <a:pt x="5838" y="29508"/>
                  <a:pt x="6011" y="29536"/>
                  <a:pt x="6209" y="29554"/>
                </a:cubicBezTo>
                <a:cubicBezTo>
                  <a:pt x="6035" y="29525"/>
                  <a:pt x="5862" y="29498"/>
                  <a:pt x="5689" y="29472"/>
                </a:cubicBezTo>
                <a:close/>
                <a:moveTo>
                  <a:pt x="146659" y="0"/>
                </a:moveTo>
                <a:cubicBezTo>
                  <a:pt x="142570" y="0"/>
                  <a:pt x="138364" y="360"/>
                  <a:pt x="137020" y="360"/>
                </a:cubicBezTo>
                <a:lnTo>
                  <a:pt x="206" y="360"/>
                </a:lnTo>
                <a:lnTo>
                  <a:pt x="206" y="2300"/>
                </a:lnTo>
                <a:lnTo>
                  <a:pt x="206" y="34141"/>
                </a:lnTo>
                <a:lnTo>
                  <a:pt x="206" y="54616"/>
                </a:lnTo>
                <a:lnTo>
                  <a:pt x="206" y="63517"/>
                </a:lnTo>
                <a:cubicBezTo>
                  <a:pt x="206" y="64796"/>
                  <a:pt x="46" y="66188"/>
                  <a:pt x="206" y="67443"/>
                </a:cubicBezTo>
                <a:cubicBezTo>
                  <a:pt x="297" y="68083"/>
                  <a:pt x="0" y="68699"/>
                  <a:pt x="365" y="69292"/>
                </a:cubicBezTo>
                <a:cubicBezTo>
                  <a:pt x="502" y="69521"/>
                  <a:pt x="1849" y="70502"/>
                  <a:pt x="2100" y="70593"/>
                </a:cubicBezTo>
                <a:cubicBezTo>
                  <a:pt x="2123" y="70593"/>
                  <a:pt x="2146" y="70593"/>
                  <a:pt x="2146" y="70571"/>
                </a:cubicBezTo>
                <a:cubicBezTo>
                  <a:pt x="2100" y="69064"/>
                  <a:pt x="2054" y="67535"/>
                  <a:pt x="1986" y="66005"/>
                </a:cubicBezTo>
                <a:lnTo>
                  <a:pt x="1986" y="66005"/>
                </a:lnTo>
                <a:cubicBezTo>
                  <a:pt x="2739" y="66873"/>
                  <a:pt x="3584" y="67786"/>
                  <a:pt x="4725" y="67991"/>
                </a:cubicBezTo>
                <a:cubicBezTo>
                  <a:pt x="4826" y="68010"/>
                  <a:pt x="4929" y="68019"/>
                  <a:pt x="5032" y="68019"/>
                </a:cubicBezTo>
                <a:cubicBezTo>
                  <a:pt x="5830" y="68019"/>
                  <a:pt x="6663" y="67493"/>
                  <a:pt x="6884" y="66801"/>
                </a:cubicBezTo>
                <a:lnTo>
                  <a:pt x="6884" y="66801"/>
                </a:lnTo>
                <a:cubicBezTo>
                  <a:pt x="7094" y="67238"/>
                  <a:pt x="7727" y="67501"/>
                  <a:pt x="8377" y="67501"/>
                </a:cubicBezTo>
                <a:cubicBezTo>
                  <a:pt x="8857" y="67501"/>
                  <a:pt x="9346" y="67357"/>
                  <a:pt x="9678" y="67033"/>
                </a:cubicBezTo>
                <a:cubicBezTo>
                  <a:pt x="10660" y="66051"/>
                  <a:pt x="10956" y="64499"/>
                  <a:pt x="12098" y="63723"/>
                </a:cubicBezTo>
                <a:cubicBezTo>
                  <a:pt x="11173" y="63020"/>
                  <a:pt x="10037" y="62653"/>
                  <a:pt x="8890" y="62653"/>
                </a:cubicBezTo>
                <a:cubicBezTo>
                  <a:pt x="8735" y="62653"/>
                  <a:pt x="8578" y="62659"/>
                  <a:pt x="8423" y="62673"/>
                </a:cubicBezTo>
                <a:cubicBezTo>
                  <a:pt x="8377" y="61691"/>
                  <a:pt x="7418" y="60961"/>
                  <a:pt x="6460" y="60847"/>
                </a:cubicBezTo>
                <a:cubicBezTo>
                  <a:pt x="6331" y="60832"/>
                  <a:pt x="6203" y="60825"/>
                  <a:pt x="6075" y="60825"/>
                </a:cubicBezTo>
                <a:cubicBezTo>
                  <a:pt x="5245" y="60825"/>
                  <a:pt x="4420" y="61121"/>
                  <a:pt x="3629" y="61418"/>
                </a:cubicBezTo>
                <a:cubicBezTo>
                  <a:pt x="5661" y="58405"/>
                  <a:pt x="1027" y="54479"/>
                  <a:pt x="2237" y="51055"/>
                </a:cubicBezTo>
                <a:cubicBezTo>
                  <a:pt x="2602" y="50051"/>
                  <a:pt x="3447" y="49252"/>
                  <a:pt x="3812" y="48247"/>
                </a:cubicBezTo>
                <a:cubicBezTo>
                  <a:pt x="4291" y="46992"/>
                  <a:pt x="3515" y="45851"/>
                  <a:pt x="2351" y="45508"/>
                </a:cubicBezTo>
                <a:cubicBezTo>
                  <a:pt x="3675" y="44230"/>
                  <a:pt x="6003" y="43660"/>
                  <a:pt x="7738" y="43020"/>
                </a:cubicBezTo>
                <a:cubicBezTo>
                  <a:pt x="8491" y="44091"/>
                  <a:pt x="9779" y="44731"/>
                  <a:pt x="11062" y="44731"/>
                </a:cubicBezTo>
                <a:cubicBezTo>
                  <a:pt x="11255" y="44731"/>
                  <a:pt x="11449" y="44717"/>
                  <a:pt x="11641" y="44687"/>
                </a:cubicBezTo>
                <a:cubicBezTo>
                  <a:pt x="11185" y="43637"/>
                  <a:pt x="10500" y="42701"/>
                  <a:pt x="9632" y="41970"/>
                </a:cubicBezTo>
                <a:cubicBezTo>
                  <a:pt x="10591" y="41948"/>
                  <a:pt x="11550" y="41719"/>
                  <a:pt x="12417" y="41331"/>
                </a:cubicBezTo>
                <a:cubicBezTo>
                  <a:pt x="12554" y="41263"/>
                  <a:pt x="12714" y="41194"/>
                  <a:pt x="12759" y="41057"/>
                </a:cubicBezTo>
                <a:cubicBezTo>
                  <a:pt x="12896" y="40761"/>
                  <a:pt x="12531" y="40510"/>
                  <a:pt x="12235" y="40396"/>
                </a:cubicBezTo>
                <a:cubicBezTo>
                  <a:pt x="11436" y="40099"/>
                  <a:pt x="10660" y="39779"/>
                  <a:pt x="9861" y="39482"/>
                </a:cubicBezTo>
                <a:cubicBezTo>
                  <a:pt x="10979" y="39482"/>
                  <a:pt x="12098" y="39094"/>
                  <a:pt x="12942" y="38387"/>
                </a:cubicBezTo>
                <a:cubicBezTo>
                  <a:pt x="11713" y="37828"/>
                  <a:pt x="10357" y="37550"/>
                  <a:pt x="8999" y="37550"/>
                </a:cubicBezTo>
                <a:cubicBezTo>
                  <a:pt x="7613" y="37550"/>
                  <a:pt x="6225" y="37840"/>
                  <a:pt x="4968" y="38417"/>
                </a:cubicBezTo>
                <a:lnTo>
                  <a:pt x="4968" y="38417"/>
                </a:lnTo>
                <a:cubicBezTo>
                  <a:pt x="6080" y="37753"/>
                  <a:pt x="7032" y="36828"/>
                  <a:pt x="7715" y="35739"/>
                </a:cubicBezTo>
                <a:lnTo>
                  <a:pt x="7715" y="35739"/>
                </a:lnTo>
                <a:cubicBezTo>
                  <a:pt x="6254" y="35762"/>
                  <a:pt x="4816" y="36333"/>
                  <a:pt x="3721" y="37314"/>
                </a:cubicBezTo>
                <a:cubicBezTo>
                  <a:pt x="4679" y="36218"/>
                  <a:pt x="5433" y="34963"/>
                  <a:pt x="5958" y="33594"/>
                </a:cubicBezTo>
                <a:lnTo>
                  <a:pt x="5958" y="33594"/>
                </a:lnTo>
                <a:cubicBezTo>
                  <a:pt x="5178" y="33976"/>
                  <a:pt x="4316" y="34163"/>
                  <a:pt x="3455" y="34163"/>
                </a:cubicBezTo>
                <a:cubicBezTo>
                  <a:pt x="3031" y="34163"/>
                  <a:pt x="2606" y="34118"/>
                  <a:pt x="2191" y="34027"/>
                </a:cubicBezTo>
                <a:cubicBezTo>
                  <a:pt x="1826" y="33959"/>
                  <a:pt x="1392" y="33571"/>
                  <a:pt x="1666" y="33297"/>
                </a:cubicBezTo>
                <a:cubicBezTo>
                  <a:pt x="1732" y="33215"/>
                  <a:pt x="1855" y="33204"/>
                  <a:pt x="1978" y="33204"/>
                </a:cubicBezTo>
                <a:cubicBezTo>
                  <a:pt x="2028" y="33204"/>
                  <a:pt x="2077" y="33206"/>
                  <a:pt x="2123" y="33206"/>
                </a:cubicBezTo>
                <a:cubicBezTo>
                  <a:pt x="3241" y="33320"/>
                  <a:pt x="4360" y="33434"/>
                  <a:pt x="5478" y="33525"/>
                </a:cubicBezTo>
                <a:cubicBezTo>
                  <a:pt x="4360" y="32315"/>
                  <a:pt x="3036" y="31334"/>
                  <a:pt x="1575" y="30603"/>
                </a:cubicBezTo>
                <a:lnTo>
                  <a:pt x="1575" y="30603"/>
                </a:lnTo>
                <a:cubicBezTo>
                  <a:pt x="2876" y="30923"/>
                  <a:pt x="4200" y="31243"/>
                  <a:pt x="5524" y="31562"/>
                </a:cubicBezTo>
                <a:cubicBezTo>
                  <a:pt x="5433" y="30512"/>
                  <a:pt x="4679" y="29531"/>
                  <a:pt x="3675" y="29165"/>
                </a:cubicBezTo>
                <a:lnTo>
                  <a:pt x="3675" y="29165"/>
                </a:lnTo>
                <a:cubicBezTo>
                  <a:pt x="4346" y="29274"/>
                  <a:pt x="5017" y="29369"/>
                  <a:pt x="5689" y="29472"/>
                </a:cubicBezTo>
                <a:lnTo>
                  <a:pt x="5689" y="29472"/>
                </a:lnTo>
                <a:cubicBezTo>
                  <a:pt x="4285" y="29128"/>
                  <a:pt x="4850" y="27988"/>
                  <a:pt x="4520" y="26792"/>
                </a:cubicBezTo>
                <a:cubicBezTo>
                  <a:pt x="3858" y="24463"/>
                  <a:pt x="3173" y="22364"/>
                  <a:pt x="2009" y="20172"/>
                </a:cubicBezTo>
                <a:lnTo>
                  <a:pt x="2009" y="20172"/>
                </a:lnTo>
                <a:cubicBezTo>
                  <a:pt x="2899" y="20857"/>
                  <a:pt x="3926" y="21359"/>
                  <a:pt x="5022" y="21633"/>
                </a:cubicBezTo>
                <a:cubicBezTo>
                  <a:pt x="4976" y="21131"/>
                  <a:pt x="4908" y="20629"/>
                  <a:pt x="4908" y="20104"/>
                </a:cubicBezTo>
                <a:lnTo>
                  <a:pt x="4908" y="20104"/>
                </a:lnTo>
                <a:cubicBezTo>
                  <a:pt x="5554" y="20521"/>
                  <a:pt x="6296" y="20843"/>
                  <a:pt x="7082" y="20843"/>
                </a:cubicBezTo>
                <a:cubicBezTo>
                  <a:pt x="7155" y="20843"/>
                  <a:pt x="7230" y="20840"/>
                  <a:pt x="7304" y="20834"/>
                </a:cubicBezTo>
                <a:cubicBezTo>
                  <a:pt x="7030" y="20241"/>
                  <a:pt x="6734" y="19625"/>
                  <a:pt x="6437" y="19031"/>
                </a:cubicBezTo>
                <a:lnTo>
                  <a:pt x="6437" y="19031"/>
                </a:lnTo>
                <a:cubicBezTo>
                  <a:pt x="6939" y="19236"/>
                  <a:pt x="7281" y="19693"/>
                  <a:pt x="7761" y="19921"/>
                </a:cubicBezTo>
                <a:cubicBezTo>
                  <a:pt x="7903" y="19999"/>
                  <a:pt x="8076" y="20038"/>
                  <a:pt x="8247" y="20038"/>
                </a:cubicBezTo>
                <a:cubicBezTo>
                  <a:pt x="8627" y="20038"/>
                  <a:pt x="9000" y="19849"/>
                  <a:pt x="9016" y="19488"/>
                </a:cubicBezTo>
                <a:cubicBezTo>
                  <a:pt x="9039" y="19328"/>
                  <a:pt x="8970" y="19168"/>
                  <a:pt x="8902" y="19031"/>
                </a:cubicBezTo>
                <a:cubicBezTo>
                  <a:pt x="8449" y="18018"/>
                  <a:pt x="7793" y="17127"/>
                  <a:pt x="6971" y="16415"/>
                </a:cubicBezTo>
                <a:lnTo>
                  <a:pt x="6971" y="16415"/>
                </a:lnTo>
                <a:cubicBezTo>
                  <a:pt x="7405" y="16758"/>
                  <a:pt x="7939" y="16984"/>
                  <a:pt x="8491" y="17045"/>
                </a:cubicBezTo>
                <a:cubicBezTo>
                  <a:pt x="8548" y="17052"/>
                  <a:pt x="8608" y="17057"/>
                  <a:pt x="8670" y="17057"/>
                </a:cubicBezTo>
                <a:cubicBezTo>
                  <a:pt x="8808" y="17057"/>
                  <a:pt x="8951" y="17033"/>
                  <a:pt x="9062" y="16954"/>
                </a:cubicBezTo>
                <a:cubicBezTo>
                  <a:pt x="9427" y="16726"/>
                  <a:pt x="9267" y="16155"/>
                  <a:pt x="9062" y="15767"/>
                </a:cubicBezTo>
                <a:cubicBezTo>
                  <a:pt x="8617" y="15011"/>
                  <a:pt x="8042" y="14320"/>
                  <a:pt x="7379" y="13757"/>
                </a:cubicBezTo>
                <a:lnTo>
                  <a:pt x="7379" y="13757"/>
                </a:lnTo>
                <a:cubicBezTo>
                  <a:pt x="7849" y="14145"/>
                  <a:pt x="8423" y="14425"/>
                  <a:pt x="9039" y="14557"/>
                </a:cubicBezTo>
                <a:cubicBezTo>
                  <a:pt x="9290" y="14101"/>
                  <a:pt x="8811" y="13621"/>
                  <a:pt x="8446" y="13279"/>
                </a:cubicBezTo>
                <a:cubicBezTo>
                  <a:pt x="7281" y="12092"/>
                  <a:pt x="6985" y="10152"/>
                  <a:pt x="7738" y="8668"/>
                </a:cubicBezTo>
                <a:lnTo>
                  <a:pt x="7738" y="8668"/>
                </a:lnTo>
                <a:cubicBezTo>
                  <a:pt x="7943" y="9353"/>
                  <a:pt x="8286" y="9969"/>
                  <a:pt x="8719" y="10540"/>
                </a:cubicBezTo>
                <a:cubicBezTo>
                  <a:pt x="9130" y="9330"/>
                  <a:pt x="9541" y="8143"/>
                  <a:pt x="9952" y="6934"/>
                </a:cubicBezTo>
                <a:lnTo>
                  <a:pt x="9952" y="6934"/>
                </a:lnTo>
                <a:cubicBezTo>
                  <a:pt x="9929" y="7459"/>
                  <a:pt x="10294" y="7961"/>
                  <a:pt x="10797" y="8098"/>
                </a:cubicBezTo>
                <a:cubicBezTo>
                  <a:pt x="10889" y="8123"/>
                  <a:pt x="10985" y="8135"/>
                  <a:pt x="11081" y="8135"/>
                </a:cubicBezTo>
                <a:cubicBezTo>
                  <a:pt x="11506" y="8135"/>
                  <a:pt x="11938" y="7899"/>
                  <a:pt x="12143" y="7527"/>
                </a:cubicBezTo>
                <a:lnTo>
                  <a:pt x="12143" y="7527"/>
                </a:lnTo>
                <a:cubicBezTo>
                  <a:pt x="11778" y="8463"/>
                  <a:pt x="11436" y="9376"/>
                  <a:pt x="11093" y="10312"/>
                </a:cubicBezTo>
                <a:cubicBezTo>
                  <a:pt x="10933" y="10723"/>
                  <a:pt x="10774" y="11179"/>
                  <a:pt x="10956" y="11567"/>
                </a:cubicBezTo>
                <a:cubicBezTo>
                  <a:pt x="11062" y="11806"/>
                  <a:pt x="11338" y="11952"/>
                  <a:pt x="11582" y="11952"/>
                </a:cubicBezTo>
                <a:cubicBezTo>
                  <a:pt x="11725" y="11952"/>
                  <a:pt x="11858" y="11902"/>
                  <a:pt x="11938" y="11789"/>
                </a:cubicBezTo>
                <a:lnTo>
                  <a:pt x="11938" y="11789"/>
                </a:lnTo>
                <a:cubicBezTo>
                  <a:pt x="11526" y="12567"/>
                  <a:pt x="11210" y="13449"/>
                  <a:pt x="11276" y="14352"/>
                </a:cubicBezTo>
                <a:cubicBezTo>
                  <a:pt x="11344" y="15265"/>
                  <a:pt x="11892" y="16201"/>
                  <a:pt x="12782" y="16497"/>
                </a:cubicBezTo>
                <a:cubicBezTo>
                  <a:pt x="12958" y="16147"/>
                  <a:pt x="13028" y="15754"/>
                  <a:pt x="12952" y="15360"/>
                </a:cubicBezTo>
                <a:lnTo>
                  <a:pt x="12952" y="15360"/>
                </a:lnTo>
                <a:cubicBezTo>
                  <a:pt x="13086" y="16008"/>
                  <a:pt x="13228" y="16692"/>
                  <a:pt x="13695" y="17159"/>
                </a:cubicBezTo>
                <a:cubicBezTo>
                  <a:pt x="13954" y="17444"/>
                  <a:pt x="14352" y="17611"/>
                  <a:pt x="14728" y="17611"/>
                </a:cubicBezTo>
                <a:cubicBezTo>
                  <a:pt x="15014" y="17611"/>
                  <a:pt x="15288" y="17514"/>
                  <a:pt x="15476" y="17296"/>
                </a:cubicBezTo>
                <a:cubicBezTo>
                  <a:pt x="15635" y="17091"/>
                  <a:pt x="15704" y="16817"/>
                  <a:pt x="15750" y="16566"/>
                </a:cubicBezTo>
                <a:cubicBezTo>
                  <a:pt x="15932" y="15607"/>
                  <a:pt x="15795" y="14603"/>
                  <a:pt x="15384" y="13713"/>
                </a:cubicBezTo>
                <a:lnTo>
                  <a:pt x="15384" y="13713"/>
                </a:lnTo>
                <a:cubicBezTo>
                  <a:pt x="15544" y="14010"/>
                  <a:pt x="15727" y="14329"/>
                  <a:pt x="16024" y="14512"/>
                </a:cubicBezTo>
                <a:cubicBezTo>
                  <a:pt x="16154" y="14598"/>
                  <a:pt x="16320" y="14649"/>
                  <a:pt x="16483" y="14649"/>
                </a:cubicBezTo>
                <a:cubicBezTo>
                  <a:pt x="16663" y="14649"/>
                  <a:pt x="16839" y="14587"/>
                  <a:pt x="16959" y="14443"/>
                </a:cubicBezTo>
                <a:cubicBezTo>
                  <a:pt x="17073" y="14283"/>
                  <a:pt x="17096" y="14032"/>
                  <a:pt x="17096" y="13804"/>
                </a:cubicBezTo>
                <a:cubicBezTo>
                  <a:pt x="17073" y="12549"/>
                  <a:pt x="16845" y="11019"/>
                  <a:pt x="17850" y="10266"/>
                </a:cubicBezTo>
                <a:lnTo>
                  <a:pt x="18101" y="13211"/>
                </a:lnTo>
                <a:cubicBezTo>
                  <a:pt x="18626" y="12823"/>
                  <a:pt x="19265" y="12572"/>
                  <a:pt x="19927" y="12503"/>
                </a:cubicBezTo>
                <a:lnTo>
                  <a:pt x="19927" y="12503"/>
                </a:lnTo>
                <a:cubicBezTo>
                  <a:pt x="19402" y="13325"/>
                  <a:pt x="18648" y="15836"/>
                  <a:pt x="19173" y="16794"/>
                </a:cubicBezTo>
                <a:cubicBezTo>
                  <a:pt x="19300" y="17019"/>
                  <a:pt x="19524" y="17110"/>
                  <a:pt x="19773" y="17110"/>
                </a:cubicBezTo>
                <a:cubicBezTo>
                  <a:pt x="20107" y="17110"/>
                  <a:pt x="20487" y="16948"/>
                  <a:pt x="20748" y="16726"/>
                </a:cubicBezTo>
                <a:cubicBezTo>
                  <a:pt x="21182" y="16315"/>
                  <a:pt x="21570" y="15744"/>
                  <a:pt x="22164" y="15676"/>
                </a:cubicBezTo>
                <a:lnTo>
                  <a:pt x="22164" y="15676"/>
                </a:lnTo>
                <a:cubicBezTo>
                  <a:pt x="21912" y="16566"/>
                  <a:pt x="21661" y="17479"/>
                  <a:pt x="21433" y="18392"/>
                </a:cubicBezTo>
                <a:cubicBezTo>
                  <a:pt x="21296" y="18894"/>
                  <a:pt x="21205" y="19556"/>
                  <a:pt x="21616" y="19876"/>
                </a:cubicBezTo>
                <a:cubicBezTo>
                  <a:pt x="21747" y="19981"/>
                  <a:pt x="21885" y="20027"/>
                  <a:pt x="22023" y="20027"/>
                </a:cubicBezTo>
                <a:cubicBezTo>
                  <a:pt x="22603" y="20027"/>
                  <a:pt x="23193" y="19211"/>
                  <a:pt x="23396" y="18529"/>
                </a:cubicBezTo>
                <a:lnTo>
                  <a:pt x="23396" y="18529"/>
                </a:lnTo>
                <a:cubicBezTo>
                  <a:pt x="24423" y="19305"/>
                  <a:pt x="23921" y="20994"/>
                  <a:pt x="23122" y="22021"/>
                </a:cubicBezTo>
                <a:cubicBezTo>
                  <a:pt x="22323" y="23048"/>
                  <a:pt x="21273" y="24167"/>
                  <a:pt x="21524" y="25445"/>
                </a:cubicBezTo>
                <a:cubicBezTo>
                  <a:pt x="22460" y="24623"/>
                  <a:pt x="23350" y="23710"/>
                  <a:pt x="24126" y="22752"/>
                </a:cubicBezTo>
                <a:lnTo>
                  <a:pt x="24126" y="22752"/>
                </a:lnTo>
                <a:cubicBezTo>
                  <a:pt x="24195" y="24737"/>
                  <a:pt x="23761" y="26746"/>
                  <a:pt x="22917" y="28549"/>
                </a:cubicBezTo>
                <a:cubicBezTo>
                  <a:pt x="24024" y="28461"/>
                  <a:pt x="25046" y="27663"/>
                  <a:pt x="25418" y="26614"/>
                </a:cubicBezTo>
                <a:lnTo>
                  <a:pt x="25418" y="26614"/>
                </a:lnTo>
                <a:cubicBezTo>
                  <a:pt x="24830" y="28442"/>
                  <a:pt x="25361" y="30581"/>
                  <a:pt x="26751" y="31905"/>
                </a:cubicBezTo>
                <a:cubicBezTo>
                  <a:pt x="27117" y="30946"/>
                  <a:pt x="27231" y="29896"/>
                  <a:pt x="27094" y="28869"/>
                </a:cubicBezTo>
                <a:lnTo>
                  <a:pt x="27094" y="28869"/>
                </a:lnTo>
                <a:cubicBezTo>
                  <a:pt x="27277" y="29682"/>
                  <a:pt x="28057" y="30314"/>
                  <a:pt x="28854" y="30314"/>
                </a:cubicBezTo>
                <a:cubicBezTo>
                  <a:pt x="28952" y="30314"/>
                  <a:pt x="29050" y="30304"/>
                  <a:pt x="29148" y="30284"/>
                </a:cubicBezTo>
                <a:cubicBezTo>
                  <a:pt x="29894" y="30135"/>
                  <a:pt x="30411" y="29346"/>
                  <a:pt x="30339" y="28614"/>
                </a:cubicBezTo>
                <a:lnTo>
                  <a:pt x="30339" y="28614"/>
                </a:lnTo>
                <a:cubicBezTo>
                  <a:pt x="30596" y="29064"/>
                  <a:pt x="31160" y="29302"/>
                  <a:pt x="31739" y="29302"/>
                </a:cubicBezTo>
                <a:cubicBezTo>
                  <a:pt x="32306" y="29302"/>
                  <a:pt x="32888" y="29074"/>
                  <a:pt x="33211" y="28595"/>
                </a:cubicBezTo>
                <a:cubicBezTo>
                  <a:pt x="33815" y="27669"/>
                  <a:pt x="33560" y="26447"/>
                  <a:pt x="32937" y="25510"/>
                </a:cubicBezTo>
                <a:lnTo>
                  <a:pt x="32937" y="25510"/>
                </a:lnTo>
                <a:cubicBezTo>
                  <a:pt x="33334" y="25874"/>
                  <a:pt x="33855" y="26091"/>
                  <a:pt x="34398" y="26107"/>
                </a:cubicBezTo>
                <a:cubicBezTo>
                  <a:pt x="33964" y="24692"/>
                  <a:pt x="32709" y="23710"/>
                  <a:pt x="31750" y="22592"/>
                </a:cubicBezTo>
                <a:cubicBezTo>
                  <a:pt x="30769" y="21473"/>
                  <a:pt x="30061" y="19761"/>
                  <a:pt x="30906" y="18552"/>
                </a:cubicBezTo>
                <a:lnTo>
                  <a:pt x="30906" y="18552"/>
                </a:lnTo>
                <a:cubicBezTo>
                  <a:pt x="31020" y="19556"/>
                  <a:pt x="31682" y="20469"/>
                  <a:pt x="32618" y="20880"/>
                </a:cubicBezTo>
                <a:cubicBezTo>
                  <a:pt x="32618" y="20081"/>
                  <a:pt x="32640" y="19259"/>
                  <a:pt x="32663" y="18460"/>
                </a:cubicBezTo>
                <a:cubicBezTo>
                  <a:pt x="33013" y="19139"/>
                  <a:pt x="33770" y="19596"/>
                  <a:pt x="34552" y="19596"/>
                </a:cubicBezTo>
                <a:cubicBezTo>
                  <a:pt x="34637" y="19596"/>
                  <a:pt x="34723" y="19590"/>
                  <a:pt x="34809" y="19579"/>
                </a:cubicBezTo>
                <a:cubicBezTo>
                  <a:pt x="34580" y="18004"/>
                  <a:pt x="35151" y="16657"/>
                  <a:pt x="35128" y="15151"/>
                </a:cubicBezTo>
                <a:cubicBezTo>
                  <a:pt x="35105" y="13553"/>
                  <a:pt x="34375" y="11795"/>
                  <a:pt x="33553" y="10472"/>
                </a:cubicBezTo>
                <a:lnTo>
                  <a:pt x="33553" y="10472"/>
                </a:lnTo>
                <a:cubicBezTo>
                  <a:pt x="34284" y="10905"/>
                  <a:pt x="34877" y="11522"/>
                  <a:pt x="35265" y="12252"/>
                </a:cubicBezTo>
                <a:cubicBezTo>
                  <a:pt x="35460" y="11180"/>
                  <a:pt x="35306" y="10058"/>
                  <a:pt x="34858" y="9071"/>
                </a:cubicBezTo>
                <a:lnTo>
                  <a:pt x="34858" y="9071"/>
                </a:lnTo>
                <a:cubicBezTo>
                  <a:pt x="35082" y="9341"/>
                  <a:pt x="35410" y="9521"/>
                  <a:pt x="35767" y="9536"/>
                </a:cubicBezTo>
                <a:cubicBezTo>
                  <a:pt x="35334" y="8600"/>
                  <a:pt x="34900" y="7664"/>
                  <a:pt x="34444" y="6751"/>
                </a:cubicBezTo>
                <a:lnTo>
                  <a:pt x="34444" y="6751"/>
                </a:lnTo>
                <a:cubicBezTo>
                  <a:pt x="35516" y="7093"/>
                  <a:pt x="36361" y="8006"/>
                  <a:pt x="36612" y="9079"/>
                </a:cubicBezTo>
                <a:cubicBezTo>
                  <a:pt x="37046" y="8212"/>
                  <a:pt x="37205" y="7230"/>
                  <a:pt x="37068" y="6295"/>
                </a:cubicBezTo>
                <a:lnTo>
                  <a:pt x="37068" y="6295"/>
                </a:lnTo>
                <a:cubicBezTo>
                  <a:pt x="38369" y="8372"/>
                  <a:pt x="35882" y="11293"/>
                  <a:pt x="36977" y="13485"/>
                </a:cubicBezTo>
                <a:cubicBezTo>
                  <a:pt x="37046" y="12617"/>
                  <a:pt x="37434" y="11795"/>
                  <a:pt x="38073" y="11202"/>
                </a:cubicBezTo>
                <a:lnTo>
                  <a:pt x="38073" y="11202"/>
                </a:lnTo>
                <a:cubicBezTo>
                  <a:pt x="37320" y="13051"/>
                  <a:pt x="36612" y="15265"/>
                  <a:pt x="37730" y="16931"/>
                </a:cubicBezTo>
                <a:cubicBezTo>
                  <a:pt x="38009" y="16823"/>
                  <a:pt x="38235" y="16568"/>
                  <a:pt x="38323" y="16272"/>
                </a:cubicBezTo>
                <a:lnTo>
                  <a:pt x="38323" y="16272"/>
                </a:lnTo>
                <a:cubicBezTo>
                  <a:pt x="38373" y="17265"/>
                  <a:pt x="39103" y="18199"/>
                  <a:pt x="40059" y="18438"/>
                </a:cubicBezTo>
                <a:cubicBezTo>
                  <a:pt x="39853" y="17616"/>
                  <a:pt x="39625" y="16794"/>
                  <a:pt x="39397" y="15972"/>
                </a:cubicBezTo>
                <a:lnTo>
                  <a:pt x="39397" y="15972"/>
                </a:lnTo>
                <a:cubicBezTo>
                  <a:pt x="39743" y="16722"/>
                  <a:pt x="40558" y="17213"/>
                  <a:pt x="41366" y="17213"/>
                </a:cubicBezTo>
                <a:cubicBezTo>
                  <a:pt x="41517" y="17213"/>
                  <a:pt x="41668" y="17195"/>
                  <a:pt x="41816" y="17159"/>
                </a:cubicBezTo>
                <a:cubicBezTo>
                  <a:pt x="40835" y="16269"/>
                  <a:pt x="40720" y="14580"/>
                  <a:pt x="41565" y="13553"/>
                </a:cubicBezTo>
                <a:lnTo>
                  <a:pt x="41565" y="13553"/>
                </a:lnTo>
                <a:cubicBezTo>
                  <a:pt x="41793" y="14375"/>
                  <a:pt x="42273" y="15105"/>
                  <a:pt x="42912" y="15653"/>
                </a:cubicBezTo>
                <a:cubicBezTo>
                  <a:pt x="42501" y="13850"/>
                  <a:pt x="42798" y="11910"/>
                  <a:pt x="43688" y="10312"/>
                </a:cubicBezTo>
                <a:lnTo>
                  <a:pt x="43688" y="10312"/>
                </a:lnTo>
                <a:cubicBezTo>
                  <a:pt x="43505" y="12024"/>
                  <a:pt x="43642" y="13781"/>
                  <a:pt x="44053" y="15470"/>
                </a:cubicBezTo>
                <a:cubicBezTo>
                  <a:pt x="44248" y="15399"/>
                  <a:pt x="44388" y="15178"/>
                  <a:pt x="44377" y="14964"/>
                </a:cubicBezTo>
                <a:lnTo>
                  <a:pt x="44377" y="14964"/>
                </a:lnTo>
                <a:cubicBezTo>
                  <a:pt x="44689" y="15985"/>
                  <a:pt x="45455" y="16867"/>
                  <a:pt x="46404" y="17342"/>
                </a:cubicBezTo>
                <a:cubicBezTo>
                  <a:pt x="45605" y="15607"/>
                  <a:pt x="45377" y="13621"/>
                  <a:pt x="45742" y="11727"/>
                </a:cubicBezTo>
                <a:lnTo>
                  <a:pt x="45742" y="11727"/>
                </a:lnTo>
                <a:cubicBezTo>
                  <a:pt x="45719" y="13142"/>
                  <a:pt x="46176" y="14534"/>
                  <a:pt x="47020" y="15653"/>
                </a:cubicBezTo>
                <a:cubicBezTo>
                  <a:pt x="46792" y="13873"/>
                  <a:pt x="47203" y="12024"/>
                  <a:pt x="48162" y="10494"/>
                </a:cubicBezTo>
                <a:lnTo>
                  <a:pt x="48162" y="10494"/>
                </a:lnTo>
                <a:cubicBezTo>
                  <a:pt x="48116" y="11750"/>
                  <a:pt x="48070" y="13005"/>
                  <a:pt x="48025" y="14261"/>
                </a:cubicBezTo>
                <a:cubicBezTo>
                  <a:pt x="48367" y="13781"/>
                  <a:pt x="48709" y="13302"/>
                  <a:pt x="49052" y="12823"/>
                </a:cubicBezTo>
                <a:lnTo>
                  <a:pt x="49052" y="12823"/>
                </a:lnTo>
                <a:cubicBezTo>
                  <a:pt x="48801" y="13987"/>
                  <a:pt x="48892" y="15196"/>
                  <a:pt x="49303" y="16292"/>
                </a:cubicBezTo>
                <a:cubicBezTo>
                  <a:pt x="49460" y="16693"/>
                  <a:pt x="49843" y="17108"/>
                  <a:pt x="50189" y="17108"/>
                </a:cubicBezTo>
                <a:cubicBezTo>
                  <a:pt x="50295" y="17108"/>
                  <a:pt x="50398" y="17068"/>
                  <a:pt x="50490" y="16977"/>
                </a:cubicBezTo>
                <a:cubicBezTo>
                  <a:pt x="50649" y="16840"/>
                  <a:pt x="50649" y="16612"/>
                  <a:pt x="50672" y="16406"/>
                </a:cubicBezTo>
                <a:cubicBezTo>
                  <a:pt x="50741" y="15128"/>
                  <a:pt x="50832" y="13873"/>
                  <a:pt x="50901" y="12594"/>
                </a:cubicBezTo>
                <a:cubicBezTo>
                  <a:pt x="51585" y="13553"/>
                  <a:pt x="52293" y="14512"/>
                  <a:pt x="53001" y="15447"/>
                </a:cubicBezTo>
                <a:cubicBezTo>
                  <a:pt x="53137" y="15196"/>
                  <a:pt x="53274" y="14900"/>
                  <a:pt x="53548" y="14763"/>
                </a:cubicBezTo>
                <a:cubicBezTo>
                  <a:pt x="53636" y="14707"/>
                  <a:pt x="53744" y="14679"/>
                  <a:pt x="53850" y="14679"/>
                </a:cubicBezTo>
                <a:cubicBezTo>
                  <a:pt x="54048" y="14679"/>
                  <a:pt x="54242" y="14775"/>
                  <a:pt x="54302" y="14968"/>
                </a:cubicBezTo>
                <a:cubicBezTo>
                  <a:pt x="54370" y="15174"/>
                  <a:pt x="54233" y="15402"/>
                  <a:pt x="54142" y="15584"/>
                </a:cubicBezTo>
                <a:cubicBezTo>
                  <a:pt x="53252" y="17159"/>
                  <a:pt x="53662" y="17958"/>
                  <a:pt x="54187" y="19305"/>
                </a:cubicBezTo>
                <a:cubicBezTo>
                  <a:pt x="54690" y="20583"/>
                  <a:pt x="55215" y="22295"/>
                  <a:pt x="56036" y="23482"/>
                </a:cubicBezTo>
                <a:cubicBezTo>
                  <a:pt x="58245" y="21162"/>
                  <a:pt x="57422" y="18383"/>
                  <a:pt x="57107" y="15509"/>
                </a:cubicBezTo>
                <a:lnTo>
                  <a:pt x="57107" y="15509"/>
                </a:lnTo>
                <a:cubicBezTo>
                  <a:pt x="57241" y="16213"/>
                  <a:pt x="57984" y="16739"/>
                  <a:pt x="58708" y="16739"/>
                </a:cubicBezTo>
                <a:cubicBezTo>
                  <a:pt x="58954" y="16739"/>
                  <a:pt x="59198" y="16679"/>
                  <a:pt x="59414" y="16543"/>
                </a:cubicBezTo>
                <a:cubicBezTo>
                  <a:pt x="60213" y="16064"/>
                  <a:pt x="60348" y="14834"/>
                  <a:pt x="59789" y="14105"/>
                </a:cubicBezTo>
                <a:lnTo>
                  <a:pt x="59789" y="14105"/>
                </a:lnTo>
                <a:cubicBezTo>
                  <a:pt x="60230" y="14529"/>
                  <a:pt x="60700" y="14913"/>
                  <a:pt x="61263" y="15082"/>
                </a:cubicBezTo>
                <a:cubicBezTo>
                  <a:pt x="61449" y="15142"/>
                  <a:pt x="61648" y="15172"/>
                  <a:pt x="61846" y="15172"/>
                </a:cubicBezTo>
                <a:cubicBezTo>
                  <a:pt x="62400" y="15172"/>
                  <a:pt x="62945" y="14937"/>
                  <a:pt x="63181" y="14466"/>
                </a:cubicBezTo>
                <a:cubicBezTo>
                  <a:pt x="63268" y="14302"/>
                  <a:pt x="63293" y="14116"/>
                  <a:pt x="63270" y="13933"/>
                </a:cubicBezTo>
                <a:lnTo>
                  <a:pt x="63270" y="13933"/>
                </a:lnTo>
                <a:cubicBezTo>
                  <a:pt x="63514" y="14025"/>
                  <a:pt x="63774" y="14075"/>
                  <a:pt x="64032" y="14075"/>
                </a:cubicBezTo>
                <a:cubicBezTo>
                  <a:pt x="64272" y="14075"/>
                  <a:pt x="64511" y="14032"/>
                  <a:pt x="64733" y="13941"/>
                </a:cubicBezTo>
                <a:cubicBezTo>
                  <a:pt x="63340" y="12686"/>
                  <a:pt x="62656" y="10700"/>
                  <a:pt x="62975" y="8874"/>
                </a:cubicBezTo>
                <a:lnTo>
                  <a:pt x="62975" y="8874"/>
                </a:lnTo>
                <a:cubicBezTo>
                  <a:pt x="63226" y="10038"/>
                  <a:pt x="63888" y="11134"/>
                  <a:pt x="64801" y="11910"/>
                </a:cubicBezTo>
                <a:cubicBezTo>
                  <a:pt x="65208" y="11372"/>
                  <a:pt x="65546" y="10782"/>
                  <a:pt x="65795" y="10156"/>
                </a:cubicBezTo>
                <a:lnTo>
                  <a:pt x="65795" y="10156"/>
                </a:lnTo>
                <a:cubicBezTo>
                  <a:pt x="65791" y="10261"/>
                  <a:pt x="65793" y="10367"/>
                  <a:pt x="65806" y="10472"/>
                </a:cubicBezTo>
                <a:cubicBezTo>
                  <a:pt x="65851" y="11088"/>
                  <a:pt x="66308" y="11704"/>
                  <a:pt x="66901" y="11727"/>
                </a:cubicBezTo>
                <a:cubicBezTo>
                  <a:pt x="66918" y="11728"/>
                  <a:pt x="66934" y="11728"/>
                  <a:pt x="66951" y="11728"/>
                </a:cubicBezTo>
                <a:cubicBezTo>
                  <a:pt x="67386" y="11728"/>
                  <a:pt x="67758" y="11441"/>
                  <a:pt x="68088" y="11134"/>
                </a:cubicBezTo>
                <a:cubicBezTo>
                  <a:pt x="68566" y="10690"/>
                  <a:pt x="68985" y="10182"/>
                  <a:pt x="69334" y="9626"/>
                </a:cubicBezTo>
                <a:lnTo>
                  <a:pt x="69334" y="9626"/>
                </a:lnTo>
                <a:cubicBezTo>
                  <a:pt x="69345" y="9818"/>
                  <a:pt x="69398" y="10004"/>
                  <a:pt x="69503" y="10175"/>
                </a:cubicBezTo>
                <a:cubicBezTo>
                  <a:pt x="69666" y="10436"/>
                  <a:pt x="69961" y="10548"/>
                  <a:pt x="70259" y="10548"/>
                </a:cubicBezTo>
                <a:cubicBezTo>
                  <a:pt x="70360" y="10548"/>
                  <a:pt x="70462" y="10535"/>
                  <a:pt x="70559" y="10511"/>
                </a:cubicBezTo>
                <a:lnTo>
                  <a:pt x="70559" y="10511"/>
                </a:lnTo>
                <a:cubicBezTo>
                  <a:pt x="70383" y="10824"/>
                  <a:pt x="70257" y="11157"/>
                  <a:pt x="70234" y="11522"/>
                </a:cubicBezTo>
                <a:cubicBezTo>
                  <a:pt x="70192" y="12153"/>
                  <a:pt x="70673" y="12861"/>
                  <a:pt x="71285" y="12861"/>
                </a:cubicBezTo>
                <a:cubicBezTo>
                  <a:pt x="71337" y="12861"/>
                  <a:pt x="71390" y="12856"/>
                  <a:pt x="71443" y="12845"/>
                </a:cubicBezTo>
                <a:cubicBezTo>
                  <a:pt x="72973" y="11887"/>
                  <a:pt x="74068" y="10266"/>
                  <a:pt x="74342" y="8486"/>
                </a:cubicBezTo>
                <a:lnTo>
                  <a:pt x="74342" y="8486"/>
                </a:lnTo>
                <a:cubicBezTo>
                  <a:pt x="74570" y="9741"/>
                  <a:pt x="74707" y="11293"/>
                  <a:pt x="73680" y="12069"/>
                </a:cubicBezTo>
                <a:cubicBezTo>
                  <a:pt x="73384" y="12320"/>
                  <a:pt x="73018" y="12457"/>
                  <a:pt x="72790" y="12731"/>
                </a:cubicBezTo>
                <a:cubicBezTo>
                  <a:pt x="72356" y="13256"/>
                  <a:pt x="72516" y="14101"/>
                  <a:pt x="73064" y="14489"/>
                </a:cubicBezTo>
                <a:cubicBezTo>
                  <a:pt x="73322" y="14691"/>
                  <a:pt x="73642" y="14783"/>
                  <a:pt x="73968" y="14783"/>
                </a:cubicBezTo>
                <a:cubicBezTo>
                  <a:pt x="74303" y="14783"/>
                  <a:pt x="74646" y="14685"/>
                  <a:pt x="74936" y="14512"/>
                </a:cubicBezTo>
                <a:cubicBezTo>
                  <a:pt x="75308" y="14279"/>
                  <a:pt x="75817" y="13952"/>
                  <a:pt x="76191" y="13952"/>
                </a:cubicBezTo>
                <a:cubicBezTo>
                  <a:pt x="76368" y="13952"/>
                  <a:pt x="76514" y="14025"/>
                  <a:pt x="76602" y="14215"/>
                </a:cubicBezTo>
                <a:cubicBezTo>
                  <a:pt x="75004" y="15379"/>
                  <a:pt x="73657" y="16908"/>
                  <a:pt x="72630" y="18620"/>
                </a:cubicBezTo>
                <a:cubicBezTo>
                  <a:pt x="74570" y="18369"/>
                  <a:pt x="76305" y="16931"/>
                  <a:pt x="76921" y="15082"/>
                </a:cubicBezTo>
                <a:lnTo>
                  <a:pt x="76921" y="15082"/>
                </a:lnTo>
                <a:cubicBezTo>
                  <a:pt x="77515" y="16383"/>
                  <a:pt x="77355" y="18027"/>
                  <a:pt x="76465" y="19168"/>
                </a:cubicBezTo>
                <a:cubicBezTo>
                  <a:pt x="76510" y="19170"/>
                  <a:pt x="76555" y="19171"/>
                  <a:pt x="76600" y="19171"/>
                </a:cubicBezTo>
                <a:cubicBezTo>
                  <a:pt x="77007" y="19171"/>
                  <a:pt x="77394" y="19077"/>
                  <a:pt x="77743" y="18871"/>
                </a:cubicBezTo>
                <a:cubicBezTo>
                  <a:pt x="78245" y="19191"/>
                  <a:pt x="78200" y="19944"/>
                  <a:pt x="77926" y="20492"/>
                </a:cubicBezTo>
                <a:cubicBezTo>
                  <a:pt x="77629" y="21017"/>
                  <a:pt x="77173" y="21451"/>
                  <a:pt x="76990" y="21998"/>
                </a:cubicBezTo>
                <a:cubicBezTo>
                  <a:pt x="76853" y="22364"/>
                  <a:pt x="76853" y="22774"/>
                  <a:pt x="76716" y="23117"/>
                </a:cubicBezTo>
                <a:cubicBezTo>
                  <a:pt x="75894" y="25011"/>
                  <a:pt x="72288" y="23528"/>
                  <a:pt x="71284" y="25331"/>
                </a:cubicBezTo>
                <a:cubicBezTo>
                  <a:pt x="72334" y="25513"/>
                  <a:pt x="73406" y="25696"/>
                  <a:pt x="74479" y="25879"/>
                </a:cubicBezTo>
                <a:cubicBezTo>
                  <a:pt x="73475" y="26404"/>
                  <a:pt x="72607" y="27157"/>
                  <a:pt x="71923" y="28047"/>
                </a:cubicBezTo>
                <a:cubicBezTo>
                  <a:pt x="72140" y="28150"/>
                  <a:pt x="72379" y="28201"/>
                  <a:pt x="72622" y="28201"/>
                </a:cubicBezTo>
                <a:cubicBezTo>
                  <a:pt x="72864" y="28201"/>
                  <a:pt x="73110" y="28150"/>
                  <a:pt x="73338" y="28047"/>
                </a:cubicBezTo>
                <a:lnTo>
                  <a:pt x="73338" y="28047"/>
                </a:lnTo>
                <a:cubicBezTo>
                  <a:pt x="72790" y="28777"/>
                  <a:pt x="72425" y="29599"/>
                  <a:pt x="72242" y="30489"/>
                </a:cubicBezTo>
                <a:cubicBezTo>
                  <a:pt x="73566" y="30193"/>
                  <a:pt x="74753" y="29371"/>
                  <a:pt x="75483" y="28207"/>
                </a:cubicBezTo>
                <a:lnTo>
                  <a:pt x="75483" y="28207"/>
                </a:lnTo>
                <a:cubicBezTo>
                  <a:pt x="75004" y="29964"/>
                  <a:pt x="74548" y="31699"/>
                  <a:pt x="74068" y="33434"/>
                </a:cubicBezTo>
                <a:cubicBezTo>
                  <a:pt x="75894" y="32635"/>
                  <a:pt x="77241" y="30832"/>
                  <a:pt x="77492" y="28869"/>
                </a:cubicBezTo>
                <a:cubicBezTo>
                  <a:pt x="77492" y="29690"/>
                  <a:pt x="77720" y="30512"/>
                  <a:pt x="78154" y="31197"/>
                </a:cubicBezTo>
                <a:cubicBezTo>
                  <a:pt x="78725" y="30421"/>
                  <a:pt x="79067" y="29485"/>
                  <a:pt x="79113" y="28526"/>
                </a:cubicBezTo>
                <a:cubicBezTo>
                  <a:pt x="79272" y="29645"/>
                  <a:pt x="80117" y="30672"/>
                  <a:pt x="81190" y="30992"/>
                </a:cubicBezTo>
                <a:cubicBezTo>
                  <a:pt x="81306" y="31030"/>
                  <a:pt x="81439" y="31057"/>
                  <a:pt x="81568" y="31057"/>
                </a:cubicBezTo>
                <a:cubicBezTo>
                  <a:pt x="81741" y="31057"/>
                  <a:pt x="81907" y="31009"/>
                  <a:pt x="82011" y="30877"/>
                </a:cubicBezTo>
                <a:cubicBezTo>
                  <a:pt x="82194" y="30649"/>
                  <a:pt x="82103" y="30307"/>
                  <a:pt x="82011" y="30033"/>
                </a:cubicBezTo>
                <a:cubicBezTo>
                  <a:pt x="81623" y="29006"/>
                  <a:pt x="80870" y="27727"/>
                  <a:pt x="80962" y="26632"/>
                </a:cubicBezTo>
                <a:lnTo>
                  <a:pt x="80962" y="26632"/>
                </a:lnTo>
                <a:cubicBezTo>
                  <a:pt x="81350" y="26906"/>
                  <a:pt x="81646" y="27271"/>
                  <a:pt x="81966" y="27613"/>
                </a:cubicBezTo>
                <a:cubicBezTo>
                  <a:pt x="81484" y="25787"/>
                  <a:pt x="80985" y="23943"/>
                  <a:pt x="80499" y="22112"/>
                </a:cubicBezTo>
                <a:lnTo>
                  <a:pt x="80499" y="22112"/>
                </a:lnTo>
                <a:cubicBezTo>
                  <a:pt x="80822" y="22794"/>
                  <a:pt x="81493" y="23312"/>
                  <a:pt x="82240" y="23414"/>
                </a:cubicBezTo>
                <a:cubicBezTo>
                  <a:pt x="82016" y="21679"/>
                  <a:pt x="81518" y="19990"/>
                  <a:pt x="80758" y="18422"/>
                </a:cubicBezTo>
                <a:lnTo>
                  <a:pt x="80758" y="18422"/>
                </a:lnTo>
                <a:cubicBezTo>
                  <a:pt x="81314" y="19234"/>
                  <a:pt x="82095" y="19895"/>
                  <a:pt x="82993" y="20286"/>
                </a:cubicBezTo>
                <a:cubicBezTo>
                  <a:pt x="82719" y="19373"/>
                  <a:pt x="82445" y="18483"/>
                  <a:pt x="82171" y="17570"/>
                </a:cubicBezTo>
                <a:lnTo>
                  <a:pt x="82171" y="17570"/>
                </a:lnTo>
                <a:cubicBezTo>
                  <a:pt x="83541" y="18917"/>
                  <a:pt x="84340" y="20834"/>
                  <a:pt x="84340" y="22752"/>
                </a:cubicBezTo>
                <a:cubicBezTo>
                  <a:pt x="85126" y="22086"/>
                  <a:pt x="85414" y="20905"/>
                  <a:pt x="85077" y="19946"/>
                </a:cubicBezTo>
                <a:lnTo>
                  <a:pt x="85077" y="19946"/>
                </a:lnTo>
                <a:cubicBezTo>
                  <a:pt x="85446" y="20662"/>
                  <a:pt x="86032" y="21288"/>
                  <a:pt x="86736" y="21679"/>
                </a:cubicBezTo>
                <a:cubicBezTo>
                  <a:pt x="86987" y="19579"/>
                  <a:pt x="86394" y="17388"/>
                  <a:pt x="85070" y="15744"/>
                </a:cubicBezTo>
                <a:cubicBezTo>
                  <a:pt x="85504" y="14694"/>
                  <a:pt x="85937" y="13621"/>
                  <a:pt x="86371" y="12572"/>
                </a:cubicBezTo>
                <a:cubicBezTo>
                  <a:pt x="86622" y="13736"/>
                  <a:pt x="86873" y="14900"/>
                  <a:pt x="87124" y="16041"/>
                </a:cubicBezTo>
                <a:cubicBezTo>
                  <a:pt x="87490" y="15676"/>
                  <a:pt x="87832" y="15288"/>
                  <a:pt x="88174" y="14900"/>
                </a:cubicBezTo>
                <a:cubicBezTo>
                  <a:pt x="88631" y="15836"/>
                  <a:pt x="88403" y="16977"/>
                  <a:pt x="88768" y="17958"/>
                </a:cubicBezTo>
                <a:cubicBezTo>
                  <a:pt x="89000" y="18581"/>
                  <a:pt x="89737" y="19039"/>
                  <a:pt x="90339" y="19039"/>
                </a:cubicBezTo>
                <a:cubicBezTo>
                  <a:pt x="90685" y="19039"/>
                  <a:pt x="90985" y="18887"/>
                  <a:pt x="91119" y="18529"/>
                </a:cubicBezTo>
                <a:lnTo>
                  <a:pt x="91119" y="18529"/>
                </a:lnTo>
                <a:cubicBezTo>
                  <a:pt x="91119" y="19214"/>
                  <a:pt x="91096" y="19921"/>
                  <a:pt x="91096" y="20606"/>
                </a:cubicBezTo>
                <a:cubicBezTo>
                  <a:pt x="91073" y="21154"/>
                  <a:pt x="91073" y="21724"/>
                  <a:pt x="91301" y="22204"/>
                </a:cubicBezTo>
                <a:cubicBezTo>
                  <a:pt x="91512" y="22625"/>
                  <a:pt x="91931" y="22949"/>
                  <a:pt x="92370" y="22949"/>
                </a:cubicBezTo>
                <a:cubicBezTo>
                  <a:pt x="92455" y="22949"/>
                  <a:pt x="92540" y="22937"/>
                  <a:pt x="92625" y="22911"/>
                </a:cubicBezTo>
                <a:cubicBezTo>
                  <a:pt x="92924" y="22820"/>
                  <a:pt x="93112" y="22507"/>
                  <a:pt x="93126" y="22208"/>
                </a:cubicBezTo>
                <a:lnTo>
                  <a:pt x="93126" y="22208"/>
                </a:lnTo>
                <a:cubicBezTo>
                  <a:pt x="93535" y="22893"/>
                  <a:pt x="94064" y="23500"/>
                  <a:pt x="94680" y="24007"/>
                </a:cubicBezTo>
                <a:cubicBezTo>
                  <a:pt x="95045" y="23048"/>
                  <a:pt x="94953" y="21953"/>
                  <a:pt x="94474" y="21040"/>
                </a:cubicBezTo>
                <a:lnTo>
                  <a:pt x="94474" y="21040"/>
                </a:lnTo>
                <a:lnTo>
                  <a:pt x="95729" y="22021"/>
                </a:lnTo>
                <a:cubicBezTo>
                  <a:pt x="95684" y="20218"/>
                  <a:pt x="95433" y="18438"/>
                  <a:pt x="94976" y="16703"/>
                </a:cubicBezTo>
                <a:lnTo>
                  <a:pt x="94976" y="16703"/>
                </a:lnTo>
                <a:cubicBezTo>
                  <a:pt x="95287" y="17347"/>
                  <a:pt x="96009" y="17754"/>
                  <a:pt x="96721" y="17754"/>
                </a:cubicBezTo>
                <a:cubicBezTo>
                  <a:pt x="96741" y="17754"/>
                  <a:pt x="96760" y="17753"/>
                  <a:pt x="96779" y="17753"/>
                </a:cubicBezTo>
                <a:cubicBezTo>
                  <a:pt x="96369" y="15813"/>
                  <a:pt x="95593" y="13941"/>
                  <a:pt x="94474" y="12320"/>
                </a:cubicBezTo>
                <a:lnTo>
                  <a:pt x="94474" y="12320"/>
                </a:lnTo>
                <a:cubicBezTo>
                  <a:pt x="94908" y="12891"/>
                  <a:pt x="95364" y="13462"/>
                  <a:pt x="95821" y="14032"/>
                </a:cubicBezTo>
                <a:cubicBezTo>
                  <a:pt x="96049" y="12663"/>
                  <a:pt x="96460" y="11339"/>
                  <a:pt x="97053" y="10106"/>
                </a:cubicBezTo>
                <a:cubicBezTo>
                  <a:pt x="97327" y="12138"/>
                  <a:pt x="97578" y="14192"/>
                  <a:pt x="97852" y="16246"/>
                </a:cubicBezTo>
                <a:cubicBezTo>
                  <a:pt x="98285" y="14763"/>
                  <a:pt x="98420" y="13223"/>
                  <a:pt x="98291" y="11695"/>
                </a:cubicBezTo>
                <a:lnTo>
                  <a:pt x="98291" y="11695"/>
                </a:lnTo>
                <a:cubicBezTo>
                  <a:pt x="98454" y="12869"/>
                  <a:pt x="98909" y="14009"/>
                  <a:pt x="99610" y="14991"/>
                </a:cubicBezTo>
                <a:cubicBezTo>
                  <a:pt x="100144" y="13922"/>
                  <a:pt x="100192" y="12631"/>
                  <a:pt x="99764" y="11530"/>
                </a:cubicBezTo>
                <a:lnTo>
                  <a:pt x="99764" y="11530"/>
                </a:lnTo>
                <a:cubicBezTo>
                  <a:pt x="100210" y="12211"/>
                  <a:pt x="100794" y="12803"/>
                  <a:pt x="101459" y="13256"/>
                </a:cubicBezTo>
                <a:cubicBezTo>
                  <a:pt x="101824" y="12914"/>
                  <a:pt x="101915" y="12298"/>
                  <a:pt x="101618" y="11887"/>
                </a:cubicBezTo>
                <a:lnTo>
                  <a:pt x="101618" y="11887"/>
                </a:lnTo>
                <a:cubicBezTo>
                  <a:pt x="102166" y="12389"/>
                  <a:pt x="102874" y="12708"/>
                  <a:pt x="103627" y="12777"/>
                </a:cubicBezTo>
                <a:cubicBezTo>
                  <a:pt x="103262" y="11156"/>
                  <a:pt x="103422" y="9422"/>
                  <a:pt x="104106" y="7915"/>
                </a:cubicBezTo>
                <a:lnTo>
                  <a:pt x="104106" y="7915"/>
                </a:lnTo>
                <a:cubicBezTo>
                  <a:pt x="103924" y="9193"/>
                  <a:pt x="104084" y="10540"/>
                  <a:pt x="104609" y="11750"/>
                </a:cubicBezTo>
                <a:cubicBezTo>
                  <a:pt x="105111" y="11727"/>
                  <a:pt x="105590" y="11362"/>
                  <a:pt x="105727" y="10860"/>
                </a:cubicBezTo>
                <a:cubicBezTo>
                  <a:pt x="105818" y="11727"/>
                  <a:pt x="106320" y="12549"/>
                  <a:pt x="107051" y="13005"/>
                </a:cubicBezTo>
                <a:cubicBezTo>
                  <a:pt x="107644" y="11910"/>
                  <a:pt x="108169" y="10768"/>
                  <a:pt x="108626" y="9581"/>
                </a:cubicBezTo>
                <a:lnTo>
                  <a:pt x="108626" y="9581"/>
                </a:lnTo>
                <a:cubicBezTo>
                  <a:pt x="108580" y="10312"/>
                  <a:pt x="108512" y="11065"/>
                  <a:pt x="108831" y="11704"/>
                </a:cubicBezTo>
                <a:cubicBezTo>
                  <a:pt x="109067" y="12176"/>
                  <a:pt x="109589" y="12536"/>
                  <a:pt x="110094" y="12536"/>
                </a:cubicBezTo>
                <a:cubicBezTo>
                  <a:pt x="110273" y="12536"/>
                  <a:pt x="110450" y="12491"/>
                  <a:pt x="110612" y="12389"/>
                </a:cubicBezTo>
                <a:cubicBezTo>
                  <a:pt x="110749" y="12320"/>
                  <a:pt x="110863" y="12183"/>
                  <a:pt x="111022" y="12115"/>
                </a:cubicBezTo>
                <a:cubicBezTo>
                  <a:pt x="111088" y="12092"/>
                  <a:pt x="111151" y="12082"/>
                  <a:pt x="111210" y="12082"/>
                </a:cubicBezTo>
                <a:cubicBezTo>
                  <a:pt x="111805" y="12082"/>
                  <a:pt x="112042" y="13158"/>
                  <a:pt x="111730" y="13781"/>
                </a:cubicBezTo>
                <a:cubicBezTo>
                  <a:pt x="111410" y="14489"/>
                  <a:pt x="110954" y="15447"/>
                  <a:pt x="111570" y="15904"/>
                </a:cubicBezTo>
                <a:cubicBezTo>
                  <a:pt x="111656" y="15947"/>
                  <a:pt x="111743" y="15966"/>
                  <a:pt x="111829" y="15966"/>
                </a:cubicBezTo>
                <a:cubicBezTo>
                  <a:pt x="112204" y="15966"/>
                  <a:pt x="112583" y="15616"/>
                  <a:pt x="112917" y="15356"/>
                </a:cubicBezTo>
                <a:cubicBezTo>
                  <a:pt x="113103" y="15214"/>
                  <a:pt x="113382" y="15125"/>
                  <a:pt x="113631" y="15125"/>
                </a:cubicBezTo>
                <a:cubicBezTo>
                  <a:pt x="113902" y="15125"/>
                  <a:pt x="114137" y="15231"/>
                  <a:pt x="114172" y="15493"/>
                </a:cubicBezTo>
                <a:cubicBezTo>
                  <a:pt x="114195" y="15653"/>
                  <a:pt x="114104" y="15813"/>
                  <a:pt x="114035" y="15950"/>
                </a:cubicBezTo>
                <a:cubicBezTo>
                  <a:pt x="113556" y="16749"/>
                  <a:pt x="112826" y="17365"/>
                  <a:pt x="112415" y="18209"/>
                </a:cubicBezTo>
                <a:cubicBezTo>
                  <a:pt x="112004" y="19031"/>
                  <a:pt x="112095" y="20264"/>
                  <a:pt x="112963" y="20606"/>
                </a:cubicBezTo>
                <a:cubicBezTo>
                  <a:pt x="112072" y="22546"/>
                  <a:pt x="108375" y="22478"/>
                  <a:pt x="108329" y="24623"/>
                </a:cubicBezTo>
                <a:lnTo>
                  <a:pt x="110771" y="23984"/>
                </a:lnTo>
                <a:lnTo>
                  <a:pt x="110771" y="23984"/>
                </a:lnTo>
                <a:cubicBezTo>
                  <a:pt x="109653" y="25011"/>
                  <a:pt x="108763" y="26312"/>
                  <a:pt x="108238" y="27750"/>
                </a:cubicBezTo>
                <a:cubicBezTo>
                  <a:pt x="109105" y="27362"/>
                  <a:pt x="109995" y="26974"/>
                  <a:pt x="110863" y="26586"/>
                </a:cubicBezTo>
                <a:lnTo>
                  <a:pt x="110863" y="26586"/>
                </a:lnTo>
                <a:cubicBezTo>
                  <a:pt x="111251" y="28504"/>
                  <a:pt x="110657" y="30581"/>
                  <a:pt x="109356" y="32019"/>
                </a:cubicBezTo>
                <a:cubicBezTo>
                  <a:pt x="110429" y="31676"/>
                  <a:pt x="111365" y="30923"/>
                  <a:pt x="111913" y="29964"/>
                </a:cubicBezTo>
                <a:lnTo>
                  <a:pt x="111913" y="29964"/>
                </a:lnTo>
                <a:cubicBezTo>
                  <a:pt x="111616" y="31448"/>
                  <a:pt x="110954" y="32886"/>
                  <a:pt x="109995" y="34073"/>
                </a:cubicBezTo>
                <a:cubicBezTo>
                  <a:pt x="111616" y="33114"/>
                  <a:pt x="112780" y="31380"/>
                  <a:pt x="113031" y="29508"/>
                </a:cubicBezTo>
                <a:lnTo>
                  <a:pt x="113031" y="29508"/>
                </a:lnTo>
                <a:cubicBezTo>
                  <a:pt x="113168" y="30923"/>
                  <a:pt x="112940" y="32361"/>
                  <a:pt x="112392" y="33662"/>
                </a:cubicBezTo>
                <a:lnTo>
                  <a:pt x="114058" y="31790"/>
                </a:lnTo>
                <a:lnTo>
                  <a:pt x="114058" y="31790"/>
                </a:lnTo>
                <a:cubicBezTo>
                  <a:pt x="113510" y="33388"/>
                  <a:pt x="114104" y="35305"/>
                  <a:pt x="115451" y="36310"/>
                </a:cubicBezTo>
                <a:cubicBezTo>
                  <a:pt x="115768" y="35200"/>
                  <a:pt x="116067" y="34091"/>
                  <a:pt x="116380" y="32982"/>
                </a:cubicBezTo>
                <a:lnTo>
                  <a:pt x="116380" y="32982"/>
                </a:lnTo>
                <a:cubicBezTo>
                  <a:pt x="116215" y="33860"/>
                  <a:pt x="116449" y="34805"/>
                  <a:pt x="117003" y="35511"/>
                </a:cubicBezTo>
                <a:cubicBezTo>
                  <a:pt x="118623" y="33160"/>
                  <a:pt x="117025" y="29417"/>
                  <a:pt x="118966" y="27317"/>
                </a:cubicBezTo>
                <a:cubicBezTo>
                  <a:pt x="119103" y="29462"/>
                  <a:pt x="119240" y="31631"/>
                  <a:pt x="119376" y="33799"/>
                </a:cubicBezTo>
                <a:cubicBezTo>
                  <a:pt x="119673" y="31516"/>
                  <a:pt x="120518" y="29325"/>
                  <a:pt x="121796" y="27408"/>
                </a:cubicBezTo>
                <a:lnTo>
                  <a:pt x="121796" y="27408"/>
                </a:lnTo>
                <a:cubicBezTo>
                  <a:pt x="121362" y="28960"/>
                  <a:pt x="121271" y="30603"/>
                  <a:pt x="121522" y="32201"/>
                </a:cubicBezTo>
                <a:cubicBezTo>
                  <a:pt x="122161" y="30832"/>
                  <a:pt x="122777" y="29462"/>
                  <a:pt x="123394" y="28093"/>
                </a:cubicBezTo>
                <a:lnTo>
                  <a:pt x="123394" y="28093"/>
                </a:lnTo>
                <a:cubicBezTo>
                  <a:pt x="122344" y="31037"/>
                  <a:pt x="121408" y="34689"/>
                  <a:pt x="123485" y="37040"/>
                </a:cubicBezTo>
                <a:cubicBezTo>
                  <a:pt x="123668" y="36515"/>
                  <a:pt x="123850" y="35990"/>
                  <a:pt x="124033" y="35488"/>
                </a:cubicBezTo>
                <a:cubicBezTo>
                  <a:pt x="124215" y="36561"/>
                  <a:pt x="124900" y="37520"/>
                  <a:pt x="125836" y="38067"/>
                </a:cubicBezTo>
                <a:cubicBezTo>
                  <a:pt x="125905" y="37086"/>
                  <a:pt x="125745" y="36059"/>
                  <a:pt x="125402" y="35123"/>
                </a:cubicBezTo>
                <a:lnTo>
                  <a:pt x="125402" y="35123"/>
                </a:lnTo>
                <a:cubicBezTo>
                  <a:pt x="125813" y="35534"/>
                  <a:pt x="126338" y="35830"/>
                  <a:pt x="126886" y="35967"/>
                </a:cubicBezTo>
                <a:cubicBezTo>
                  <a:pt x="127046" y="35351"/>
                  <a:pt x="126932" y="34644"/>
                  <a:pt x="126566" y="34119"/>
                </a:cubicBezTo>
                <a:lnTo>
                  <a:pt x="126566" y="34119"/>
                </a:lnTo>
                <a:cubicBezTo>
                  <a:pt x="126886" y="34507"/>
                  <a:pt x="127388" y="34735"/>
                  <a:pt x="127890" y="34758"/>
                </a:cubicBezTo>
                <a:cubicBezTo>
                  <a:pt x="126977" y="34712"/>
                  <a:pt x="127228" y="28504"/>
                  <a:pt x="127502" y="27705"/>
                </a:cubicBezTo>
                <a:lnTo>
                  <a:pt x="127502" y="27705"/>
                </a:lnTo>
                <a:cubicBezTo>
                  <a:pt x="127616" y="29782"/>
                  <a:pt x="129009" y="31722"/>
                  <a:pt x="130949" y="32475"/>
                </a:cubicBezTo>
                <a:lnTo>
                  <a:pt x="129625" y="28960"/>
                </a:lnTo>
                <a:lnTo>
                  <a:pt x="129625" y="28960"/>
                </a:lnTo>
                <a:cubicBezTo>
                  <a:pt x="130191" y="29190"/>
                  <a:pt x="130798" y="29310"/>
                  <a:pt x="131404" y="29310"/>
                </a:cubicBezTo>
                <a:cubicBezTo>
                  <a:pt x="131580" y="29310"/>
                  <a:pt x="131756" y="29300"/>
                  <a:pt x="131930" y="29280"/>
                </a:cubicBezTo>
                <a:cubicBezTo>
                  <a:pt x="132022" y="29257"/>
                  <a:pt x="132136" y="29234"/>
                  <a:pt x="132227" y="29165"/>
                </a:cubicBezTo>
                <a:cubicBezTo>
                  <a:pt x="132661" y="28777"/>
                  <a:pt x="131383" y="28184"/>
                  <a:pt x="131679" y="27636"/>
                </a:cubicBezTo>
                <a:lnTo>
                  <a:pt x="131679" y="27636"/>
                </a:lnTo>
                <a:cubicBezTo>
                  <a:pt x="131976" y="27842"/>
                  <a:pt x="132296" y="28047"/>
                  <a:pt x="132661" y="28070"/>
                </a:cubicBezTo>
                <a:cubicBezTo>
                  <a:pt x="132692" y="28074"/>
                  <a:pt x="132723" y="28076"/>
                  <a:pt x="132755" y="28076"/>
                </a:cubicBezTo>
                <a:cubicBezTo>
                  <a:pt x="133093" y="28076"/>
                  <a:pt x="133441" y="27856"/>
                  <a:pt x="133483" y="27522"/>
                </a:cubicBezTo>
                <a:cubicBezTo>
                  <a:pt x="133483" y="27385"/>
                  <a:pt x="133460" y="27248"/>
                  <a:pt x="133414" y="27111"/>
                </a:cubicBezTo>
                <a:cubicBezTo>
                  <a:pt x="132958" y="25879"/>
                  <a:pt x="131771" y="25103"/>
                  <a:pt x="130607" y="24509"/>
                </a:cubicBezTo>
                <a:cubicBezTo>
                  <a:pt x="129420" y="23938"/>
                  <a:pt x="128164" y="23414"/>
                  <a:pt x="127297" y="22432"/>
                </a:cubicBezTo>
                <a:lnTo>
                  <a:pt x="127297" y="22432"/>
                </a:lnTo>
                <a:cubicBezTo>
                  <a:pt x="128145" y="23258"/>
                  <a:pt x="129343" y="23757"/>
                  <a:pt x="130549" y="23757"/>
                </a:cubicBezTo>
                <a:cubicBezTo>
                  <a:pt x="130576" y="23757"/>
                  <a:pt x="130602" y="23756"/>
                  <a:pt x="130629" y="23756"/>
                </a:cubicBezTo>
                <a:cubicBezTo>
                  <a:pt x="129739" y="22592"/>
                  <a:pt x="128758" y="21496"/>
                  <a:pt x="127685" y="20492"/>
                </a:cubicBezTo>
                <a:lnTo>
                  <a:pt x="127685" y="20492"/>
                </a:lnTo>
                <a:cubicBezTo>
                  <a:pt x="128621" y="21085"/>
                  <a:pt x="129671" y="21473"/>
                  <a:pt x="130766" y="21565"/>
                </a:cubicBezTo>
                <a:cubicBezTo>
                  <a:pt x="130492" y="19990"/>
                  <a:pt x="129100" y="16612"/>
                  <a:pt x="127822" y="15562"/>
                </a:cubicBezTo>
                <a:lnTo>
                  <a:pt x="127822" y="15562"/>
                </a:lnTo>
                <a:cubicBezTo>
                  <a:pt x="128415" y="16041"/>
                  <a:pt x="128963" y="16566"/>
                  <a:pt x="129465" y="17159"/>
                </a:cubicBezTo>
                <a:cubicBezTo>
                  <a:pt x="129511" y="16589"/>
                  <a:pt x="129557" y="15995"/>
                  <a:pt x="129579" y="15425"/>
                </a:cubicBezTo>
                <a:cubicBezTo>
                  <a:pt x="129967" y="16543"/>
                  <a:pt x="130470" y="17616"/>
                  <a:pt x="131063" y="18643"/>
                </a:cubicBezTo>
                <a:cubicBezTo>
                  <a:pt x="131352" y="17903"/>
                  <a:pt x="131441" y="17077"/>
                  <a:pt x="131330" y="16290"/>
                </a:cubicBezTo>
                <a:lnTo>
                  <a:pt x="131330" y="16290"/>
                </a:lnTo>
                <a:cubicBezTo>
                  <a:pt x="131559" y="16898"/>
                  <a:pt x="132068" y="17398"/>
                  <a:pt x="132706" y="17570"/>
                </a:cubicBezTo>
                <a:cubicBezTo>
                  <a:pt x="133140" y="17228"/>
                  <a:pt x="133186" y="16452"/>
                  <a:pt x="132775" y="16064"/>
                </a:cubicBezTo>
                <a:lnTo>
                  <a:pt x="132775" y="16064"/>
                </a:lnTo>
                <a:cubicBezTo>
                  <a:pt x="133605" y="16500"/>
                  <a:pt x="134549" y="16709"/>
                  <a:pt x="135486" y="16709"/>
                </a:cubicBezTo>
                <a:cubicBezTo>
                  <a:pt x="135579" y="16709"/>
                  <a:pt x="135672" y="16707"/>
                  <a:pt x="135765" y="16703"/>
                </a:cubicBezTo>
                <a:cubicBezTo>
                  <a:pt x="136016" y="16680"/>
                  <a:pt x="136267" y="16634"/>
                  <a:pt x="136404" y="16452"/>
                </a:cubicBezTo>
                <a:cubicBezTo>
                  <a:pt x="136549" y="16278"/>
                  <a:pt x="136528" y="16058"/>
                  <a:pt x="136447" y="15839"/>
                </a:cubicBezTo>
                <a:lnTo>
                  <a:pt x="136447" y="15839"/>
                </a:lnTo>
                <a:cubicBezTo>
                  <a:pt x="137128" y="17026"/>
                  <a:pt x="137901" y="18177"/>
                  <a:pt x="138801" y="18620"/>
                </a:cubicBezTo>
                <a:cubicBezTo>
                  <a:pt x="138892" y="18187"/>
                  <a:pt x="139075" y="17799"/>
                  <a:pt x="139349" y="17456"/>
                </a:cubicBezTo>
                <a:lnTo>
                  <a:pt x="139349" y="17456"/>
                </a:lnTo>
                <a:cubicBezTo>
                  <a:pt x="139120" y="18689"/>
                  <a:pt x="139714" y="20035"/>
                  <a:pt x="140787" y="20697"/>
                </a:cubicBezTo>
                <a:cubicBezTo>
                  <a:pt x="141038" y="20058"/>
                  <a:pt x="141152" y="19328"/>
                  <a:pt x="141083" y="18643"/>
                </a:cubicBezTo>
                <a:lnTo>
                  <a:pt x="141083" y="18643"/>
                </a:lnTo>
                <a:cubicBezTo>
                  <a:pt x="141175" y="19396"/>
                  <a:pt x="141540" y="20104"/>
                  <a:pt x="142088" y="20629"/>
                </a:cubicBezTo>
                <a:cubicBezTo>
                  <a:pt x="142249" y="20810"/>
                  <a:pt x="142482" y="20956"/>
                  <a:pt x="142723" y="20956"/>
                </a:cubicBezTo>
                <a:cubicBezTo>
                  <a:pt x="142754" y="20956"/>
                  <a:pt x="142786" y="20954"/>
                  <a:pt x="142818" y="20948"/>
                </a:cubicBezTo>
                <a:cubicBezTo>
                  <a:pt x="143229" y="20903"/>
                  <a:pt x="143412" y="20401"/>
                  <a:pt x="143434" y="19990"/>
                </a:cubicBezTo>
                <a:cubicBezTo>
                  <a:pt x="143503" y="19145"/>
                  <a:pt x="143252" y="18301"/>
                  <a:pt x="142772" y="17639"/>
                </a:cubicBezTo>
                <a:lnTo>
                  <a:pt x="142772" y="17639"/>
                </a:lnTo>
                <a:cubicBezTo>
                  <a:pt x="143274" y="17831"/>
                  <a:pt x="143811" y="17928"/>
                  <a:pt x="144346" y="17928"/>
                </a:cubicBezTo>
                <a:cubicBezTo>
                  <a:pt x="144954" y="17928"/>
                  <a:pt x="145558" y="17802"/>
                  <a:pt x="146105" y="17547"/>
                </a:cubicBezTo>
                <a:cubicBezTo>
                  <a:pt x="146196" y="17068"/>
                  <a:pt x="145922" y="16543"/>
                  <a:pt x="145466" y="16361"/>
                </a:cubicBezTo>
                <a:lnTo>
                  <a:pt x="145466" y="16361"/>
                </a:lnTo>
                <a:cubicBezTo>
                  <a:pt x="145615" y="16381"/>
                  <a:pt x="145767" y="16391"/>
                  <a:pt x="145918" y="16391"/>
                </a:cubicBezTo>
                <a:cubicBezTo>
                  <a:pt x="146597" y="16391"/>
                  <a:pt x="147280" y="16186"/>
                  <a:pt x="147840" y="15813"/>
                </a:cubicBezTo>
                <a:cubicBezTo>
                  <a:pt x="147522" y="15344"/>
                  <a:pt x="146955" y="15226"/>
                  <a:pt x="146363" y="15226"/>
                </a:cubicBezTo>
                <a:cubicBezTo>
                  <a:pt x="146060" y="15226"/>
                  <a:pt x="145751" y="15257"/>
                  <a:pt x="145466" y="15288"/>
                </a:cubicBezTo>
                <a:cubicBezTo>
                  <a:pt x="145308" y="15304"/>
                  <a:pt x="145143" y="15314"/>
                  <a:pt x="144977" y="15314"/>
                </a:cubicBezTo>
                <a:cubicBezTo>
                  <a:pt x="144228" y="15314"/>
                  <a:pt x="143457" y="15115"/>
                  <a:pt x="143252" y="14443"/>
                </a:cubicBezTo>
                <a:lnTo>
                  <a:pt x="143252" y="14443"/>
                </a:lnTo>
                <a:cubicBezTo>
                  <a:pt x="143859" y="14743"/>
                  <a:pt x="144537" y="14888"/>
                  <a:pt x="145217" y="14888"/>
                </a:cubicBezTo>
                <a:cubicBezTo>
                  <a:pt x="146401" y="14888"/>
                  <a:pt x="147592" y="14448"/>
                  <a:pt x="148433" y="13621"/>
                </a:cubicBezTo>
                <a:cubicBezTo>
                  <a:pt x="148114" y="13142"/>
                  <a:pt x="147680" y="12754"/>
                  <a:pt x="147178" y="12480"/>
                </a:cubicBezTo>
                <a:cubicBezTo>
                  <a:pt x="147634" y="12457"/>
                  <a:pt x="148068" y="12435"/>
                  <a:pt x="148524" y="12412"/>
                </a:cubicBezTo>
                <a:cubicBezTo>
                  <a:pt x="148684" y="12389"/>
                  <a:pt x="148912" y="12366"/>
                  <a:pt x="148981" y="12206"/>
                </a:cubicBezTo>
                <a:cubicBezTo>
                  <a:pt x="149049" y="12024"/>
                  <a:pt x="148890" y="11841"/>
                  <a:pt x="148730" y="11727"/>
                </a:cubicBezTo>
                <a:cubicBezTo>
                  <a:pt x="147634" y="10974"/>
                  <a:pt x="146173" y="11134"/>
                  <a:pt x="144918" y="10700"/>
                </a:cubicBezTo>
                <a:cubicBezTo>
                  <a:pt x="144393" y="10517"/>
                  <a:pt x="143822" y="10015"/>
                  <a:pt x="144073" y="9513"/>
                </a:cubicBezTo>
                <a:cubicBezTo>
                  <a:pt x="144196" y="9280"/>
                  <a:pt x="144443" y="9192"/>
                  <a:pt x="144717" y="9192"/>
                </a:cubicBezTo>
                <a:cubicBezTo>
                  <a:pt x="144953" y="9192"/>
                  <a:pt x="145209" y="9258"/>
                  <a:pt x="145420" y="9353"/>
                </a:cubicBezTo>
                <a:cubicBezTo>
                  <a:pt x="145607" y="9447"/>
                  <a:pt x="147370" y="9662"/>
                  <a:pt x="147965" y="9662"/>
                </a:cubicBezTo>
                <a:cubicBezTo>
                  <a:pt x="148097" y="9662"/>
                  <a:pt x="148172" y="9652"/>
                  <a:pt x="148159" y="9627"/>
                </a:cubicBezTo>
                <a:cubicBezTo>
                  <a:pt x="147888" y="9126"/>
                  <a:pt x="147406" y="8758"/>
                  <a:pt x="146853" y="8594"/>
                </a:cubicBezTo>
                <a:lnTo>
                  <a:pt x="146853" y="8594"/>
                </a:lnTo>
                <a:cubicBezTo>
                  <a:pt x="147101" y="8652"/>
                  <a:pt x="147353" y="8680"/>
                  <a:pt x="147605" y="8680"/>
                </a:cubicBezTo>
                <a:cubicBezTo>
                  <a:pt x="148283" y="8680"/>
                  <a:pt x="148954" y="8476"/>
                  <a:pt x="149506" y="8098"/>
                </a:cubicBezTo>
                <a:cubicBezTo>
                  <a:pt x="148923" y="7699"/>
                  <a:pt x="148216" y="7486"/>
                  <a:pt x="147511" y="7486"/>
                </a:cubicBezTo>
                <a:cubicBezTo>
                  <a:pt x="147166" y="7486"/>
                  <a:pt x="146822" y="7536"/>
                  <a:pt x="146493" y="7641"/>
                </a:cubicBezTo>
                <a:cubicBezTo>
                  <a:pt x="147341" y="6827"/>
                  <a:pt x="148503" y="6375"/>
                  <a:pt x="149663" y="6375"/>
                </a:cubicBezTo>
                <a:cubicBezTo>
                  <a:pt x="150096" y="6375"/>
                  <a:pt x="150528" y="6438"/>
                  <a:pt x="150944" y="6568"/>
                </a:cubicBezTo>
                <a:cubicBezTo>
                  <a:pt x="150305" y="6043"/>
                  <a:pt x="149597" y="5633"/>
                  <a:pt x="148821" y="5313"/>
                </a:cubicBezTo>
                <a:lnTo>
                  <a:pt x="148821" y="5313"/>
                </a:lnTo>
                <a:cubicBezTo>
                  <a:pt x="150487" y="5336"/>
                  <a:pt x="152108" y="5998"/>
                  <a:pt x="153318" y="7116"/>
                </a:cubicBezTo>
                <a:cubicBezTo>
                  <a:pt x="153592" y="6454"/>
                  <a:pt x="153318" y="5587"/>
                  <a:pt x="152679" y="5222"/>
                </a:cubicBezTo>
                <a:lnTo>
                  <a:pt x="152679" y="5222"/>
                </a:lnTo>
                <a:cubicBezTo>
                  <a:pt x="153033" y="5405"/>
                  <a:pt x="153427" y="5497"/>
                  <a:pt x="153822" y="5497"/>
                </a:cubicBezTo>
                <a:cubicBezTo>
                  <a:pt x="154164" y="5497"/>
                  <a:pt x="154506" y="5428"/>
                  <a:pt x="154824" y="5290"/>
                </a:cubicBezTo>
                <a:cubicBezTo>
                  <a:pt x="154505" y="4674"/>
                  <a:pt x="154162" y="4081"/>
                  <a:pt x="153820" y="3464"/>
                </a:cubicBezTo>
                <a:lnTo>
                  <a:pt x="153820" y="3464"/>
                </a:lnTo>
                <a:cubicBezTo>
                  <a:pt x="153984" y="3658"/>
                  <a:pt x="154199" y="3742"/>
                  <a:pt x="154425" y="3742"/>
                </a:cubicBezTo>
                <a:cubicBezTo>
                  <a:pt x="155077" y="3742"/>
                  <a:pt x="155828" y="3046"/>
                  <a:pt x="155760" y="2300"/>
                </a:cubicBezTo>
                <a:cubicBezTo>
                  <a:pt x="155568" y="441"/>
                  <a:pt x="151186" y="0"/>
                  <a:pt x="146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a:off x="-2139108" y="1724241"/>
            <a:ext cx="4381598" cy="2968754"/>
          </a:xfrm>
          <a:custGeom>
            <a:avLst/>
            <a:gdLst/>
            <a:ahLst/>
            <a:cxnLst/>
            <a:rect l="l" t="t" r="r" b="b"/>
            <a:pathLst>
              <a:path w="145786" h="89616" extrusionOk="0">
                <a:moveTo>
                  <a:pt x="87604" y="29834"/>
                </a:moveTo>
                <a:cubicBezTo>
                  <a:pt x="87602" y="29834"/>
                  <a:pt x="87600" y="29834"/>
                  <a:pt x="87598" y="29834"/>
                </a:cubicBezTo>
                <a:lnTo>
                  <a:pt x="87598" y="29834"/>
                </a:lnTo>
                <a:cubicBezTo>
                  <a:pt x="87600" y="29834"/>
                  <a:pt x="87602" y="29834"/>
                  <a:pt x="87604" y="29834"/>
                </a:cubicBezTo>
                <a:close/>
                <a:moveTo>
                  <a:pt x="56972" y="1"/>
                </a:moveTo>
                <a:cubicBezTo>
                  <a:pt x="52955" y="7921"/>
                  <a:pt x="48846" y="16914"/>
                  <a:pt x="51563" y="25360"/>
                </a:cubicBezTo>
                <a:cubicBezTo>
                  <a:pt x="48641" y="19950"/>
                  <a:pt x="47089" y="13765"/>
                  <a:pt x="47134" y="7602"/>
                </a:cubicBezTo>
                <a:lnTo>
                  <a:pt x="47134" y="7602"/>
                </a:lnTo>
                <a:cubicBezTo>
                  <a:pt x="45546" y="16060"/>
                  <a:pt x="46721" y="25022"/>
                  <a:pt x="50402" y="32812"/>
                </a:cubicBezTo>
                <a:lnTo>
                  <a:pt x="50402" y="32812"/>
                </a:lnTo>
                <a:cubicBezTo>
                  <a:pt x="47969" y="27779"/>
                  <a:pt x="44844" y="22328"/>
                  <a:pt x="39465" y="20977"/>
                </a:cubicBezTo>
                <a:lnTo>
                  <a:pt x="39465" y="20977"/>
                </a:lnTo>
                <a:cubicBezTo>
                  <a:pt x="45970" y="28373"/>
                  <a:pt x="47751" y="37252"/>
                  <a:pt x="48321" y="46793"/>
                </a:cubicBezTo>
                <a:cubicBezTo>
                  <a:pt x="48572" y="51129"/>
                  <a:pt x="48047" y="54530"/>
                  <a:pt x="45719" y="58434"/>
                </a:cubicBezTo>
                <a:cubicBezTo>
                  <a:pt x="43720" y="61773"/>
                  <a:pt x="39144" y="63643"/>
                  <a:pt x="37413" y="66540"/>
                </a:cubicBezTo>
                <a:lnTo>
                  <a:pt x="37413" y="66540"/>
                </a:lnTo>
                <a:cubicBezTo>
                  <a:pt x="42172" y="58493"/>
                  <a:pt x="46013" y="49151"/>
                  <a:pt x="44076" y="40014"/>
                </a:cubicBezTo>
                <a:cubicBezTo>
                  <a:pt x="43872" y="39096"/>
                  <a:pt x="43267" y="37978"/>
                  <a:pt x="42424" y="37978"/>
                </a:cubicBezTo>
                <a:cubicBezTo>
                  <a:pt x="42324" y="37978"/>
                  <a:pt x="42220" y="37994"/>
                  <a:pt x="42113" y="38028"/>
                </a:cubicBezTo>
                <a:cubicBezTo>
                  <a:pt x="41725" y="38142"/>
                  <a:pt x="41428" y="38530"/>
                  <a:pt x="41200" y="38872"/>
                </a:cubicBezTo>
                <a:cubicBezTo>
                  <a:pt x="41081" y="39053"/>
                  <a:pt x="40965" y="39235"/>
                  <a:pt x="40853" y="39420"/>
                </a:cubicBezTo>
                <a:lnTo>
                  <a:pt x="40853" y="39420"/>
                </a:lnTo>
                <a:cubicBezTo>
                  <a:pt x="40912" y="37518"/>
                  <a:pt x="40544" y="35685"/>
                  <a:pt x="39488" y="34056"/>
                </a:cubicBezTo>
                <a:cubicBezTo>
                  <a:pt x="39168" y="33554"/>
                  <a:pt x="38735" y="33075"/>
                  <a:pt x="38164" y="32869"/>
                </a:cubicBezTo>
                <a:cubicBezTo>
                  <a:pt x="37984" y="32811"/>
                  <a:pt x="37810" y="32784"/>
                  <a:pt x="37643" y="32784"/>
                </a:cubicBezTo>
                <a:cubicBezTo>
                  <a:pt x="36177" y="32784"/>
                  <a:pt x="35212" y="34882"/>
                  <a:pt x="34946" y="36521"/>
                </a:cubicBezTo>
                <a:cubicBezTo>
                  <a:pt x="34651" y="38306"/>
                  <a:pt x="34357" y="40092"/>
                  <a:pt x="34063" y="41877"/>
                </a:cubicBezTo>
                <a:lnTo>
                  <a:pt x="34063" y="41877"/>
                </a:lnTo>
                <a:cubicBezTo>
                  <a:pt x="34200" y="36138"/>
                  <a:pt x="33330" y="30376"/>
                  <a:pt x="31453" y="24949"/>
                </a:cubicBezTo>
                <a:cubicBezTo>
                  <a:pt x="30521" y="22288"/>
                  <a:pt x="28751" y="19288"/>
                  <a:pt x="25961" y="19288"/>
                </a:cubicBezTo>
                <a:cubicBezTo>
                  <a:pt x="25951" y="19288"/>
                  <a:pt x="25940" y="19288"/>
                  <a:pt x="25930" y="19288"/>
                </a:cubicBezTo>
                <a:cubicBezTo>
                  <a:pt x="23784" y="19311"/>
                  <a:pt x="22049" y="21274"/>
                  <a:pt x="21547" y="23374"/>
                </a:cubicBezTo>
                <a:cubicBezTo>
                  <a:pt x="21068" y="25474"/>
                  <a:pt x="21524" y="27642"/>
                  <a:pt x="22027" y="29742"/>
                </a:cubicBezTo>
                <a:cubicBezTo>
                  <a:pt x="22382" y="31300"/>
                  <a:pt x="22750" y="32857"/>
                  <a:pt x="23130" y="34411"/>
                </a:cubicBezTo>
                <a:lnTo>
                  <a:pt x="23130" y="34411"/>
                </a:lnTo>
                <a:cubicBezTo>
                  <a:pt x="22323" y="32786"/>
                  <a:pt x="21325" y="31271"/>
                  <a:pt x="20064" y="29925"/>
                </a:cubicBezTo>
                <a:cubicBezTo>
                  <a:pt x="18922" y="28715"/>
                  <a:pt x="17507" y="27642"/>
                  <a:pt x="15864" y="27483"/>
                </a:cubicBezTo>
                <a:cubicBezTo>
                  <a:pt x="15757" y="27472"/>
                  <a:pt x="15650" y="27467"/>
                  <a:pt x="15542" y="27467"/>
                </a:cubicBezTo>
                <a:cubicBezTo>
                  <a:pt x="13988" y="27467"/>
                  <a:pt x="12360" y="28525"/>
                  <a:pt x="12189" y="30062"/>
                </a:cubicBezTo>
                <a:cubicBezTo>
                  <a:pt x="12075" y="31226"/>
                  <a:pt x="12737" y="32299"/>
                  <a:pt x="13330" y="33280"/>
                </a:cubicBezTo>
                <a:cubicBezTo>
                  <a:pt x="16594" y="38621"/>
                  <a:pt x="21502" y="47865"/>
                  <a:pt x="20064" y="54302"/>
                </a:cubicBezTo>
                <a:cubicBezTo>
                  <a:pt x="15818" y="51472"/>
                  <a:pt x="14631" y="45857"/>
                  <a:pt x="13787" y="40812"/>
                </a:cubicBezTo>
                <a:cubicBezTo>
                  <a:pt x="12006" y="43278"/>
                  <a:pt x="12440" y="46633"/>
                  <a:pt x="12965" y="49623"/>
                </a:cubicBezTo>
                <a:cubicBezTo>
                  <a:pt x="11550" y="46747"/>
                  <a:pt x="10865" y="43529"/>
                  <a:pt x="10979" y="40310"/>
                </a:cubicBezTo>
                <a:lnTo>
                  <a:pt x="10979" y="40310"/>
                </a:lnTo>
                <a:cubicBezTo>
                  <a:pt x="10294" y="43734"/>
                  <a:pt x="10682" y="47272"/>
                  <a:pt x="11070" y="50741"/>
                </a:cubicBezTo>
                <a:cubicBezTo>
                  <a:pt x="10409" y="47751"/>
                  <a:pt x="9747" y="44784"/>
                  <a:pt x="9085" y="41794"/>
                </a:cubicBezTo>
                <a:cubicBezTo>
                  <a:pt x="7738" y="35791"/>
                  <a:pt x="6186" y="29400"/>
                  <a:pt x="1735" y="25132"/>
                </a:cubicBezTo>
                <a:cubicBezTo>
                  <a:pt x="0" y="37845"/>
                  <a:pt x="457" y="50719"/>
                  <a:pt x="457" y="63615"/>
                </a:cubicBezTo>
                <a:cubicBezTo>
                  <a:pt x="457" y="64939"/>
                  <a:pt x="320" y="85824"/>
                  <a:pt x="936" y="85824"/>
                </a:cubicBezTo>
                <a:cubicBezTo>
                  <a:pt x="20723" y="85824"/>
                  <a:pt x="40510" y="88974"/>
                  <a:pt x="60319" y="88974"/>
                </a:cubicBezTo>
                <a:cubicBezTo>
                  <a:pt x="60390" y="88974"/>
                  <a:pt x="60462" y="88974"/>
                  <a:pt x="60533" y="88974"/>
                </a:cubicBezTo>
                <a:lnTo>
                  <a:pt x="109813" y="88951"/>
                </a:lnTo>
                <a:cubicBezTo>
                  <a:pt x="114618" y="88951"/>
                  <a:pt x="120727" y="89616"/>
                  <a:pt x="126756" y="89616"/>
                </a:cubicBezTo>
                <a:cubicBezTo>
                  <a:pt x="128860" y="89616"/>
                  <a:pt x="130955" y="89535"/>
                  <a:pt x="132980" y="89316"/>
                </a:cubicBezTo>
                <a:cubicBezTo>
                  <a:pt x="135446" y="89042"/>
                  <a:pt x="138002" y="89316"/>
                  <a:pt x="140307" y="88380"/>
                </a:cubicBezTo>
                <a:cubicBezTo>
                  <a:pt x="140924" y="88129"/>
                  <a:pt x="145785" y="85071"/>
                  <a:pt x="145192" y="84203"/>
                </a:cubicBezTo>
                <a:cubicBezTo>
                  <a:pt x="145018" y="83957"/>
                  <a:pt x="144726" y="83849"/>
                  <a:pt x="144424" y="83849"/>
                </a:cubicBezTo>
                <a:cubicBezTo>
                  <a:pt x="144250" y="83849"/>
                  <a:pt x="144073" y="83885"/>
                  <a:pt x="143914" y="83952"/>
                </a:cubicBezTo>
                <a:cubicBezTo>
                  <a:pt x="143503" y="84158"/>
                  <a:pt x="143183" y="84523"/>
                  <a:pt x="142841" y="84842"/>
                </a:cubicBezTo>
                <a:cubicBezTo>
                  <a:pt x="141654" y="86052"/>
                  <a:pt x="140148" y="86942"/>
                  <a:pt x="138504" y="87376"/>
                </a:cubicBezTo>
                <a:cubicBezTo>
                  <a:pt x="140467" y="86166"/>
                  <a:pt x="142567" y="84797"/>
                  <a:pt x="143229" y="82606"/>
                </a:cubicBezTo>
                <a:lnTo>
                  <a:pt x="143229" y="82606"/>
                </a:lnTo>
                <a:cubicBezTo>
                  <a:pt x="141175" y="84272"/>
                  <a:pt x="138961" y="86006"/>
                  <a:pt x="136313" y="86280"/>
                </a:cubicBezTo>
                <a:cubicBezTo>
                  <a:pt x="138458" y="85322"/>
                  <a:pt x="140262" y="83655"/>
                  <a:pt x="141380" y="81601"/>
                </a:cubicBezTo>
                <a:lnTo>
                  <a:pt x="141380" y="81601"/>
                </a:lnTo>
                <a:cubicBezTo>
                  <a:pt x="139737" y="82400"/>
                  <a:pt x="138390" y="83724"/>
                  <a:pt x="136906" y="84820"/>
                </a:cubicBezTo>
                <a:cubicBezTo>
                  <a:pt x="135591" y="85757"/>
                  <a:pt x="134048" y="86537"/>
                  <a:pt x="132478" y="86537"/>
                </a:cubicBezTo>
                <a:cubicBezTo>
                  <a:pt x="132250" y="86537"/>
                  <a:pt x="132022" y="86520"/>
                  <a:pt x="131793" y="86486"/>
                </a:cubicBezTo>
                <a:cubicBezTo>
                  <a:pt x="133620" y="85527"/>
                  <a:pt x="135491" y="84546"/>
                  <a:pt x="136998" y="83108"/>
                </a:cubicBezTo>
                <a:cubicBezTo>
                  <a:pt x="138504" y="81670"/>
                  <a:pt x="139600" y="79684"/>
                  <a:pt x="139508" y="77607"/>
                </a:cubicBezTo>
                <a:lnTo>
                  <a:pt x="139508" y="77607"/>
                </a:lnTo>
                <a:cubicBezTo>
                  <a:pt x="138162" y="79136"/>
                  <a:pt x="136815" y="80665"/>
                  <a:pt x="135468" y="82195"/>
                </a:cubicBezTo>
                <a:cubicBezTo>
                  <a:pt x="136998" y="80186"/>
                  <a:pt x="138618" y="77652"/>
                  <a:pt x="137682" y="75301"/>
                </a:cubicBezTo>
                <a:lnTo>
                  <a:pt x="137682" y="75301"/>
                </a:lnTo>
                <a:cubicBezTo>
                  <a:pt x="135716" y="80161"/>
                  <a:pt x="133190" y="83678"/>
                  <a:pt x="128331" y="85541"/>
                </a:cubicBezTo>
                <a:lnTo>
                  <a:pt x="128331" y="85541"/>
                </a:lnTo>
                <a:cubicBezTo>
                  <a:pt x="130320" y="84765"/>
                  <a:pt x="131951" y="83152"/>
                  <a:pt x="132798" y="81213"/>
                </a:cubicBezTo>
                <a:lnTo>
                  <a:pt x="132798" y="81213"/>
                </a:lnTo>
                <a:lnTo>
                  <a:pt x="129557" y="81738"/>
                </a:lnTo>
                <a:cubicBezTo>
                  <a:pt x="132204" y="80300"/>
                  <a:pt x="134327" y="77949"/>
                  <a:pt x="135514" y="75164"/>
                </a:cubicBezTo>
                <a:cubicBezTo>
                  <a:pt x="135925" y="74229"/>
                  <a:pt x="136016" y="72791"/>
                  <a:pt x="135035" y="72494"/>
                </a:cubicBezTo>
                <a:cubicBezTo>
                  <a:pt x="134928" y="72460"/>
                  <a:pt x="134824" y="72444"/>
                  <a:pt x="134723" y="72444"/>
                </a:cubicBezTo>
                <a:cubicBezTo>
                  <a:pt x="133936" y="72444"/>
                  <a:pt x="133322" y="73394"/>
                  <a:pt x="132958" y="74183"/>
                </a:cubicBezTo>
                <a:cubicBezTo>
                  <a:pt x="131497" y="77287"/>
                  <a:pt x="128986" y="80232"/>
                  <a:pt x="125631" y="80848"/>
                </a:cubicBezTo>
                <a:cubicBezTo>
                  <a:pt x="127799" y="79684"/>
                  <a:pt x="129465" y="77584"/>
                  <a:pt x="130059" y="75187"/>
                </a:cubicBezTo>
                <a:lnTo>
                  <a:pt x="130059" y="75187"/>
                </a:lnTo>
                <a:cubicBezTo>
                  <a:pt x="127845" y="76602"/>
                  <a:pt x="125608" y="78018"/>
                  <a:pt x="123371" y="79433"/>
                </a:cubicBezTo>
                <a:cubicBezTo>
                  <a:pt x="124786" y="77926"/>
                  <a:pt x="126133" y="76374"/>
                  <a:pt x="127434" y="74776"/>
                </a:cubicBezTo>
                <a:cubicBezTo>
                  <a:pt x="129579" y="72106"/>
                  <a:pt x="131634" y="68819"/>
                  <a:pt x="130835" y="65487"/>
                </a:cubicBezTo>
                <a:lnTo>
                  <a:pt x="130835" y="65487"/>
                </a:lnTo>
                <a:cubicBezTo>
                  <a:pt x="128940" y="66673"/>
                  <a:pt x="127890" y="68796"/>
                  <a:pt x="126544" y="70599"/>
                </a:cubicBezTo>
                <a:cubicBezTo>
                  <a:pt x="124193" y="73704"/>
                  <a:pt x="120860" y="75530"/>
                  <a:pt x="117414" y="77150"/>
                </a:cubicBezTo>
                <a:cubicBezTo>
                  <a:pt x="121979" y="73430"/>
                  <a:pt x="125060" y="67975"/>
                  <a:pt x="125882" y="62131"/>
                </a:cubicBezTo>
                <a:lnTo>
                  <a:pt x="125882" y="62131"/>
                </a:lnTo>
                <a:cubicBezTo>
                  <a:pt x="123325" y="67792"/>
                  <a:pt x="118007" y="72106"/>
                  <a:pt x="111958" y="73430"/>
                </a:cubicBezTo>
                <a:cubicBezTo>
                  <a:pt x="118235" y="67746"/>
                  <a:pt x="124946" y="61287"/>
                  <a:pt x="125882" y="52841"/>
                </a:cubicBezTo>
                <a:lnTo>
                  <a:pt x="125882" y="52841"/>
                </a:lnTo>
                <a:cubicBezTo>
                  <a:pt x="123827" y="56881"/>
                  <a:pt x="120632" y="60328"/>
                  <a:pt x="116774" y="62702"/>
                </a:cubicBezTo>
                <a:cubicBezTo>
                  <a:pt x="120335" y="58913"/>
                  <a:pt x="122823" y="54097"/>
                  <a:pt x="123850" y="48984"/>
                </a:cubicBezTo>
                <a:lnTo>
                  <a:pt x="123850" y="48984"/>
                </a:lnTo>
                <a:cubicBezTo>
                  <a:pt x="121431" y="52020"/>
                  <a:pt x="118578" y="54713"/>
                  <a:pt x="115405" y="56973"/>
                </a:cubicBezTo>
                <a:cubicBezTo>
                  <a:pt x="119901" y="53070"/>
                  <a:pt x="123143" y="47774"/>
                  <a:pt x="124558" y="41999"/>
                </a:cubicBezTo>
                <a:lnTo>
                  <a:pt x="124558" y="41999"/>
                </a:lnTo>
                <a:cubicBezTo>
                  <a:pt x="119536" y="52545"/>
                  <a:pt x="103536" y="55489"/>
                  <a:pt x="100911" y="66856"/>
                </a:cubicBezTo>
                <a:lnTo>
                  <a:pt x="100911" y="66856"/>
                </a:lnTo>
                <a:cubicBezTo>
                  <a:pt x="99359" y="58662"/>
                  <a:pt x="109927" y="53047"/>
                  <a:pt x="111319" y="44830"/>
                </a:cubicBezTo>
                <a:lnTo>
                  <a:pt x="111319" y="44830"/>
                </a:lnTo>
                <a:cubicBezTo>
                  <a:pt x="108261" y="49144"/>
                  <a:pt x="104403" y="52887"/>
                  <a:pt x="99998" y="55831"/>
                </a:cubicBezTo>
                <a:cubicBezTo>
                  <a:pt x="102760" y="53161"/>
                  <a:pt x="105065" y="50011"/>
                  <a:pt x="106731" y="46542"/>
                </a:cubicBezTo>
                <a:cubicBezTo>
                  <a:pt x="108923" y="41999"/>
                  <a:pt x="110475" y="36453"/>
                  <a:pt x="115017" y="34216"/>
                </a:cubicBezTo>
                <a:cubicBezTo>
                  <a:pt x="114945" y="34215"/>
                  <a:pt x="114874" y="34214"/>
                  <a:pt x="114803" y="34214"/>
                </a:cubicBezTo>
                <a:cubicBezTo>
                  <a:pt x="108498" y="34214"/>
                  <a:pt x="103593" y="38892"/>
                  <a:pt x="99668" y="44216"/>
                </a:cubicBezTo>
                <a:lnTo>
                  <a:pt x="99668" y="44216"/>
                </a:lnTo>
                <a:cubicBezTo>
                  <a:pt x="101139" y="41092"/>
                  <a:pt x="101771" y="37558"/>
                  <a:pt x="101801" y="34102"/>
                </a:cubicBezTo>
                <a:cubicBezTo>
                  <a:pt x="101847" y="31431"/>
                  <a:pt x="101459" y="28761"/>
                  <a:pt x="100660" y="26204"/>
                </a:cubicBezTo>
                <a:cubicBezTo>
                  <a:pt x="100089" y="24447"/>
                  <a:pt x="97578" y="21365"/>
                  <a:pt x="97510" y="19745"/>
                </a:cubicBezTo>
                <a:lnTo>
                  <a:pt x="97510" y="19745"/>
                </a:lnTo>
                <a:cubicBezTo>
                  <a:pt x="97784" y="27802"/>
                  <a:pt x="95113" y="35745"/>
                  <a:pt x="90936" y="42638"/>
                </a:cubicBezTo>
                <a:cubicBezTo>
                  <a:pt x="86759" y="49532"/>
                  <a:pt x="81121" y="55421"/>
                  <a:pt x="75118" y="60785"/>
                </a:cubicBezTo>
                <a:cubicBezTo>
                  <a:pt x="81738" y="53321"/>
                  <a:pt x="88768" y="44898"/>
                  <a:pt x="88699" y="34901"/>
                </a:cubicBezTo>
                <a:lnTo>
                  <a:pt x="88699" y="34901"/>
                </a:lnTo>
                <a:cubicBezTo>
                  <a:pt x="82286" y="48545"/>
                  <a:pt x="72574" y="60625"/>
                  <a:pt x="60641" y="69834"/>
                </a:cubicBezTo>
                <a:lnTo>
                  <a:pt x="60641" y="69834"/>
                </a:lnTo>
                <a:cubicBezTo>
                  <a:pt x="69435" y="62584"/>
                  <a:pt x="70423" y="48126"/>
                  <a:pt x="79775" y="41337"/>
                </a:cubicBezTo>
                <a:lnTo>
                  <a:pt x="79775" y="41337"/>
                </a:lnTo>
                <a:cubicBezTo>
                  <a:pt x="75278" y="43483"/>
                  <a:pt x="71649" y="47432"/>
                  <a:pt x="69891" y="52134"/>
                </a:cubicBezTo>
                <a:cubicBezTo>
                  <a:pt x="71968" y="45881"/>
                  <a:pt x="80090" y="30983"/>
                  <a:pt x="87598" y="29834"/>
                </a:cubicBezTo>
                <a:lnTo>
                  <a:pt x="87598" y="29834"/>
                </a:lnTo>
                <a:cubicBezTo>
                  <a:pt x="83103" y="30521"/>
                  <a:pt x="78883" y="33008"/>
                  <a:pt x="76123" y="36635"/>
                </a:cubicBezTo>
                <a:cubicBezTo>
                  <a:pt x="78382" y="30815"/>
                  <a:pt x="82559" y="25771"/>
                  <a:pt x="87855" y="22461"/>
                </a:cubicBezTo>
                <a:lnTo>
                  <a:pt x="87855" y="22461"/>
                </a:lnTo>
                <a:cubicBezTo>
                  <a:pt x="80049" y="23306"/>
                  <a:pt x="72950" y="28784"/>
                  <a:pt x="70120" y="36088"/>
                </a:cubicBezTo>
                <a:cubicBezTo>
                  <a:pt x="70987" y="26273"/>
                  <a:pt x="76237" y="16914"/>
                  <a:pt x="84157" y="11048"/>
                </a:cubicBezTo>
                <a:lnTo>
                  <a:pt x="84157" y="11048"/>
                </a:lnTo>
                <a:cubicBezTo>
                  <a:pt x="74879" y="14352"/>
                  <a:pt x="67395" y="22323"/>
                  <a:pt x="64710" y="31802"/>
                </a:cubicBezTo>
                <a:lnTo>
                  <a:pt x="64710" y="31802"/>
                </a:lnTo>
                <a:cubicBezTo>
                  <a:pt x="66484" y="25291"/>
                  <a:pt x="65302" y="18031"/>
                  <a:pt x="61560" y="12441"/>
                </a:cubicBezTo>
                <a:lnTo>
                  <a:pt x="61560" y="12441"/>
                </a:lnTo>
                <a:cubicBezTo>
                  <a:pt x="63376" y="19143"/>
                  <a:pt x="62967" y="26409"/>
                  <a:pt x="60492" y="32893"/>
                </a:cubicBezTo>
                <a:lnTo>
                  <a:pt x="60492" y="32893"/>
                </a:lnTo>
                <a:cubicBezTo>
                  <a:pt x="61661" y="28527"/>
                  <a:pt x="61029" y="23536"/>
                  <a:pt x="59917" y="19037"/>
                </a:cubicBezTo>
                <a:cubicBezTo>
                  <a:pt x="58342" y="12760"/>
                  <a:pt x="55968" y="6392"/>
                  <a:pt x="5697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a:off x="-994120" y="2389122"/>
            <a:ext cx="3612581" cy="2282949"/>
          </a:xfrm>
          <a:custGeom>
            <a:avLst/>
            <a:gdLst/>
            <a:ahLst/>
            <a:cxnLst/>
            <a:rect l="l" t="t" r="r" b="b"/>
            <a:pathLst>
              <a:path w="120199" h="68914" extrusionOk="0">
                <a:moveTo>
                  <a:pt x="94077" y="426"/>
                </a:moveTo>
                <a:cubicBezTo>
                  <a:pt x="94080" y="427"/>
                  <a:pt x="94083" y="427"/>
                  <a:pt x="94087" y="428"/>
                </a:cubicBezTo>
                <a:cubicBezTo>
                  <a:pt x="94083" y="427"/>
                  <a:pt x="94080" y="427"/>
                  <a:pt x="94077" y="426"/>
                </a:cubicBezTo>
                <a:close/>
                <a:moveTo>
                  <a:pt x="40837" y="15240"/>
                </a:moveTo>
                <a:lnTo>
                  <a:pt x="40837" y="15240"/>
                </a:lnTo>
                <a:cubicBezTo>
                  <a:pt x="40836" y="15241"/>
                  <a:pt x="40836" y="15241"/>
                  <a:pt x="40835" y="15242"/>
                </a:cubicBezTo>
                <a:cubicBezTo>
                  <a:pt x="40836" y="15241"/>
                  <a:pt x="40836" y="15241"/>
                  <a:pt x="40837" y="15240"/>
                </a:cubicBezTo>
                <a:close/>
                <a:moveTo>
                  <a:pt x="103719" y="55414"/>
                </a:moveTo>
                <a:lnTo>
                  <a:pt x="103719" y="55414"/>
                </a:lnTo>
                <a:cubicBezTo>
                  <a:pt x="103703" y="55415"/>
                  <a:pt x="103688" y="55416"/>
                  <a:pt x="103672" y="55417"/>
                </a:cubicBezTo>
                <a:lnTo>
                  <a:pt x="103672" y="55417"/>
                </a:lnTo>
                <a:cubicBezTo>
                  <a:pt x="103688" y="55416"/>
                  <a:pt x="103703" y="55415"/>
                  <a:pt x="103719" y="55414"/>
                </a:cubicBezTo>
                <a:close/>
                <a:moveTo>
                  <a:pt x="113671" y="57281"/>
                </a:moveTo>
                <a:lnTo>
                  <a:pt x="113671" y="57281"/>
                </a:lnTo>
                <a:cubicBezTo>
                  <a:pt x="113671" y="57283"/>
                  <a:pt x="113671" y="57284"/>
                  <a:pt x="113671" y="57286"/>
                </a:cubicBezTo>
                <a:cubicBezTo>
                  <a:pt x="113671" y="57284"/>
                  <a:pt x="113671" y="57283"/>
                  <a:pt x="113671" y="57281"/>
                </a:cubicBezTo>
                <a:close/>
                <a:moveTo>
                  <a:pt x="88809" y="1"/>
                </a:moveTo>
                <a:cubicBezTo>
                  <a:pt x="84522" y="1"/>
                  <a:pt x="80237" y="830"/>
                  <a:pt x="76260" y="2414"/>
                </a:cubicBezTo>
                <a:cubicBezTo>
                  <a:pt x="73589" y="3487"/>
                  <a:pt x="70782" y="4810"/>
                  <a:pt x="68819" y="6888"/>
                </a:cubicBezTo>
                <a:cubicBezTo>
                  <a:pt x="66605" y="9170"/>
                  <a:pt x="64802" y="11955"/>
                  <a:pt x="63090" y="14625"/>
                </a:cubicBezTo>
                <a:cubicBezTo>
                  <a:pt x="57634" y="23162"/>
                  <a:pt x="58799" y="36172"/>
                  <a:pt x="57315" y="46079"/>
                </a:cubicBezTo>
                <a:cubicBezTo>
                  <a:pt x="58821" y="35602"/>
                  <a:pt x="56356" y="25034"/>
                  <a:pt x="53891" y="14762"/>
                </a:cubicBezTo>
                <a:cubicBezTo>
                  <a:pt x="52659" y="9627"/>
                  <a:pt x="49486" y="6522"/>
                  <a:pt x="44944" y="3920"/>
                </a:cubicBezTo>
                <a:cubicBezTo>
                  <a:pt x="42686" y="2636"/>
                  <a:pt x="39588" y="1026"/>
                  <a:pt x="36752" y="1026"/>
                </a:cubicBezTo>
                <a:cubicBezTo>
                  <a:pt x="36060" y="1026"/>
                  <a:pt x="35385" y="1122"/>
                  <a:pt x="34741" y="1341"/>
                </a:cubicBezTo>
                <a:cubicBezTo>
                  <a:pt x="29833" y="3007"/>
                  <a:pt x="25360" y="5929"/>
                  <a:pt x="21844" y="9764"/>
                </a:cubicBezTo>
                <a:cubicBezTo>
                  <a:pt x="23580" y="7874"/>
                  <a:pt x="28720" y="7296"/>
                  <a:pt x="31301" y="7296"/>
                </a:cubicBezTo>
                <a:cubicBezTo>
                  <a:pt x="31402" y="7296"/>
                  <a:pt x="31498" y="7297"/>
                  <a:pt x="31591" y="7298"/>
                </a:cubicBezTo>
                <a:cubicBezTo>
                  <a:pt x="33566" y="7331"/>
                  <a:pt x="35791" y="8718"/>
                  <a:pt x="37819" y="8718"/>
                </a:cubicBezTo>
                <a:cubicBezTo>
                  <a:pt x="38604" y="8718"/>
                  <a:pt x="39359" y="8510"/>
                  <a:pt x="40059" y="7938"/>
                </a:cubicBezTo>
                <a:cubicBezTo>
                  <a:pt x="40653" y="7455"/>
                  <a:pt x="41338" y="6685"/>
                  <a:pt x="42015" y="6685"/>
                </a:cubicBezTo>
                <a:cubicBezTo>
                  <a:pt x="42170" y="6685"/>
                  <a:pt x="42325" y="6725"/>
                  <a:pt x="42478" y="6819"/>
                </a:cubicBezTo>
                <a:cubicBezTo>
                  <a:pt x="40812" y="8919"/>
                  <a:pt x="38963" y="10859"/>
                  <a:pt x="36932" y="12594"/>
                </a:cubicBezTo>
                <a:cubicBezTo>
                  <a:pt x="39968" y="11795"/>
                  <a:pt x="43072" y="11316"/>
                  <a:pt x="46222" y="11110"/>
                </a:cubicBezTo>
                <a:lnTo>
                  <a:pt x="46222" y="11110"/>
                </a:lnTo>
                <a:cubicBezTo>
                  <a:pt x="44419" y="12502"/>
                  <a:pt x="42640" y="13871"/>
                  <a:pt x="40837" y="15240"/>
                </a:cubicBezTo>
                <a:lnTo>
                  <a:pt x="40837" y="15240"/>
                </a:lnTo>
                <a:cubicBezTo>
                  <a:pt x="40877" y="15210"/>
                  <a:pt x="40925" y="15196"/>
                  <a:pt x="40979" y="15196"/>
                </a:cubicBezTo>
                <a:cubicBezTo>
                  <a:pt x="42160" y="15196"/>
                  <a:pt x="46657" y="21819"/>
                  <a:pt x="47181" y="22865"/>
                </a:cubicBezTo>
                <a:cubicBezTo>
                  <a:pt x="49395" y="27270"/>
                  <a:pt x="49600" y="33776"/>
                  <a:pt x="49486" y="38615"/>
                </a:cubicBezTo>
                <a:cubicBezTo>
                  <a:pt x="48025" y="34301"/>
                  <a:pt x="44966" y="30740"/>
                  <a:pt x="41680" y="27590"/>
                </a:cubicBezTo>
                <a:cubicBezTo>
                  <a:pt x="39123" y="25102"/>
                  <a:pt x="36338" y="22774"/>
                  <a:pt x="33143" y="21222"/>
                </a:cubicBezTo>
                <a:cubicBezTo>
                  <a:pt x="29795" y="19579"/>
                  <a:pt x="25842" y="18713"/>
                  <a:pt x="21926" y="18713"/>
                </a:cubicBezTo>
                <a:cubicBezTo>
                  <a:pt x="18553" y="18713"/>
                  <a:pt x="15208" y="19355"/>
                  <a:pt x="12303" y="20697"/>
                </a:cubicBezTo>
                <a:cubicBezTo>
                  <a:pt x="5456" y="23847"/>
                  <a:pt x="571" y="31311"/>
                  <a:pt x="1" y="38774"/>
                </a:cubicBezTo>
                <a:lnTo>
                  <a:pt x="1" y="38774"/>
                </a:lnTo>
                <a:cubicBezTo>
                  <a:pt x="4429" y="33137"/>
                  <a:pt x="12166" y="31516"/>
                  <a:pt x="19265" y="30557"/>
                </a:cubicBezTo>
                <a:cubicBezTo>
                  <a:pt x="19950" y="30466"/>
                  <a:pt x="20658" y="30352"/>
                  <a:pt x="21228" y="29987"/>
                </a:cubicBezTo>
                <a:cubicBezTo>
                  <a:pt x="21662" y="29690"/>
                  <a:pt x="22004" y="29279"/>
                  <a:pt x="22324" y="28868"/>
                </a:cubicBezTo>
                <a:cubicBezTo>
                  <a:pt x="23670" y="27270"/>
                  <a:pt x="25337" y="25969"/>
                  <a:pt x="27186" y="25056"/>
                </a:cubicBezTo>
                <a:lnTo>
                  <a:pt x="27186" y="25056"/>
                </a:lnTo>
                <a:cubicBezTo>
                  <a:pt x="25656" y="26882"/>
                  <a:pt x="24287" y="28868"/>
                  <a:pt x="23145" y="30991"/>
                </a:cubicBezTo>
                <a:cubicBezTo>
                  <a:pt x="24971" y="28594"/>
                  <a:pt x="27437" y="26700"/>
                  <a:pt x="30221" y="25581"/>
                </a:cubicBezTo>
                <a:lnTo>
                  <a:pt x="30221" y="25581"/>
                </a:lnTo>
                <a:cubicBezTo>
                  <a:pt x="29012" y="27773"/>
                  <a:pt x="27779" y="29987"/>
                  <a:pt x="26569" y="32178"/>
                </a:cubicBezTo>
                <a:cubicBezTo>
                  <a:pt x="31111" y="32931"/>
                  <a:pt x="35631" y="34460"/>
                  <a:pt x="39443" y="37063"/>
                </a:cubicBezTo>
                <a:cubicBezTo>
                  <a:pt x="43392" y="39756"/>
                  <a:pt x="46382" y="42632"/>
                  <a:pt x="48162" y="47197"/>
                </a:cubicBezTo>
                <a:cubicBezTo>
                  <a:pt x="45400" y="44686"/>
                  <a:pt x="41725" y="43591"/>
                  <a:pt x="38073" y="43294"/>
                </a:cubicBezTo>
                <a:cubicBezTo>
                  <a:pt x="37235" y="43226"/>
                  <a:pt x="36522" y="43184"/>
                  <a:pt x="35913" y="43184"/>
                </a:cubicBezTo>
                <a:cubicBezTo>
                  <a:pt x="32858" y="43184"/>
                  <a:pt x="32401" y="44235"/>
                  <a:pt x="31659" y="48270"/>
                </a:cubicBezTo>
                <a:cubicBezTo>
                  <a:pt x="30723" y="47106"/>
                  <a:pt x="29628" y="46079"/>
                  <a:pt x="28395" y="45211"/>
                </a:cubicBezTo>
                <a:cubicBezTo>
                  <a:pt x="27619" y="46261"/>
                  <a:pt x="27300" y="47631"/>
                  <a:pt x="27528" y="48932"/>
                </a:cubicBezTo>
                <a:cubicBezTo>
                  <a:pt x="25245" y="48566"/>
                  <a:pt x="24378" y="45120"/>
                  <a:pt x="22073" y="44937"/>
                </a:cubicBezTo>
                <a:cubicBezTo>
                  <a:pt x="21371" y="44885"/>
                  <a:pt x="20677" y="44865"/>
                  <a:pt x="19990" y="44865"/>
                </a:cubicBezTo>
                <a:cubicBezTo>
                  <a:pt x="17776" y="44865"/>
                  <a:pt x="15637" y="45072"/>
                  <a:pt x="13559" y="45072"/>
                </a:cubicBezTo>
                <a:cubicBezTo>
                  <a:pt x="10072" y="45072"/>
                  <a:pt x="6755" y="44490"/>
                  <a:pt x="3539" y="41377"/>
                </a:cubicBezTo>
                <a:lnTo>
                  <a:pt x="3539" y="41377"/>
                </a:lnTo>
                <a:cubicBezTo>
                  <a:pt x="9300" y="48851"/>
                  <a:pt x="18733" y="53164"/>
                  <a:pt x="28121" y="53164"/>
                </a:cubicBezTo>
                <a:cubicBezTo>
                  <a:pt x="31118" y="53164"/>
                  <a:pt x="34111" y="52725"/>
                  <a:pt x="36978" y="51808"/>
                </a:cubicBezTo>
                <a:lnTo>
                  <a:pt x="36978" y="51808"/>
                </a:lnTo>
                <a:cubicBezTo>
                  <a:pt x="34041" y="53293"/>
                  <a:pt x="30827" y="53800"/>
                  <a:pt x="27534" y="53800"/>
                </a:cubicBezTo>
                <a:cubicBezTo>
                  <a:pt x="24094" y="53800"/>
                  <a:pt x="20570" y="53246"/>
                  <a:pt x="17188" y="52675"/>
                </a:cubicBezTo>
                <a:lnTo>
                  <a:pt x="17188" y="52675"/>
                </a:lnTo>
                <a:cubicBezTo>
                  <a:pt x="28966" y="59568"/>
                  <a:pt x="41885" y="64521"/>
                  <a:pt x="55261" y="67238"/>
                </a:cubicBezTo>
                <a:cubicBezTo>
                  <a:pt x="60100" y="68231"/>
                  <a:pt x="65043" y="68913"/>
                  <a:pt x="69982" y="68913"/>
                </a:cubicBezTo>
                <a:cubicBezTo>
                  <a:pt x="71170" y="68913"/>
                  <a:pt x="72358" y="68874"/>
                  <a:pt x="73544" y="68790"/>
                </a:cubicBezTo>
                <a:cubicBezTo>
                  <a:pt x="76648" y="68561"/>
                  <a:pt x="79729" y="68014"/>
                  <a:pt x="82720" y="67078"/>
                </a:cubicBezTo>
                <a:cubicBezTo>
                  <a:pt x="84489" y="66528"/>
                  <a:pt x="85841" y="66364"/>
                  <a:pt x="87299" y="66364"/>
                </a:cubicBezTo>
                <a:cubicBezTo>
                  <a:pt x="88323" y="66364"/>
                  <a:pt x="89399" y="66445"/>
                  <a:pt x="90708" y="66530"/>
                </a:cubicBezTo>
                <a:cubicBezTo>
                  <a:pt x="88586" y="64635"/>
                  <a:pt x="86463" y="62718"/>
                  <a:pt x="84363" y="60824"/>
                </a:cubicBezTo>
                <a:lnTo>
                  <a:pt x="84363" y="60824"/>
                </a:lnTo>
                <a:cubicBezTo>
                  <a:pt x="88563" y="61303"/>
                  <a:pt x="92763" y="61965"/>
                  <a:pt x="96940" y="62809"/>
                </a:cubicBezTo>
                <a:cubicBezTo>
                  <a:pt x="93721" y="60595"/>
                  <a:pt x="90457" y="58404"/>
                  <a:pt x="87307" y="56099"/>
                </a:cubicBezTo>
                <a:lnTo>
                  <a:pt x="87307" y="56099"/>
                </a:lnTo>
                <a:cubicBezTo>
                  <a:pt x="88978" y="56685"/>
                  <a:pt x="90589" y="56898"/>
                  <a:pt x="92172" y="56898"/>
                </a:cubicBezTo>
                <a:cubicBezTo>
                  <a:pt x="96005" y="56898"/>
                  <a:pt x="99680" y="55650"/>
                  <a:pt x="103672" y="55417"/>
                </a:cubicBezTo>
                <a:lnTo>
                  <a:pt x="103672" y="55417"/>
                </a:lnTo>
                <a:cubicBezTo>
                  <a:pt x="102871" y="55462"/>
                  <a:pt x="102068" y="55485"/>
                  <a:pt x="101265" y="55485"/>
                </a:cubicBezTo>
                <a:cubicBezTo>
                  <a:pt x="95384" y="55485"/>
                  <a:pt x="89499" y="54269"/>
                  <a:pt x="84089" y="51945"/>
                </a:cubicBezTo>
                <a:cubicBezTo>
                  <a:pt x="84729" y="51894"/>
                  <a:pt x="88645" y="51716"/>
                  <a:pt x="92757" y="51716"/>
                </a:cubicBezTo>
                <a:cubicBezTo>
                  <a:pt x="97881" y="51716"/>
                  <a:pt x="103308" y="51992"/>
                  <a:pt x="103080" y="53132"/>
                </a:cubicBezTo>
                <a:cubicBezTo>
                  <a:pt x="103491" y="51077"/>
                  <a:pt x="101413" y="49594"/>
                  <a:pt x="101162" y="47562"/>
                </a:cubicBezTo>
                <a:lnTo>
                  <a:pt x="101162" y="47562"/>
                </a:lnTo>
                <a:cubicBezTo>
                  <a:pt x="102737" y="49365"/>
                  <a:pt x="104130" y="51328"/>
                  <a:pt x="105362" y="53383"/>
                </a:cubicBezTo>
                <a:cubicBezTo>
                  <a:pt x="105317" y="52219"/>
                  <a:pt x="105271" y="51077"/>
                  <a:pt x="105225" y="49913"/>
                </a:cubicBezTo>
                <a:lnTo>
                  <a:pt x="105225" y="49913"/>
                </a:lnTo>
                <a:cubicBezTo>
                  <a:pt x="105750" y="50712"/>
                  <a:pt x="106275" y="51488"/>
                  <a:pt x="106800" y="52264"/>
                </a:cubicBezTo>
                <a:cubicBezTo>
                  <a:pt x="106892" y="52401"/>
                  <a:pt x="107006" y="52538"/>
                  <a:pt x="107143" y="52652"/>
                </a:cubicBezTo>
                <a:cubicBezTo>
                  <a:pt x="108124" y="53360"/>
                  <a:pt x="109973" y="52835"/>
                  <a:pt x="111251" y="53748"/>
                </a:cubicBezTo>
                <a:cubicBezTo>
                  <a:pt x="112186" y="54409"/>
                  <a:pt x="113758" y="56004"/>
                  <a:pt x="113671" y="57281"/>
                </a:cubicBezTo>
                <a:lnTo>
                  <a:pt x="113671" y="57281"/>
                </a:lnTo>
                <a:cubicBezTo>
                  <a:pt x="113852" y="54681"/>
                  <a:pt x="112848" y="52058"/>
                  <a:pt x="111205" y="50004"/>
                </a:cubicBezTo>
                <a:cubicBezTo>
                  <a:pt x="108695" y="46832"/>
                  <a:pt x="105271" y="45074"/>
                  <a:pt x="101436" y="44116"/>
                </a:cubicBezTo>
                <a:cubicBezTo>
                  <a:pt x="100207" y="43818"/>
                  <a:pt x="99033" y="43682"/>
                  <a:pt x="97870" y="43682"/>
                </a:cubicBezTo>
                <a:cubicBezTo>
                  <a:pt x="96443" y="43682"/>
                  <a:pt x="95033" y="43888"/>
                  <a:pt x="93562" y="44252"/>
                </a:cubicBezTo>
                <a:cubicBezTo>
                  <a:pt x="92223" y="44593"/>
                  <a:pt x="87884" y="44685"/>
                  <a:pt x="87048" y="45359"/>
                </a:cubicBezTo>
                <a:lnTo>
                  <a:pt x="87048" y="45359"/>
                </a:lnTo>
                <a:cubicBezTo>
                  <a:pt x="90265" y="42690"/>
                  <a:pt x="94583" y="41999"/>
                  <a:pt x="98826" y="41999"/>
                </a:cubicBezTo>
                <a:cubicBezTo>
                  <a:pt x="99610" y="41999"/>
                  <a:pt x="100391" y="42022"/>
                  <a:pt x="101162" y="42061"/>
                </a:cubicBezTo>
                <a:cubicBezTo>
                  <a:pt x="104198" y="42221"/>
                  <a:pt x="107211" y="42586"/>
                  <a:pt x="110201" y="43111"/>
                </a:cubicBezTo>
                <a:cubicBezTo>
                  <a:pt x="109037" y="42472"/>
                  <a:pt x="107941" y="41673"/>
                  <a:pt x="107006" y="40737"/>
                </a:cubicBezTo>
                <a:lnTo>
                  <a:pt x="107006" y="40737"/>
                </a:lnTo>
                <a:cubicBezTo>
                  <a:pt x="111434" y="40920"/>
                  <a:pt x="115839" y="41422"/>
                  <a:pt x="120199" y="42221"/>
                </a:cubicBezTo>
                <a:cubicBezTo>
                  <a:pt x="116245" y="38008"/>
                  <a:pt x="110308" y="36086"/>
                  <a:pt x="104516" y="36086"/>
                </a:cubicBezTo>
                <a:cubicBezTo>
                  <a:pt x="104189" y="36086"/>
                  <a:pt x="103862" y="36092"/>
                  <a:pt x="103536" y="36104"/>
                </a:cubicBezTo>
                <a:cubicBezTo>
                  <a:pt x="98504" y="36291"/>
                  <a:pt x="92998" y="37350"/>
                  <a:pt x="88400" y="39642"/>
                </a:cubicBezTo>
                <a:lnTo>
                  <a:pt x="88400" y="39642"/>
                </a:lnTo>
                <a:cubicBezTo>
                  <a:pt x="89560" y="38722"/>
                  <a:pt x="90985" y="37182"/>
                  <a:pt x="91644" y="36743"/>
                </a:cubicBezTo>
                <a:cubicBezTo>
                  <a:pt x="93265" y="35670"/>
                  <a:pt x="95091" y="34871"/>
                  <a:pt x="96848" y="33981"/>
                </a:cubicBezTo>
                <a:cubicBezTo>
                  <a:pt x="96940" y="33935"/>
                  <a:pt x="97031" y="33890"/>
                  <a:pt x="97099" y="33799"/>
                </a:cubicBezTo>
                <a:cubicBezTo>
                  <a:pt x="97236" y="33570"/>
                  <a:pt x="97031" y="33296"/>
                  <a:pt x="96848" y="33091"/>
                </a:cubicBezTo>
                <a:lnTo>
                  <a:pt x="93562" y="29667"/>
                </a:lnTo>
                <a:lnTo>
                  <a:pt x="93562" y="29667"/>
                </a:lnTo>
                <a:cubicBezTo>
                  <a:pt x="95433" y="30512"/>
                  <a:pt x="97305" y="31333"/>
                  <a:pt x="99177" y="32155"/>
                </a:cubicBezTo>
                <a:cubicBezTo>
                  <a:pt x="98149" y="30512"/>
                  <a:pt x="96871" y="28982"/>
                  <a:pt x="95433" y="27659"/>
                </a:cubicBezTo>
                <a:lnTo>
                  <a:pt x="95433" y="27659"/>
                </a:lnTo>
                <a:cubicBezTo>
                  <a:pt x="98309" y="28435"/>
                  <a:pt x="101140" y="30489"/>
                  <a:pt x="103422" y="32315"/>
                </a:cubicBezTo>
                <a:cubicBezTo>
                  <a:pt x="103057" y="30991"/>
                  <a:pt x="102509" y="29736"/>
                  <a:pt x="101824" y="28549"/>
                </a:cubicBezTo>
                <a:lnTo>
                  <a:pt x="101824" y="28549"/>
                </a:lnTo>
                <a:cubicBezTo>
                  <a:pt x="102760" y="29393"/>
                  <a:pt x="103719" y="30215"/>
                  <a:pt x="104677" y="31059"/>
                </a:cubicBezTo>
                <a:cubicBezTo>
                  <a:pt x="104472" y="30329"/>
                  <a:pt x="104175" y="29622"/>
                  <a:pt x="103810" y="28937"/>
                </a:cubicBezTo>
                <a:cubicBezTo>
                  <a:pt x="106078" y="28483"/>
                  <a:pt x="108393" y="28029"/>
                  <a:pt x="110704" y="28029"/>
                </a:cubicBezTo>
                <a:cubicBezTo>
                  <a:pt x="111183" y="28029"/>
                  <a:pt x="111663" y="28049"/>
                  <a:pt x="112141" y="28092"/>
                </a:cubicBezTo>
                <a:cubicBezTo>
                  <a:pt x="114949" y="28320"/>
                  <a:pt x="117779" y="29462"/>
                  <a:pt x="119491" y="31676"/>
                </a:cubicBezTo>
                <a:cubicBezTo>
                  <a:pt x="117505" y="29097"/>
                  <a:pt x="116364" y="26494"/>
                  <a:pt x="113693" y="24395"/>
                </a:cubicBezTo>
                <a:cubicBezTo>
                  <a:pt x="111180" y="22402"/>
                  <a:pt x="108442" y="20993"/>
                  <a:pt x="105212" y="20993"/>
                </a:cubicBezTo>
                <a:cubicBezTo>
                  <a:pt x="105186" y="20993"/>
                  <a:pt x="105160" y="20993"/>
                  <a:pt x="105134" y="20994"/>
                </a:cubicBezTo>
                <a:cubicBezTo>
                  <a:pt x="97898" y="20994"/>
                  <a:pt x="90959" y="24554"/>
                  <a:pt x="84979" y="28275"/>
                </a:cubicBezTo>
                <a:cubicBezTo>
                  <a:pt x="80323" y="31174"/>
                  <a:pt x="73863" y="35419"/>
                  <a:pt x="70942" y="40190"/>
                </a:cubicBezTo>
                <a:lnTo>
                  <a:pt x="70942" y="40190"/>
                </a:lnTo>
                <a:cubicBezTo>
                  <a:pt x="76716" y="30717"/>
                  <a:pt x="84774" y="22705"/>
                  <a:pt x="93813" y="16337"/>
                </a:cubicBezTo>
                <a:cubicBezTo>
                  <a:pt x="92009" y="16200"/>
                  <a:pt x="90229" y="15515"/>
                  <a:pt x="88814" y="14397"/>
                </a:cubicBezTo>
                <a:cubicBezTo>
                  <a:pt x="89321" y="14272"/>
                  <a:pt x="89844" y="14210"/>
                  <a:pt x="90366" y="14210"/>
                </a:cubicBezTo>
                <a:cubicBezTo>
                  <a:pt x="91559" y="14210"/>
                  <a:pt x="92751" y="14531"/>
                  <a:pt x="93767" y="15150"/>
                </a:cubicBezTo>
                <a:cubicBezTo>
                  <a:pt x="92808" y="14306"/>
                  <a:pt x="91827" y="13484"/>
                  <a:pt x="90868" y="12662"/>
                </a:cubicBezTo>
                <a:cubicBezTo>
                  <a:pt x="90883" y="12662"/>
                  <a:pt x="90898" y="12662"/>
                  <a:pt x="90912" y="12662"/>
                </a:cubicBezTo>
                <a:cubicBezTo>
                  <a:pt x="92121" y="12662"/>
                  <a:pt x="93428" y="13536"/>
                  <a:pt x="94486" y="13536"/>
                </a:cubicBezTo>
                <a:cubicBezTo>
                  <a:pt x="94536" y="13536"/>
                  <a:pt x="94586" y="13534"/>
                  <a:pt x="94634" y="13530"/>
                </a:cubicBezTo>
                <a:cubicBezTo>
                  <a:pt x="95619" y="13465"/>
                  <a:pt x="95519" y="13001"/>
                  <a:pt x="96046" y="13001"/>
                </a:cubicBezTo>
                <a:cubicBezTo>
                  <a:pt x="96264" y="13001"/>
                  <a:pt x="96590" y="13081"/>
                  <a:pt x="97145" y="13301"/>
                </a:cubicBezTo>
                <a:cubicBezTo>
                  <a:pt x="98834" y="13963"/>
                  <a:pt x="102851" y="14991"/>
                  <a:pt x="104084" y="16223"/>
                </a:cubicBezTo>
                <a:cubicBezTo>
                  <a:pt x="101528" y="13667"/>
                  <a:pt x="98309" y="11863"/>
                  <a:pt x="95136" y="10129"/>
                </a:cubicBezTo>
                <a:cubicBezTo>
                  <a:pt x="94863" y="9969"/>
                  <a:pt x="94566" y="9809"/>
                  <a:pt x="94223" y="9786"/>
                </a:cubicBezTo>
                <a:cubicBezTo>
                  <a:pt x="93858" y="9786"/>
                  <a:pt x="93516" y="9969"/>
                  <a:pt x="93196" y="10152"/>
                </a:cubicBezTo>
                <a:cubicBezTo>
                  <a:pt x="90138" y="11909"/>
                  <a:pt x="86851" y="12891"/>
                  <a:pt x="83884" y="14968"/>
                </a:cubicBezTo>
                <a:cubicBezTo>
                  <a:pt x="79592" y="17935"/>
                  <a:pt x="77652" y="21610"/>
                  <a:pt x="74708" y="25673"/>
                </a:cubicBezTo>
                <a:cubicBezTo>
                  <a:pt x="72018" y="29366"/>
                  <a:pt x="68144" y="35108"/>
                  <a:pt x="67816" y="39807"/>
                </a:cubicBezTo>
                <a:lnTo>
                  <a:pt x="67816" y="39807"/>
                </a:lnTo>
                <a:cubicBezTo>
                  <a:pt x="68621" y="28174"/>
                  <a:pt x="75533" y="19186"/>
                  <a:pt x="82446" y="10266"/>
                </a:cubicBezTo>
                <a:lnTo>
                  <a:pt x="82446" y="10266"/>
                </a:lnTo>
                <a:cubicBezTo>
                  <a:pt x="79067" y="11133"/>
                  <a:pt x="75233" y="11133"/>
                  <a:pt x="72037" y="12274"/>
                </a:cubicBezTo>
                <a:cubicBezTo>
                  <a:pt x="75415" y="10745"/>
                  <a:pt x="78953" y="9558"/>
                  <a:pt x="82583" y="8736"/>
                </a:cubicBezTo>
                <a:cubicBezTo>
                  <a:pt x="81610" y="8668"/>
                  <a:pt x="80633" y="8633"/>
                  <a:pt x="79656" y="8633"/>
                </a:cubicBezTo>
                <a:cubicBezTo>
                  <a:pt x="78339" y="8633"/>
                  <a:pt x="77022" y="8697"/>
                  <a:pt x="75712" y="8828"/>
                </a:cubicBezTo>
                <a:cubicBezTo>
                  <a:pt x="77378" y="8120"/>
                  <a:pt x="78908" y="7755"/>
                  <a:pt x="80346" y="6728"/>
                </a:cubicBezTo>
                <a:cubicBezTo>
                  <a:pt x="81738" y="5723"/>
                  <a:pt x="83016" y="4651"/>
                  <a:pt x="84500" y="3783"/>
                </a:cubicBezTo>
                <a:cubicBezTo>
                  <a:pt x="86616" y="2568"/>
                  <a:pt x="90596" y="373"/>
                  <a:pt x="93372" y="373"/>
                </a:cubicBezTo>
                <a:cubicBezTo>
                  <a:pt x="93617" y="373"/>
                  <a:pt x="93853" y="390"/>
                  <a:pt x="94077" y="426"/>
                </a:cubicBezTo>
                <a:lnTo>
                  <a:pt x="94077" y="426"/>
                </a:lnTo>
                <a:cubicBezTo>
                  <a:pt x="92335" y="141"/>
                  <a:pt x="90572" y="1"/>
                  <a:pt x="8880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a:off x="72627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a:off x="-374076" y="4072950"/>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a:off x="-994123" y="406095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a:off x="77510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a:off x="73717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a:off x="81908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a:off x="81902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a:off x="79339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a:off x="85495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a:off x="82797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
          <p:cNvSpPr/>
          <p:nvPr/>
        </p:nvSpPr>
        <p:spPr>
          <a:xfrm>
            <a:off x="87788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
          <p:cNvSpPr/>
          <p:nvPr/>
        </p:nvSpPr>
        <p:spPr>
          <a:xfrm>
            <a:off x="98014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
          <p:cNvSpPr/>
          <p:nvPr/>
        </p:nvSpPr>
        <p:spPr>
          <a:xfrm>
            <a:off x="106836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a:off x="107055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5" name="Google Shape;1475;p9"/>
          <p:cNvGrpSpPr/>
          <p:nvPr/>
        </p:nvGrpSpPr>
        <p:grpSpPr>
          <a:xfrm>
            <a:off x="7512163" y="3868650"/>
            <a:ext cx="3753650" cy="1305050"/>
            <a:chOff x="12456600" y="3922575"/>
            <a:chExt cx="3753650" cy="1305050"/>
          </a:xfrm>
        </p:grpSpPr>
        <p:sp>
          <p:nvSpPr>
            <p:cNvPr id="1476" name="Google Shape;1476;p9"/>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9"/>
          <p:cNvSpPr/>
          <p:nvPr/>
        </p:nvSpPr>
        <p:spPr>
          <a:xfrm>
            <a:off x="-913840" y="2460745"/>
            <a:ext cx="2659026" cy="2156567"/>
          </a:xfrm>
          <a:custGeom>
            <a:avLst/>
            <a:gdLst/>
            <a:ahLst/>
            <a:cxnLst/>
            <a:rect l="l" t="t" r="r" b="b"/>
            <a:pathLst>
              <a:path w="88472" h="65099" extrusionOk="0">
                <a:moveTo>
                  <a:pt x="51768" y="3447"/>
                </a:moveTo>
                <a:cubicBezTo>
                  <a:pt x="51770" y="3451"/>
                  <a:pt x="51772" y="3456"/>
                  <a:pt x="51774" y="3460"/>
                </a:cubicBezTo>
                <a:lnTo>
                  <a:pt x="51774" y="3460"/>
                </a:lnTo>
                <a:cubicBezTo>
                  <a:pt x="51772" y="3456"/>
                  <a:pt x="51770" y="3451"/>
                  <a:pt x="51768" y="3447"/>
                </a:cubicBezTo>
                <a:close/>
                <a:moveTo>
                  <a:pt x="81098" y="16047"/>
                </a:moveTo>
                <a:cubicBezTo>
                  <a:pt x="81095" y="16071"/>
                  <a:pt x="81091" y="16096"/>
                  <a:pt x="81087" y="16120"/>
                </a:cubicBezTo>
                <a:lnTo>
                  <a:pt x="81087" y="16120"/>
                </a:lnTo>
                <a:cubicBezTo>
                  <a:pt x="81091" y="16096"/>
                  <a:pt x="81095" y="16071"/>
                  <a:pt x="81098" y="16047"/>
                </a:cubicBezTo>
                <a:close/>
                <a:moveTo>
                  <a:pt x="22415" y="41200"/>
                </a:moveTo>
                <a:lnTo>
                  <a:pt x="22415" y="41200"/>
                </a:lnTo>
                <a:cubicBezTo>
                  <a:pt x="22887" y="41704"/>
                  <a:pt x="23309" y="42259"/>
                  <a:pt x="23699" y="42844"/>
                </a:cubicBezTo>
                <a:lnTo>
                  <a:pt x="23699" y="42844"/>
                </a:lnTo>
                <a:lnTo>
                  <a:pt x="22415" y="41200"/>
                </a:lnTo>
                <a:close/>
                <a:moveTo>
                  <a:pt x="88444" y="56437"/>
                </a:moveTo>
                <a:lnTo>
                  <a:pt x="88444" y="56437"/>
                </a:lnTo>
                <a:cubicBezTo>
                  <a:pt x="88453" y="56441"/>
                  <a:pt x="88462" y="56444"/>
                  <a:pt x="88471" y="56448"/>
                </a:cubicBezTo>
                <a:cubicBezTo>
                  <a:pt x="88462" y="56444"/>
                  <a:pt x="88453" y="56441"/>
                  <a:pt x="88444" y="56437"/>
                </a:cubicBezTo>
                <a:close/>
                <a:moveTo>
                  <a:pt x="53891" y="1"/>
                </a:moveTo>
                <a:cubicBezTo>
                  <a:pt x="56767" y="1758"/>
                  <a:pt x="58501" y="4977"/>
                  <a:pt x="59118" y="8286"/>
                </a:cubicBezTo>
                <a:cubicBezTo>
                  <a:pt x="59734" y="11573"/>
                  <a:pt x="59369" y="14974"/>
                  <a:pt x="58821" y="18307"/>
                </a:cubicBezTo>
                <a:cubicBezTo>
                  <a:pt x="58205" y="21913"/>
                  <a:pt x="57999" y="25337"/>
                  <a:pt x="56721" y="28806"/>
                </a:cubicBezTo>
                <a:cubicBezTo>
                  <a:pt x="54414" y="35050"/>
                  <a:pt x="52241" y="46159"/>
                  <a:pt x="50047" y="52511"/>
                </a:cubicBezTo>
                <a:lnTo>
                  <a:pt x="50047" y="52511"/>
                </a:lnTo>
                <a:cubicBezTo>
                  <a:pt x="51695" y="47685"/>
                  <a:pt x="52480" y="38221"/>
                  <a:pt x="52841" y="33348"/>
                </a:cubicBezTo>
                <a:cubicBezTo>
                  <a:pt x="53160" y="29171"/>
                  <a:pt x="55397" y="25131"/>
                  <a:pt x="56265" y="20954"/>
                </a:cubicBezTo>
                <a:cubicBezTo>
                  <a:pt x="56356" y="20475"/>
                  <a:pt x="56447" y="19950"/>
                  <a:pt x="56173" y="19539"/>
                </a:cubicBezTo>
                <a:cubicBezTo>
                  <a:pt x="55671" y="18763"/>
                  <a:pt x="54119" y="18695"/>
                  <a:pt x="54210" y="17759"/>
                </a:cubicBezTo>
                <a:lnTo>
                  <a:pt x="54210" y="17759"/>
                </a:lnTo>
                <a:cubicBezTo>
                  <a:pt x="54371" y="17868"/>
                  <a:pt x="54550" y="17916"/>
                  <a:pt x="54731" y="17916"/>
                </a:cubicBezTo>
                <a:cubicBezTo>
                  <a:pt x="55269" y="17916"/>
                  <a:pt x="55831" y="17489"/>
                  <a:pt x="56036" y="16960"/>
                </a:cubicBezTo>
                <a:cubicBezTo>
                  <a:pt x="57632" y="12833"/>
                  <a:pt x="53399" y="6954"/>
                  <a:pt x="51774" y="3460"/>
                </a:cubicBezTo>
                <a:lnTo>
                  <a:pt x="51774" y="3460"/>
                </a:lnTo>
                <a:cubicBezTo>
                  <a:pt x="54662" y="9686"/>
                  <a:pt x="51195" y="14978"/>
                  <a:pt x="48321" y="20338"/>
                </a:cubicBezTo>
                <a:cubicBezTo>
                  <a:pt x="48162" y="20635"/>
                  <a:pt x="48002" y="20954"/>
                  <a:pt x="48025" y="21297"/>
                </a:cubicBezTo>
                <a:cubicBezTo>
                  <a:pt x="48047" y="21616"/>
                  <a:pt x="48230" y="21913"/>
                  <a:pt x="48435" y="22187"/>
                </a:cubicBezTo>
                <a:cubicBezTo>
                  <a:pt x="49120" y="23191"/>
                  <a:pt x="49828" y="24195"/>
                  <a:pt x="50535" y="25200"/>
                </a:cubicBezTo>
                <a:cubicBezTo>
                  <a:pt x="49234" y="24880"/>
                  <a:pt x="48070" y="24173"/>
                  <a:pt x="47203" y="23168"/>
                </a:cubicBezTo>
                <a:lnTo>
                  <a:pt x="47203" y="23168"/>
                </a:lnTo>
                <a:cubicBezTo>
                  <a:pt x="45879" y="31591"/>
                  <a:pt x="46336" y="44213"/>
                  <a:pt x="47477" y="52681"/>
                </a:cubicBezTo>
                <a:cubicBezTo>
                  <a:pt x="46267" y="43711"/>
                  <a:pt x="42729" y="31248"/>
                  <a:pt x="43026" y="22027"/>
                </a:cubicBezTo>
                <a:cubicBezTo>
                  <a:pt x="43140" y="18695"/>
                  <a:pt x="43802" y="15408"/>
                  <a:pt x="44190" y="12121"/>
                </a:cubicBezTo>
                <a:cubicBezTo>
                  <a:pt x="44510" y="9382"/>
                  <a:pt x="44487" y="4360"/>
                  <a:pt x="46404" y="2169"/>
                </a:cubicBezTo>
                <a:lnTo>
                  <a:pt x="46404" y="2169"/>
                </a:lnTo>
                <a:cubicBezTo>
                  <a:pt x="40903" y="8446"/>
                  <a:pt x="37776" y="16709"/>
                  <a:pt x="37571" y="25040"/>
                </a:cubicBezTo>
                <a:cubicBezTo>
                  <a:pt x="37365" y="33394"/>
                  <a:pt x="42227" y="46131"/>
                  <a:pt x="44806" y="54005"/>
                </a:cubicBezTo>
                <a:cubicBezTo>
                  <a:pt x="43505" y="50034"/>
                  <a:pt x="40584" y="44122"/>
                  <a:pt x="39100" y="40196"/>
                </a:cubicBezTo>
                <a:cubicBezTo>
                  <a:pt x="37297" y="35494"/>
                  <a:pt x="35379" y="29559"/>
                  <a:pt x="35425" y="24355"/>
                </a:cubicBezTo>
                <a:cubicBezTo>
                  <a:pt x="33782" y="24355"/>
                  <a:pt x="32138" y="24218"/>
                  <a:pt x="30518" y="23922"/>
                </a:cubicBezTo>
                <a:cubicBezTo>
                  <a:pt x="31682" y="23534"/>
                  <a:pt x="32823" y="23168"/>
                  <a:pt x="33987" y="22803"/>
                </a:cubicBezTo>
                <a:cubicBezTo>
                  <a:pt x="34261" y="22712"/>
                  <a:pt x="34558" y="22598"/>
                  <a:pt x="34672" y="22347"/>
                </a:cubicBezTo>
                <a:cubicBezTo>
                  <a:pt x="34763" y="22164"/>
                  <a:pt x="34717" y="21936"/>
                  <a:pt x="34672" y="21730"/>
                </a:cubicBezTo>
                <a:cubicBezTo>
                  <a:pt x="34078" y="18421"/>
                  <a:pt x="34352" y="15339"/>
                  <a:pt x="35128" y="12121"/>
                </a:cubicBezTo>
                <a:cubicBezTo>
                  <a:pt x="35790" y="9405"/>
                  <a:pt x="37137" y="6803"/>
                  <a:pt x="39283" y="5045"/>
                </a:cubicBezTo>
                <a:lnTo>
                  <a:pt x="39283" y="5045"/>
                </a:lnTo>
                <a:cubicBezTo>
                  <a:pt x="35722" y="6118"/>
                  <a:pt x="32914" y="8925"/>
                  <a:pt x="30951" y="12052"/>
                </a:cubicBezTo>
                <a:cubicBezTo>
                  <a:pt x="24127" y="22849"/>
                  <a:pt x="28988" y="34969"/>
                  <a:pt x="35630" y="44807"/>
                </a:cubicBezTo>
                <a:cubicBezTo>
                  <a:pt x="36673" y="46348"/>
                  <a:pt x="37516" y="48931"/>
                  <a:pt x="38424" y="51170"/>
                </a:cubicBezTo>
                <a:lnTo>
                  <a:pt x="38424" y="51170"/>
                </a:lnTo>
                <a:cubicBezTo>
                  <a:pt x="34258" y="43438"/>
                  <a:pt x="26642" y="33813"/>
                  <a:pt x="19151" y="31134"/>
                </a:cubicBezTo>
                <a:cubicBezTo>
                  <a:pt x="17093" y="30389"/>
                  <a:pt x="14937" y="29984"/>
                  <a:pt x="12780" y="29984"/>
                </a:cubicBezTo>
                <a:cubicBezTo>
                  <a:pt x="11635" y="29984"/>
                  <a:pt x="10490" y="30098"/>
                  <a:pt x="9359" y="30335"/>
                </a:cubicBezTo>
                <a:cubicBezTo>
                  <a:pt x="7533" y="30724"/>
                  <a:pt x="5775" y="31431"/>
                  <a:pt x="4154" y="32344"/>
                </a:cubicBezTo>
                <a:cubicBezTo>
                  <a:pt x="2830" y="33097"/>
                  <a:pt x="1347" y="34969"/>
                  <a:pt x="0" y="35426"/>
                </a:cubicBezTo>
                <a:cubicBezTo>
                  <a:pt x="2079" y="34719"/>
                  <a:pt x="4272" y="34375"/>
                  <a:pt x="6467" y="34375"/>
                </a:cubicBezTo>
                <a:cubicBezTo>
                  <a:pt x="10656" y="34375"/>
                  <a:pt x="14853" y="35631"/>
                  <a:pt x="18283" y="38028"/>
                </a:cubicBezTo>
                <a:cubicBezTo>
                  <a:pt x="19379" y="36978"/>
                  <a:pt x="20703" y="36156"/>
                  <a:pt x="22118" y="35631"/>
                </a:cubicBezTo>
                <a:lnTo>
                  <a:pt x="22118" y="35631"/>
                </a:lnTo>
                <a:cubicBezTo>
                  <a:pt x="21387"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74" y="50443"/>
                  <a:pt x="29339" y="51907"/>
                  <a:pt x="30640" y="53244"/>
                </a:cubicBezTo>
                <a:lnTo>
                  <a:pt x="30640" y="53244"/>
                </a:lnTo>
                <a:cubicBezTo>
                  <a:pt x="28120" y="51130"/>
                  <a:pt x="25433" y="49251"/>
                  <a:pt x="22323" y="48230"/>
                </a:cubicBezTo>
                <a:cubicBezTo>
                  <a:pt x="20970" y="47791"/>
                  <a:pt x="19511" y="47560"/>
                  <a:pt x="18062" y="47560"/>
                </a:cubicBezTo>
                <a:cubicBezTo>
                  <a:pt x="14769" y="47560"/>
                  <a:pt x="11518" y="48750"/>
                  <a:pt x="9632" y="51380"/>
                </a:cubicBezTo>
                <a:cubicBezTo>
                  <a:pt x="10799" y="51022"/>
                  <a:pt x="12003" y="50861"/>
                  <a:pt x="13214" y="50861"/>
                </a:cubicBezTo>
                <a:cubicBezTo>
                  <a:pt x="15392" y="50861"/>
                  <a:pt x="17591" y="51381"/>
                  <a:pt x="19630" y="52202"/>
                </a:cubicBezTo>
                <a:cubicBezTo>
                  <a:pt x="22803" y="53457"/>
                  <a:pt x="25656" y="55375"/>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2" y="59353"/>
                  <a:pt x="78880" y="55927"/>
                  <a:pt x="85038" y="55927"/>
                </a:cubicBezTo>
                <a:cubicBezTo>
                  <a:pt x="86338" y="55927"/>
                  <a:pt x="87499" y="56080"/>
                  <a:pt x="88444" y="56437"/>
                </a:cubicBezTo>
                <a:lnTo>
                  <a:pt x="88444" y="56437"/>
                </a:lnTo>
                <a:cubicBezTo>
                  <a:pt x="85205" y="55206"/>
                  <a:pt x="79947" y="54476"/>
                  <a:pt x="74510" y="54476"/>
                </a:cubicBezTo>
                <a:cubicBezTo>
                  <a:pt x="67974" y="54476"/>
                  <a:pt x="61180" y="55531"/>
                  <a:pt x="57323" y="58040"/>
                </a:cubicBezTo>
                <a:lnTo>
                  <a:pt x="57323" y="58040"/>
                </a:lnTo>
                <a:cubicBezTo>
                  <a:pt x="59905" y="56351"/>
                  <a:pt x="66085" y="53274"/>
                  <a:pt x="68750" y="52042"/>
                </a:cubicBezTo>
                <a:cubicBezTo>
                  <a:pt x="71694" y="50673"/>
                  <a:pt x="73931" y="49098"/>
                  <a:pt x="76282" y="46907"/>
                </a:cubicBezTo>
                <a:cubicBezTo>
                  <a:pt x="77013" y="46222"/>
                  <a:pt x="77743" y="45537"/>
                  <a:pt x="78314" y="44761"/>
                </a:cubicBezTo>
                <a:cubicBezTo>
                  <a:pt x="79250" y="43437"/>
                  <a:pt x="79775" y="41885"/>
                  <a:pt x="80117" y="40310"/>
                </a:cubicBezTo>
                <a:cubicBezTo>
                  <a:pt x="81030" y="36019"/>
                  <a:pt x="80642" y="31477"/>
                  <a:pt x="79044" y="27391"/>
                </a:cubicBezTo>
                <a:cubicBezTo>
                  <a:pt x="78953" y="29034"/>
                  <a:pt x="78884" y="30678"/>
                  <a:pt x="78359" y="32230"/>
                </a:cubicBezTo>
                <a:cubicBezTo>
                  <a:pt x="77287" y="35334"/>
                  <a:pt x="74548" y="37525"/>
                  <a:pt x="72402" y="40013"/>
                </a:cubicBezTo>
                <a:cubicBezTo>
                  <a:pt x="72151" y="40310"/>
                  <a:pt x="71923" y="40584"/>
                  <a:pt x="71786" y="40926"/>
                </a:cubicBezTo>
                <a:cubicBezTo>
                  <a:pt x="71649" y="41360"/>
                  <a:pt x="71694" y="41817"/>
                  <a:pt x="71763" y="42250"/>
                </a:cubicBezTo>
                <a:cubicBezTo>
                  <a:pt x="71923" y="43597"/>
                  <a:pt x="72082" y="44921"/>
                  <a:pt x="72242" y="46268"/>
                </a:cubicBezTo>
                <a:lnTo>
                  <a:pt x="70279" y="41429"/>
                </a:lnTo>
                <a:cubicBezTo>
                  <a:pt x="66972" y="46172"/>
                  <a:pt x="55849" y="52876"/>
                  <a:pt x="52689" y="57487"/>
                </a:cubicBezTo>
                <a:lnTo>
                  <a:pt x="52689" y="57487"/>
                </a:lnTo>
                <a:cubicBezTo>
                  <a:pt x="57189" y="50912"/>
                  <a:pt x="67543" y="40375"/>
                  <a:pt x="72562" y="34239"/>
                </a:cubicBezTo>
                <a:cubicBezTo>
                  <a:pt x="77157" y="28620"/>
                  <a:pt x="79961" y="23409"/>
                  <a:pt x="81087" y="16120"/>
                </a:cubicBezTo>
                <a:lnTo>
                  <a:pt x="81087" y="16120"/>
                </a:lnTo>
                <a:cubicBezTo>
                  <a:pt x="80266" y="21376"/>
                  <a:pt x="76629" y="25032"/>
                  <a:pt x="72722" y="28236"/>
                </a:cubicBezTo>
                <a:cubicBezTo>
                  <a:pt x="69161" y="31157"/>
                  <a:pt x="66216" y="32550"/>
                  <a:pt x="63295" y="36293"/>
                </a:cubicBezTo>
                <a:cubicBezTo>
                  <a:pt x="60396" y="40013"/>
                  <a:pt x="54690" y="49783"/>
                  <a:pt x="52384" y="53891"/>
                </a:cubicBezTo>
                <a:cubicBezTo>
                  <a:pt x="55603" y="48139"/>
                  <a:pt x="62290" y="36087"/>
                  <a:pt x="64002" y="29696"/>
                </a:cubicBezTo>
                <a:cubicBezTo>
                  <a:pt x="65144" y="25428"/>
                  <a:pt x="66673" y="22027"/>
                  <a:pt x="66102" y="17394"/>
                </a:cubicBezTo>
                <a:cubicBezTo>
                  <a:pt x="65098" y="8971"/>
                  <a:pt x="60852" y="4246"/>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
          <p:cNvSpPr/>
          <p:nvPr/>
        </p:nvSpPr>
        <p:spPr>
          <a:xfrm>
            <a:off x="-624340" y="2534091"/>
            <a:ext cx="2166455" cy="2084747"/>
          </a:xfrm>
          <a:custGeom>
            <a:avLst/>
            <a:gdLst/>
            <a:ahLst/>
            <a:cxnLst/>
            <a:rect l="l" t="t" r="r" b="b"/>
            <a:pathLst>
              <a:path w="72083" h="62931" extrusionOk="0">
                <a:moveTo>
                  <a:pt x="42136" y="1279"/>
                </a:moveTo>
                <a:lnTo>
                  <a:pt x="42136" y="1279"/>
                </a:lnTo>
                <a:cubicBezTo>
                  <a:pt x="42141" y="1289"/>
                  <a:pt x="42146" y="1300"/>
                  <a:pt x="42150" y="1310"/>
                </a:cubicBezTo>
                <a:lnTo>
                  <a:pt x="42150" y="1310"/>
                </a:lnTo>
                <a:cubicBezTo>
                  <a:pt x="42146" y="1300"/>
                  <a:pt x="42141" y="1289"/>
                  <a:pt x="42136" y="1279"/>
                </a:cubicBezTo>
                <a:close/>
                <a:moveTo>
                  <a:pt x="54987" y="14175"/>
                </a:moveTo>
                <a:cubicBezTo>
                  <a:pt x="54984" y="14187"/>
                  <a:pt x="54981" y="14198"/>
                  <a:pt x="54979" y="14210"/>
                </a:cubicBezTo>
                <a:lnTo>
                  <a:pt x="54979" y="14210"/>
                </a:lnTo>
                <a:cubicBezTo>
                  <a:pt x="54981" y="14198"/>
                  <a:pt x="54984" y="14187"/>
                  <a:pt x="54987" y="14175"/>
                </a:cubicBezTo>
                <a:close/>
                <a:moveTo>
                  <a:pt x="36772" y="1"/>
                </a:moveTo>
                <a:cubicBezTo>
                  <a:pt x="31271" y="6278"/>
                  <a:pt x="28144" y="14540"/>
                  <a:pt x="27939" y="22872"/>
                </a:cubicBezTo>
                <a:cubicBezTo>
                  <a:pt x="27734" y="31187"/>
                  <a:pt x="32550" y="43844"/>
                  <a:pt x="35138" y="51727"/>
                </a:cubicBezTo>
                <a:lnTo>
                  <a:pt x="35138" y="51727"/>
                </a:lnTo>
                <a:cubicBezTo>
                  <a:pt x="33820" y="47735"/>
                  <a:pt x="30961" y="41918"/>
                  <a:pt x="29468" y="38028"/>
                </a:cubicBezTo>
                <a:cubicBezTo>
                  <a:pt x="27665" y="33326"/>
                  <a:pt x="25747" y="27391"/>
                  <a:pt x="25793" y="22164"/>
                </a:cubicBezTo>
                <a:lnTo>
                  <a:pt x="25793" y="22164"/>
                </a:lnTo>
                <a:cubicBezTo>
                  <a:pt x="25676" y="22166"/>
                  <a:pt x="25558" y="22167"/>
                  <a:pt x="25441" y="22167"/>
                </a:cubicBezTo>
                <a:cubicBezTo>
                  <a:pt x="23915" y="22167"/>
                  <a:pt x="22390" y="22029"/>
                  <a:pt x="20886" y="21753"/>
                </a:cubicBezTo>
                <a:cubicBezTo>
                  <a:pt x="22050" y="21365"/>
                  <a:pt x="23191" y="21000"/>
                  <a:pt x="24355" y="20635"/>
                </a:cubicBezTo>
                <a:cubicBezTo>
                  <a:pt x="24629" y="20543"/>
                  <a:pt x="24926" y="20429"/>
                  <a:pt x="25040" y="20178"/>
                </a:cubicBezTo>
                <a:cubicBezTo>
                  <a:pt x="25131" y="19996"/>
                  <a:pt x="25085" y="19767"/>
                  <a:pt x="25040" y="19562"/>
                </a:cubicBezTo>
                <a:cubicBezTo>
                  <a:pt x="24469" y="16252"/>
                  <a:pt x="24720" y="13148"/>
                  <a:pt x="25496" y="9953"/>
                </a:cubicBezTo>
                <a:cubicBezTo>
                  <a:pt x="26158" y="7236"/>
                  <a:pt x="27505" y="4634"/>
                  <a:pt x="29651" y="2854"/>
                </a:cubicBezTo>
                <a:lnTo>
                  <a:pt x="29651" y="2854"/>
                </a:lnTo>
                <a:cubicBezTo>
                  <a:pt x="26090" y="3950"/>
                  <a:pt x="23282" y="6734"/>
                  <a:pt x="21319" y="9884"/>
                </a:cubicBezTo>
                <a:cubicBezTo>
                  <a:pt x="14495" y="20680"/>
                  <a:pt x="19356" y="32801"/>
                  <a:pt x="25998" y="42638"/>
                </a:cubicBezTo>
                <a:cubicBezTo>
                  <a:pt x="27087" y="44231"/>
                  <a:pt x="27957" y="46980"/>
                  <a:pt x="28911" y="49287"/>
                </a:cubicBezTo>
                <a:lnTo>
                  <a:pt x="28911" y="49287"/>
                </a:lnTo>
                <a:cubicBezTo>
                  <a:pt x="25238" y="42732"/>
                  <a:pt x="19144" y="36612"/>
                  <a:pt x="12874" y="33075"/>
                </a:cubicBezTo>
                <a:cubicBezTo>
                  <a:pt x="11687" y="32390"/>
                  <a:pt x="10454" y="31705"/>
                  <a:pt x="9108" y="31431"/>
                </a:cubicBezTo>
                <a:cubicBezTo>
                  <a:pt x="8559" y="31310"/>
                  <a:pt x="8006" y="31261"/>
                  <a:pt x="7451" y="31261"/>
                </a:cubicBezTo>
                <a:cubicBezTo>
                  <a:pt x="6644" y="31261"/>
                  <a:pt x="5833" y="31364"/>
                  <a:pt x="5022" y="31500"/>
                </a:cubicBezTo>
                <a:cubicBezTo>
                  <a:pt x="4337" y="31614"/>
                  <a:pt x="3652" y="31774"/>
                  <a:pt x="2968" y="31888"/>
                </a:cubicBezTo>
                <a:cubicBezTo>
                  <a:pt x="2530" y="31953"/>
                  <a:pt x="1945" y="32250"/>
                  <a:pt x="1535" y="32254"/>
                </a:cubicBezTo>
                <a:lnTo>
                  <a:pt x="1535" y="32254"/>
                </a:lnTo>
                <a:cubicBezTo>
                  <a:pt x="1518" y="32254"/>
                  <a:pt x="1501" y="32253"/>
                  <a:pt x="1484" y="32253"/>
                </a:cubicBezTo>
                <a:lnTo>
                  <a:pt x="1484" y="32253"/>
                </a:lnTo>
                <a:cubicBezTo>
                  <a:pt x="1498" y="32254"/>
                  <a:pt x="1513" y="32254"/>
                  <a:pt x="1527" y="32254"/>
                </a:cubicBezTo>
                <a:cubicBezTo>
                  <a:pt x="1530" y="32254"/>
                  <a:pt x="1533" y="32254"/>
                  <a:pt x="1535" y="32254"/>
                </a:cubicBezTo>
                <a:lnTo>
                  <a:pt x="1535" y="32254"/>
                </a:lnTo>
                <a:cubicBezTo>
                  <a:pt x="2682" y="32282"/>
                  <a:pt x="3828" y="32487"/>
                  <a:pt x="4908" y="32892"/>
                </a:cubicBezTo>
                <a:cubicBezTo>
                  <a:pt x="5501" y="33097"/>
                  <a:pt x="5935" y="33234"/>
                  <a:pt x="6483" y="33600"/>
                </a:cubicBezTo>
                <a:cubicBezTo>
                  <a:pt x="6551" y="33645"/>
                  <a:pt x="6620" y="33691"/>
                  <a:pt x="6711" y="33691"/>
                </a:cubicBezTo>
                <a:cubicBezTo>
                  <a:pt x="6780" y="33691"/>
                  <a:pt x="6848" y="33645"/>
                  <a:pt x="6917" y="33600"/>
                </a:cubicBezTo>
                <a:lnTo>
                  <a:pt x="8400" y="32755"/>
                </a:lnTo>
                <a:lnTo>
                  <a:pt x="8400" y="32755"/>
                </a:lnTo>
                <a:cubicBezTo>
                  <a:pt x="8172" y="33303"/>
                  <a:pt x="7944" y="33873"/>
                  <a:pt x="7738" y="34444"/>
                </a:cubicBezTo>
                <a:cubicBezTo>
                  <a:pt x="8126" y="34056"/>
                  <a:pt x="8537" y="33691"/>
                  <a:pt x="8925" y="33303"/>
                </a:cubicBezTo>
                <a:lnTo>
                  <a:pt x="8925" y="33303"/>
                </a:lnTo>
                <a:cubicBezTo>
                  <a:pt x="8834" y="33714"/>
                  <a:pt x="8606" y="34056"/>
                  <a:pt x="8469" y="34467"/>
                </a:cubicBezTo>
                <a:cubicBezTo>
                  <a:pt x="8272" y="35136"/>
                  <a:pt x="8398" y="35356"/>
                  <a:pt x="8654" y="35356"/>
                </a:cubicBezTo>
                <a:cubicBezTo>
                  <a:pt x="8992" y="35356"/>
                  <a:pt x="9556" y="34974"/>
                  <a:pt x="9907" y="34741"/>
                </a:cubicBezTo>
                <a:cubicBezTo>
                  <a:pt x="10774" y="34170"/>
                  <a:pt x="11687" y="33691"/>
                  <a:pt x="12646" y="33303"/>
                </a:cubicBezTo>
                <a:lnTo>
                  <a:pt x="12646" y="33303"/>
                </a:lnTo>
                <a:cubicBezTo>
                  <a:pt x="11687" y="34650"/>
                  <a:pt x="10706" y="35996"/>
                  <a:pt x="9747" y="37343"/>
                </a:cubicBezTo>
                <a:cubicBezTo>
                  <a:pt x="10135" y="37160"/>
                  <a:pt x="10477" y="36955"/>
                  <a:pt x="10820" y="36704"/>
                </a:cubicBezTo>
                <a:lnTo>
                  <a:pt x="10820" y="36704"/>
                </a:lnTo>
                <a:lnTo>
                  <a:pt x="10546" y="37183"/>
                </a:lnTo>
                <a:cubicBezTo>
                  <a:pt x="10842" y="36727"/>
                  <a:pt x="11733" y="36316"/>
                  <a:pt x="12189" y="35996"/>
                </a:cubicBezTo>
                <a:lnTo>
                  <a:pt x="12189" y="35996"/>
                </a:lnTo>
                <a:cubicBezTo>
                  <a:pt x="11664" y="36612"/>
                  <a:pt x="11208" y="37274"/>
                  <a:pt x="10797" y="37959"/>
                </a:cubicBezTo>
                <a:cubicBezTo>
                  <a:pt x="11550" y="37115"/>
                  <a:pt x="12280" y="36270"/>
                  <a:pt x="13034" y="35426"/>
                </a:cubicBezTo>
                <a:lnTo>
                  <a:pt x="13034" y="35426"/>
                </a:lnTo>
                <a:lnTo>
                  <a:pt x="12395" y="36635"/>
                </a:lnTo>
                <a:cubicBezTo>
                  <a:pt x="12189" y="37001"/>
                  <a:pt x="12007" y="37366"/>
                  <a:pt x="11847" y="37754"/>
                </a:cubicBezTo>
                <a:cubicBezTo>
                  <a:pt x="11733" y="38096"/>
                  <a:pt x="11641" y="38461"/>
                  <a:pt x="11755" y="38781"/>
                </a:cubicBezTo>
                <a:cubicBezTo>
                  <a:pt x="11801" y="38941"/>
                  <a:pt x="11915" y="39078"/>
                  <a:pt x="12007" y="39215"/>
                </a:cubicBezTo>
                <a:cubicBezTo>
                  <a:pt x="13764" y="41748"/>
                  <a:pt x="15796" y="44213"/>
                  <a:pt x="17690" y="46656"/>
                </a:cubicBezTo>
                <a:cubicBezTo>
                  <a:pt x="19657" y="49211"/>
                  <a:pt x="21737" y="51654"/>
                  <a:pt x="24128" y="53830"/>
                </a:cubicBezTo>
                <a:lnTo>
                  <a:pt x="24128" y="53830"/>
                </a:lnTo>
                <a:cubicBezTo>
                  <a:pt x="20680" y="50700"/>
                  <a:pt x="17114" y="47514"/>
                  <a:pt x="12691" y="46062"/>
                </a:cubicBezTo>
                <a:cubicBezTo>
                  <a:pt x="11338" y="45623"/>
                  <a:pt x="9879" y="45392"/>
                  <a:pt x="8430" y="45392"/>
                </a:cubicBezTo>
                <a:cubicBezTo>
                  <a:pt x="5137" y="45392"/>
                  <a:pt x="1886" y="46581"/>
                  <a:pt x="0" y="49212"/>
                </a:cubicBezTo>
                <a:cubicBezTo>
                  <a:pt x="1171" y="48852"/>
                  <a:pt x="2379" y="48691"/>
                  <a:pt x="3594" y="48691"/>
                </a:cubicBezTo>
                <a:cubicBezTo>
                  <a:pt x="5768" y="48691"/>
                  <a:pt x="7963" y="49206"/>
                  <a:pt x="9998" y="50011"/>
                </a:cubicBezTo>
                <a:cubicBezTo>
                  <a:pt x="13171" y="51289"/>
                  <a:pt x="16024" y="53206"/>
                  <a:pt x="18900" y="55055"/>
                </a:cubicBezTo>
                <a:cubicBezTo>
                  <a:pt x="23374" y="57931"/>
                  <a:pt x="29993" y="62884"/>
                  <a:pt x="35608" y="62930"/>
                </a:cubicBezTo>
                <a:cubicBezTo>
                  <a:pt x="35675" y="62930"/>
                  <a:pt x="35743" y="62931"/>
                  <a:pt x="35810" y="62931"/>
                </a:cubicBezTo>
                <a:cubicBezTo>
                  <a:pt x="42976" y="62931"/>
                  <a:pt x="48796" y="60537"/>
                  <a:pt x="55557" y="58502"/>
                </a:cubicBezTo>
                <a:cubicBezTo>
                  <a:pt x="60624" y="56973"/>
                  <a:pt x="65714" y="55580"/>
                  <a:pt x="70645" y="53640"/>
                </a:cubicBezTo>
                <a:cubicBezTo>
                  <a:pt x="67608" y="53377"/>
                  <a:pt x="64550" y="53134"/>
                  <a:pt x="61492" y="53134"/>
                </a:cubicBezTo>
                <a:cubicBezTo>
                  <a:pt x="60046" y="53134"/>
                  <a:pt x="58599" y="53189"/>
                  <a:pt x="57155" y="53321"/>
                </a:cubicBezTo>
                <a:cubicBezTo>
                  <a:pt x="53845" y="53617"/>
                  <a:pt x="48596" y="54188"/>
                  <a:pt x="45925" y="56470"/>
                </a:cubicBezTo>
                <a:cubicBezTo>
                  <a:pt x="48847" y="53960"/>
                  <a:pt x="52362" y="52271"/>
                  <a:pt x="55831" y="50582"/>
                </a:cubicBezTo>
                <a:cubicBezTo>
                  <a:pt x="59301" y="48892"/>
                  <a:pt x="62793" y="47158"/>
                  <a:pt x="65646" y="44556"/>
                </a:cubicBezTo>
                <a:cubicBezTo>
                  <a:pt x="71170" y="39511"/>
                  <a:pt x="72083" y="32002"/>
                  <a:pt x="69412" y="25223"/>
                </a:cubicBezTo>
                <a:lnTo>
                  <a:pt x="69412" y="25223"/>
                </a:lnTo>
                <a:cubicBezTo>
                  <a:pt x="69321" y="26866"/>
                  <a:pt x="69252" y="28510"/>
                  <a:pt x="68727" y="30062"/>
                </a:cubicBezTo>
                <a:cubicBezTo>
                  <a:pt x="67655" y="33166"/>
                  <a:pt x="64916" y="35357"/>
                  <a:pt x="62770" y="37845"/>
                </a:cubicBezTo>
                <a:cubicBezTo>
                  <a:pt x="62519" y="38119"/>
                  <a:pt x="62291" y="38416"/>
                  <a:pt x="62154" y="38758"/>
                </a:cubicBezTo>
                <a:cubicBezTo>
                  <a:pt x="62017" y="39192"/>
                  <a:pt x="62062" y="39648"/>
                  <a:pt x="62131" y="40082"/>
                </a:cubicBezTo>
                <a:cubicBezTo>
                  <a:pt x="62291" y="41406"/>
                  <a:pt x="62450" y="42752"/>
                  <a:pt x="62610" y="44099"/>
                </a:cubicBezTo>
                <a:cubicBezTo>
                  <a:pt x="61948" y="42479"/>
                  <a:pt x="61309" y="40858"/>
                  <a:pt x="60647" y="39260"/>
                </a:cubicBezTo>
                <a:cubicBezTo>
                  <a:pt x="57338" y="44008"/>
                  <a:pt x="46199" y="50718"/>
                  <a:pt x="43049" y="55329"/>
                </a:cubicBezTo>
                <a:cubicBezTo>
                  <a:pt x="46153" y="50787"/>
                  <a:pt x="50239" y="47089"/>
                  <a:pt x="53503" y="42730"/>
                </a:cubicBezTo>
                <a:cubicBezTo>
                  <a:pt x="54941" y="40790"/>
                  <a:pt x="56493" y="38986"/>
                  <a:pt x="58022" y="37092"/>
                </a:cubicBezTo>
                <a:cubicBezTo>
                  <a:pt x="58981" y="35951"/>
                  <a:pt x="61309" y="31408"/>
                  <a:pt x="62565" y="30997"/>
                </a:cubicBezTo>
                <a:lnTo>
                  <a:pt x="62565" y="30997"/>
                </a:lnTo>
                <a:lnTo>
                  <a:pt x="60168" y="31774"/>
                </a:lnTo>
                <a:cubicBezTo>
                  <a:pt x="62519" y="29559"/>
                  <a:pt x="64573" y="27026"/>
                  <a:pt x="66239" y="24264"/>
                </a:cubicBezTo>
                <a:lnTo>
                  <a:pt x="66239" y="24264"/>
                </a:lnTo>
                <a:cubicBezTo>
                  <a:pt x="62108" y="27825"/>
                  <a:pt x="57132" y="29674"/>
                  <a:pt x="53663" y="34125"/>
                </a:cubicBezTo>
                <a:cubicBezTo>
                  <a:pt x="50764" y="37845"/>
                  <a:pt x="45058" y="47614"/>
                  <a:pt x="42752" y="51723"/>
                </a:cubicBezTo>
                <a:cubicBezTo>
                  <a:pt x="45925" y="46039"/>
                  <a:pt x="48984" y="40447"/>
                  <a:pt x="51152" y="34284"/>
                </a:cubicBezTo>
                <a:cubicBezTo>
                  <a:pt x="52293" y="31020"/>
                  <a:pt x="53206" y="27642"/>
                  <a:pt x="53845" y="24218"/>
                </a:cubicBezTo>
                <a:cubicBezTo>
                  <a:pt x="54459" y="20966"/>
                  <a:pt x="54258" y="17419"/>
                  <a:pt x="54979" y="14210"/>
                </a:cubicBezTo>
                <a:lnTo>
                  <a:pt x="54979" y="14210"/>
                </a:lnTo>
                <a:cubicBezTo>
                  <a:pt x="54662" y="15613"/>
                  <a:pt x="54345" y="16994"/>
                  <a:pt x="54028" y="18398"/>
                </a:cubicBezTo>
                <a:cubicBezTo>
                  <a:pt x="53868" y="12189"/>
                  <a:pt x="52773" y="5502"/>
                  <a:pt x="48322" y="1188"/>
                </a:cubicBezTo>
                <a:lnTo>
                  <a:pt x="48322" y="1188"/>
                </a:lnTo>
                <a:cubicBezTo>
                  <a:pt x="48869" y="2763"/>
                  <a:pt x="49189" y="4452"/>
                  <a:pt x="49486" y="6118"/>
                </a:cubicBezTo>
                <a:cubicBezTo>
                  <a:pt x="50102" y="9405"/>
                  <a:pt x="49737" y="12806"/>
                  <a:pt x="49189" y="16138"/>
                </a:cubicBezTo>
                <a:cubicBezTo>
                  <a:pt x="48573" y="19745"/>
                  <a:pt x="48367" y="23168"/>
                  <a:pt x="47089" y="26638"/>
                </a:cubicBezTo>
                <a:cubicBezTo>
                  <a:pt x="44782" y="32882"/>
                  <a:pt x="42609" y="43990"/>
                  <a:pt x="40415" y="50343"/>
                </a:cubicBezTo>
                <a:lnTo>
                  <a:pt x="40415" y="50343"/>
                </a:lnTo>
                <a:cubicBezTo>
                  <a:pt x="42063" y="45517"/>
                  <a:pt x="42848" y="36052"/>
                  <a:pt x="43209" y="31180"/>
                </a:cubicBezTo>
                <a:cubicBezTo>
                  <a:pt x="43528" y="27003"/>
                  <a:pt x="45765" y="22963"/>
                  <a:pt x="46633" y="18786"/>
                </a:cubicBezTo>
                <a:cubicBezTo>
                  <a:pt x="46724" y="18307"/>
                  <a:pt x="46815" y="17782"/>
                  <a:pt x="46541" y="17371"/>
                </a:cubicBezTo>
                <a:cubicBezTo>
                  <a:pt x="46039" y="16595"/>
                  <a:pt x="44487" y="16526"/>
                  <a:pt x="44578" y="15590"/>
                </a:cubicBezTo>
                <a:lnTo>
                  <a:pt x="44578" y="15590"/>
                </a:lnTo>
                <a:cubicBezTo>
                  <a:pt x="44739" y="15700"/>
                  <a:pt x="44918" y="15748"/>
                  <a:pt x="45099" y="15748"/>
                </a:cubicBezTo>
                <a:cubicBezTo>
                  <a:pt x="45637" y="15748"/>
                  <a:pt x="46199" y="15321"/>
                  <a:pt x="46404" y="14792"/>
                </a:cubicBezTo>
                <a:cubicBezTo>
                  <a:pt x="47997" y="10672"/>
                  <a:pt x="43782" y="4806"/>
                  <a:pt x="42150" y="1310"/>
                </a:cubicBezTo>
                <a:lnTo>
                  <a:pt x="42150" y="1310"/>
                </a:lnTo>
                <a:cubicBezTo>
                  <a:pt x="45023" y="7505"/>
                  <a:pt x="41561" y="12815"/>
                  <a:pt x="38689" y="18170"/>
                </a:cubicBezTo>
                <a:cubicBezTo>
                  <a:pt x="38530" y="18466"/>
                  <a:pt x="38370" y="18786"/>
                  <a:pt x="38393" y="19128"/>
                </a:cubicBezTo>
                <a:cubicBezTo>
                  <a:pt x="38415" y="19448"/>
                  <a:pt x="38598" y="19745"/>
                  <a:pt x="38803" y="20019"/>
                </a:cubicBezTo>
                <a:cubicBezTo>
                  <a:pt x="39488" y="21023"/>
                  <a:pt x="40196" y="22027"/>
                  <a:pt x="40903" y="23031"/>
                </a:cubicBezTo>
                <a:cubicBezTo>
                  <a:pt x="39602" y="22712"/>
                  <a:pt x="38438" y="22004"/>
                  <a:pt x="37571" y="21000"/>
                </a:cubicBezTo>
                <a:lnTo>
                  <a:pt x="37571" y="21000"/>
                </a:lnTo>
                <a:cubicBezTo>
                  <a:pt x="36247" y="29423"/>
                  <a:pt x="36704" y="42045"/>
                  <a:pt x="37845" y="50513"/>
                </a:cubicBezTo>
                <a:cubicBezTo>
                  <a:pt x="36635" y="41543"/>
                  <a:pt x="33097" y="29080"/>
                  <a:pt x="33394" y="19859"/>
                </a:cubicBezTo>
                <a:cubicBezTo>
                  <a:pt x="33508" y="16526"/>
                  <a:pt x="34170" y="13239"/>
                  <a:pt x="34558" y="9953"/>
                </a:cubicBezTo>
                <a:cubicBezTo>
                  <a:pt x="34878" y="7214"/>
                  <a:pt x="34855" y="2192"/>
                  <a:pt x="3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a:off x="-2118550" y="3099720"/>
            <a:ext cx="4379554" cy="2674516"/>
          </a:xfrm>
          <a:custGeom>
            <a:avLst/>
            <a:gdLst/>
            <a:ahLst/>
            <a:cxnLst/>
            <a:rect l="l" t="t" r="r" b="b"/>
            <a:pathLst>
              <a:path w="145718" h="80734" extrusionOk="0">
                <a:moveTo>
                  <a:pt x="144120" y="47910"/>
                </a:moveTo>
                <a:cubicBezTo>
                  <a:pt x="144110" y="47911"/>
                  <a:pt x="144100" y="47912"/>
                  <a:pt x="144090" y="47913"/>
                </a:cubicBezTo>
                <a:lnTo>
                  <a:pt x="144090" y="47913"/>
                </a:lnTo>
                <a:cubicBezTo>
                  <a:pt x="144100" y="47912"/>
                  <a:pt x="144110" y="47911"/>
                  <a:pt x="144120" y="47910"/>
                </a:cubicBezTo>
                <a:close/>
                <a:moveTo>
                  <a:pt x="298" y="0"/>
                </a:moveTo>
                <a:cubicBezTo>
                  <a:pt x="1" y="2465"/>
                  <a:pt x="252" y="4793"/>
                  <a:pt x="252" y="7258"/>
                </a:cubicBezTo>
                <a:lnTo>
                  <a:pt x="252" y="22118"/>
                </a:lnTo>
                <a:lnTo>
                  <a:pt x="252" y="75141"/>
                </a:lnTo>
                <a:cubicBezTo>
                  <a:pt x="252" y="75139"/>
                  <a:pt x="318" y="75138"/>
                  <a:pt x="445" y="75138"/>
                </a:cubicBezTo>
                <a:cubicBezTo>
                  <a:pt x="3625" y="75138"/>
                  <a:pt x="45076" y="75667"/>
                  <a:pt x="48961" y="75689"/>
                </a:cubicBezTo>
                <a:cubicBezTo>
                  <a:pt x="56767" y="75734"/>
                  <a:pt x="64345" y="80665"/>
                  <a:pt x="72129" y="80733"/>
                </a:cubicBezTo>
                <a:cubicBezTo>
                  <a:pt x="72157" y="80733"/>
                  <a:pt x="72186" y="80733"/>
                  <a:pt x="72214" y="80733"/>
                </a:cubicBezTo>
                <a:cubicBezTo>
                  <a:pt x="75126" y="80733"/>
                  <a:pt x="77817" y="79585"/>
                  <a:pt x="80597" y="78930"/>
                </a:cubicBezTo>
                <a:cubicBezTo>
                  <a:pt x="83450" y="78268"/>
                  <a:pt x="86418" y="77948"/>
                  <a:pt x="89316" y="77446"/>
                </a:cubicBezTo>
                <a:cubicBezTo>
                  <a:pt x="91142" y="77127"/>
                  <a:pt x="93037" y="76761"/>
                  <a:pt x="94589" y="75711"/>
                </a:cubicBezTo>
                <a:cubicBezTo>
                  <a:pt x="94772" y="75574"/>
                  <a:pt x="94977" y="75323"/>
                  <a:pt x="94840" y="75141"/>
                </a:cubicBezTo>
                <a:cubicBezTo>
                  <a:pt x="94794" y="75050"/>
                  <a:pt x="94680" y="75004"/>
                  <a:pt x="94566" y="74981"/>
                </a:cubicBezTo>
                <a:cubicBezTo>
                  <a:pt x="93518" y="74662"/>
                  <a:pt x="92446" y="74343"/>
                  <a:pt x="91398" y="74024"/>
                </a:cubicBezTo>
                <a:lnTo>
                  <a:pt x="91398" y="74024"/>
                </a:lnTo>
                <a:cubicBezTo>
                  <a:pt x="91488" y="74051"/>
                  <a:pt x="91595" y="74063"/>
                  <a:pt x="91714" y="74063"/>
                </a:cubicBezTo>
                <a:cubicBezTo>
                  <a:pt x="92771" y="74063"/>
                  <a:pt x="94834" y="73093"/>
                  <a:pt x="95776" y="72950"/>
                </a:cubicBezTo>
                <a:cubicBezTo>
                  <a:pt x="97419" y="72699"/>
                  <a:pt x="99108" y="72539"/>
                  <a:pt x="100775" y="72402"/>
                </a:cubicBezTo>
                <a:cubicBezTo>
                  <a:pt x="100962" y="72389"/>
                  <a:pt x="101150" y="72383"/>
                  <a:pt x="101339" y="72383"/>
                </a:cubicBezTo>
                <a:cubicBezTo>
                  <a:pt x="102138" y="72383"/>
                  <a:pt x="102944" y="72483"/>
                  <a:pt x="103719" y="72539"/>
                </a:cubicBezTo>
                <a:cubicBezTo>
                  <a:pt x="103719" y="72699"/>
                  <a:pt x="103628" y="72858"/>
                  <a:pt x="103491" y="72927"/>
                </a:cubicBezTo>
                <a:cubicBezTo>
                  <a:pt x="103354" y="72995"/>
                  <a:pt x="104404" y="73292"/>
                  <a:pt x="104472" y="73315"/>
                </a:cubicBezTo>
                <a:cubicBezTo>
                  <a:pt x="104553" y="73324"/>
                  <a:pt x="104634" y="73328"/>
                  <a:pt x="104716" y="73328"/>
                </a:cubicBezTo>
                <a:cubicBezTo>
                  <a:pt x="105238" y="73328"/>
                  <a:pt x="105779" y="73156"/>
                  <a:pt x="106253" y="73018"/>
                </a:cubicBezTo>
                <a:cubicBezTo>
                  <a:pt x="107074" y="72790"/>
                  <a:pt x="107828" y="72425"/>
                  <a:pt x="108672" y="72379"/>
                </a:cubicBezTo>
                <a:cubicBezTo>
                  <a:pt x="108917" y="72364"/>
                  <a:pt x="109155" y="72360"/>
                  <a:pt x="109390" y="72360"/>
                </a:cubicBezTo>
                <a:cubicBezTo>
                  <a:pt x="109703" y="72360"/>
                  <a:pt x="110009" y="72368"/>
                  <a:pt x="110316" y="72368"/>
                </a:cubicBezTo>
                <a:cubicBezTo>
                  <a:pt x="110852" y="72368"/>
                  <a:pt x="111388" y="72345"/>
                  <a:pt x="111959" y="72219"/>
                </a:cubicBezTo>
                <a:cubicBezTo>
                  <a:pt x="113019" y="71986"/>
                  <a:pt x="114078" y="71596"/>
                  <a:pt x="115192" y="71596"/>
                </a:cubicBezTo>
                <a:cubicBezTo>
                  <a:pt x="115278" y="71596"/>
                  <a:pt x="115365" y="71598"/>
                  <a:pt x="115451" y="71603"/>
                </a:cubicBezTo>
                <a:cubicBezTo>
                  <a:pt x="115817" y="71626"/>
                  <a:pt x="116182" y="71694"/>
                  <a:pt x="116501" y="71854"/>
                </a:cubicBezTo>
                <a:cubicBezTo>
                  <a:pt x="116752" y="71991"/>
                  <a:pt x="116981" y="72196"/>
                  <a:pt x="117232" y="72333"/>
                </a:cubicBezTo>
                <a:cubicBezTo>
                  <a:pt x="117678" y="72566"/>
                  <a:pt x="118195" y="72616"/>
                  <a:pt x="118705" y="72616"/>
                </a:cubicBezTo>
                <a:cubicBezTo>
                  <a:pt x="118847" y="72616"/>
                  <a:pt x="118987" y="72612"/>
                  <a:pt x="119126" y="72607"/>
                </a:cubicBezTo>
                <a:cubicBezTo>
                  <a:pt x="119491" y="72584"/>
                  <a:pt x="119902" y="72584"/>
                  <a:pt x="120176" y="72356"/>
                </a:cubicBezTo>
                <a:cubicBezTo>
                  <a:pt x="120473" y="72128"/>
                  <a:pt x="120564" y="71626"/>
                  <a:pt x="120267" y="71397"/>
                </a:cubicBezTo>
                <a:cubicBezTo>
                  <a:pt x="122550" y="70987"/>
                  <a:pt x="124833" y="70690"/>
                  <a:pt x="127115" y="70279"/>
                </a:cubicBezTo>
                <a:cubicBezTo>
                  <a:pt x="128827" y="69982"/>
                  <a:pt x="130516" y="69663"/>
                  <a:pt x="132228" y="69298"/>
                </a:cubicBezTo>
                <a:cubicBezTo>
                  <a:pt x="132936" y="69152"/>
                  <a:pt x="133605" y="68949"/>
                  <a:pt x="134323" y="68949"/>
                </a:cubicBezTo>
                <a:cubicBezTo>
                  <a:pt x="134393" y="68949"/>
                  <a:pt x="134463" y="68951"/>
                  <a:pt x="134533" y="68955"/>
                </a:cubicBezTo>
                <a:cubicBezTo>
                  <a:pt x="135332" y="69024"/>
                  <a:pt x="136108" y="69275"/>
                  <a:pt x="136953" y="69298"/>
                </a:cubicBezTo>
                <a:cubicBezTo>
                  <a:pt x="137135" y="69298"/>
                  <a:pt x="137364" y="69275"/>
                  <a:pt x="137501" y="69138"/>
                </a:cubicBezTo>
                <a:cubicBezTo>
                  <a:pt x="137634" y="69004"/>
                  <a:pt x="137594" y="68719"/>
                  <a:pt x="137422" y="68683"/>
                </a:cubicBezTo>
                <a:lnTo>
                  <a:pt x="137422" y="68683"/>
                </a:lnTo>
                <a:cubicBezTo>
                  <a:pt x="138095" y="68794"/>
                  <a:pt x="138778" y="68849"/>
                  <a:pt x="139461" y="68849"/>
                </a:cubicBezTo>
                <a:cubicBezTo>
                  <a:pt x="140881" y="68849"/>
                  <a:pt x="142302" y="68610"/>
                  <a:pt x="143641" y="68133"/>
                </a:cubicBezTo>
                <a:cubicBezTo>
                  <a:pt x="143709" y="68111"/>
                  <a:pt x="143800" y="68065"/>
                  <a:pt x="143846" y="68019"/>
                </a:cubicBezTo>
                <a:cubicBezTo>
                  <a:pt x="144029" y="67837"/>
                  <a:pt x="143914" y="67494"/>
                  <a:pt x="143686" y="67380"/>
                </a:cubicBezTo>
                <a:cubicBezTo>
                  <a:pt x="143580" y="67342"/>
                  <a:pt x="143470" y="67328"/>
                  <a:pt x="143359" y="67328"/>
                </a:cubicBezTo>
                <a:cubicBezTo>
                  <a:pt x="143208" y="67328"/>
                  <a:pt x="143055" y="67354"/>
                  <a:pt x="142910" y="67380"/>
                </a:cubicBezTo>
                <a:cubicBezTo>
                  <a:pt x="143070" y="67289"/>
                  <a:pt x="143207" y="67175"/>
                  <a:pt x="143367" y="67061"/>
                </a:cubicBezTo>
                <a:cubicBezTo>
                  <a:pt x="143016" y="66801"/>
                  <a:pt x="142569" y="66667"/>
                  <a:pt x="142123" y="66667"/>
                </a:cubicBezTo>
                <a:cubicBezTo>
                  <a:pt x="141785" y="66667"/>
                  <a:pt x="141448" y="66744"/>
                  <a:pt x="141153" y="66901"/>
                </a:cubicBezTo>
                <a:cubicBezTo>
                  <a:pt x="140993" y="66992"/>
                  <a:pt x="140856" y="67084"/>
                  <a:pt x="140673" y="67106"/>
                </a:cubicBezTo>
                <a:cubicBezTo>
                  <a:pt x="140648" y="67111"/>
                  <a:pt x="140623" y="67112"/>
                  <a:pt x="140598" y="67112"/>
                </a:cubicBezTo>
                <a:cubicBezTo>
                  <a:pt x="140485" y="67112"/>
                  <a:pt x="140370" y="67075"/>
                  <a:pt x="140240" y="67038"/>
                </a:cubicBezTo>
                <a:cubicBezTo>
                  <a:pt x="139865" y="66933"/>
                  <a:pt x="139480" y="66877"/>
                  <a:pt x="139092" y="66877"/>
                </a:cubicBezTo>
                <a:cubicBezTo>
                  <a:pt x="138889" y="66877"/>
                  <a:pt x="138686" y="66892"/>
                  <a:pt x="138482" y="66924"/>
                </a:cubicBezTo>
                <a:cubicBezTo>
                  <a:pt x="138425" y="66924"/>
                  <a:pt x="138368" y="66929"/>
                  <a:pt x="138314" y="66929"/>
                </a:cubicBezTo>
                <a:cubicBezTo>
                  <a:pt x="138260" y="66929"/>
                  <a:pt x="138208" y="66924"/>
                  <a:pt x="138163" y="66901"/>
                </a:cubicBezTo>
                <a:cubicBezTo>
                  <a:pt x="138094" y="66855"/>
                  <a:pt x="138048" y="66787"/>
                  <a:pt x="138003" y="66718"/>
                </a:cubicBezTo>
                <a:cubicBezTo>
                  <a:pt x="137295" y="65646"/>
                  <a:pt x="135675" y="65623"/>
                  <a:pt x="134556" y="65372"/>
                </a:cubicBezTo>
                <a:cubicBezTo>
                  <a:pt x="132776" y="64961"/>
                  <a:pt x="130973" y="64664"/>
                  <a:pt x="129169" y="64299"/>
                </a:cubicBezTo>
                <a:cubicBezTo>
                  <a:pt x="127709" y="64002"/>
                  <a:pt x="126202" y="63705"/>
                  <a:pt x="125015" y="62792"/>
                </a:cubicBezTo>
                <a:cubicBezTo>
                  <a:pt x="131931" y="62701"/>
                  <a:pt x="138802" y="62564"/>
                  <a:pt x="145718" y="62130"/>
                </a:cubicBezTo>
                <a:cubicBezTo>
                  <a:pt x="142887" y="61742"/>
                  <a:pt x="140080" y="61354"/>
                  <a:pt x="137249" y="60966"/>
                </a:cubicBezTo>
                <a:cubicBezTo>
                  <a:pt x="136437" y="60840"/>
                  <a:pt x="133079" y="60013"/>
                  <a:pt x="131385" y="60013"/>
                </a:cubicBezTo>
                <a:cubicBezTo>
                  <a:pt x="130944" y="60013"/>
                  <a:pt x="130616" y="60069"/>
                  <a:pt x="130475" y="60208"/>
                </a:cubicBezTo>
                <a:lnTo>
                  <a:pt x="130475" y="60208"/>
                </a:lnTo>
                <a:cubicBezTo>
                  <a:pt x="130654" y="60026"/>
                  <a:pt x="130698" y="59755"/>
                  <a:pt x="130607" y="59528"/>
                </a:cubicBezTo>
                <a:cubicBezTo>
                  <a:pt x="130433" y="59487"/>
                  <a:pt x="130255" y="59466"/>
                  <a:pt x="130077" y="59466"/>
                </a:cubicBezTo>
                <a:cubicBezTo>
                  <a:pt x="129670" y="59466"/>
                  <a:pt x="129260" y="59573"/>
                  <a:pt x="128895" y="59779"/>
                </a:cubicBezTo>
                <a:cubicBezTo>
                  <a:pt x="129192" y="59391"/>
                  <a:pt x="129489" y="59026"/>
                  <a:pt x="129786" y="58638"/>
                </a:cubicBezTo>
                <a:lnTo>
                  <a:pt x="129786" y="58638"/>
                </a:lnTo>
                <a:cubicBezTo>
                  <a:pt x="128987" y="59095"/>
                  <a:pt x="128165" y="59483"/>
                  <a:pt x="127298" y="59757"/>
                </a:cubicBezTo>
                <a:cubicBezTo>
                  <a:pt x="127526" y="59346"/>
                  <a:pt x="127777" y="58912"/>
                  <a:pt x="128005" y="58501"/>
                </a:cubicBezTo>
                <a:lnTo>
                  <a:pt x="128005" y="58501"/>
                </a:lnTo>
                <a:cubicBezTo>
                  <a:pt x="126934" y="59248"/>
                  <a:pt x="125465" y="59512"/>
                  <a:pt x="123828" y="59512"/>
                </a:cubicBezTo>
                <a:cubicBezTo>
                  <a:pt x="120170" y="59512"/>
                  <a:pt x="115674" y="58194"/>
                  <a:pt x="112912" y="58000"/>
                </a:cubicBezTo>
                <a:lnTo>
                  <a:pt x="112912" y="58000"/>
                </a:lnTo>
                <a:cubicBezTo>
                  <a:pt x="112920" y="58001"/>
                  <a:pt x="112928" y="58001"/>
                  <a:pt x="112936" y="58001"/>
                </a:cubicBezTo>
                <a:cubicBezTo>
                  <a:pt x="113435" y="58001"/>
                  <a:pt x="113706" y="57192"/>
                  <a:pt x="113306" y="56903"/>
                </a:cubicBezTo>
                <a:lnTo>
                  <a:pt x="113306" y="56903"/>
                </a:lnTo>
                <a:cubicBezTo>
                  <a:pt x="112712" y="57291"/>
                  <a:pt x="112119" y="57679"/>
                  <a:pt x="111525" y="58090"/>
                </a:cubicBezTo>
                <a:cubicBezTo>
                  <a:pt x="111891" y="57657"/>
                  <a:pt x="112050" y="57063"/>
                  <a:pt x="111936" y="56515"/>
                </a:cubicBezTo>
                <a:lnTo>
                  <a:pt x="111936" y="56515"/>
                </a:lnTo>
                <a:cubicBezTo>
                  <a:pt x="110936" y="57868"/>
                  <a:pt x="109246" y="58682"/>
                  <a:pt x="107544" y="58682"/>
                </a:cubicBezTo>
                <a:cubicBezTo>
                  <a:pt x="107265" y="58682"/>
                  <a:pt x="106986" y="58660"/>
                  <a:pt x="106709" y="58615"/>
                </a:cubicBezTo>
                <a:cubicBezTo>
                  <a:pt x="107417" y="58364"/>
                  <a:pt x="108079" y="57999"/>
                  <a:pt x="108672" y="57565"/>
                </a:cubicBezTo>
                <a:cubicBezTo>
                  <a:pt x="108424" y="57342"/>
                  <a:pt x="108081" y="57226"/>
                  <a:pt x="107739" y="57226"/>
                </a:cubicBezTo>
                <a:cubicBezTo>
                  <a:pt x="107631" y="57226"/>
                  <a:pt x="107524" y="57238"/>
                  <a:pt x="107419" y="57261"/>
                </a:cubicBezTo>
                <a:lnTo>
                  <a:pt x="107419" y="57261"/>
                </a:lnTo>
                <a:cubicBezTo>
                  <a:pt x="107925" y="56991"/>
                  <a:pt x="108368" y="56599"/>
                  <a:pt x="108718" y="56127"/>
                </a:cubicBezTo>
                <a:cubicBezTo>
                  <a:pt x="108498" y="56081"/>
                  <a:pt x="108273" y="56058"/>
                  <a:pt x="108048" y="56058"/>
                </a:cubicBezTo>
                <a:cubicBezTo>
                  <a:pt x="107320" y="56058"/>
                  <a:pt x="106588" y="56297"/>
                  <a:pt x="106007" y="56735"/>
                </a:cubicBezTo>
                <a:lnTo>
                  <a:pt x="106007" y="56735"/>
                </a:lnTo>
                <a:cubicBezTo>
                  <a:pt x="106503" y="56230"/>
                  <a:pt x="106808" y="55528"/>
                  <a:pt x="106846" y="54826"/>
                </a:cubicBezTo>
                <a:lnTo>
                  <a:pt x="106846" y="54826"/>
                </a:lnTo>
                <a:cubicBezTo>
                  <a:pt x="105580" y="56479"/>
                  <a:pt x="103899" y="56986"/>
                  <a:pt x="102107" y="56986"/>
                </a:cubicBezTo>
                <a:cubicBezTo>
                  <a:pt x="100087" y="56986"/>
                  <a:pt x="97924" y="56342"/>
                  <a:pt x="96050" y="55968"/>
                </a:cubicBezTo>
                <a:cubicBezTo>
                  <a:pt x="92238" y="55214"/>
                  <a:pt x="88746" y="53502"/>
                  <a:pt x="85002" y="52453"/>
                </a:cubicBezTo>
                <a:cubicBezTo>
                  <a:pt x="84569" y="52338"/>
                  <a:pt x="84135" y="52224"/>
                  <a:pt x="83701" y="52133"/>
                </a:cubicBezTo>
                <a:cubicBezTo>
                  <a:pt x="86515" y="50910"/>
                  <a:pt x="89611" y="50781"/>
                  <a:pt x="92711" y="50781"/>
                </a:cubicBezTo>
                <a:cubicBezTo>
                  <a:pt x="93539" y="50781"/>
                  <a:pt x="94367" y="50791"/>
                  <a:pt x="95190" y="50791"/>
                </a:cubicBezTo>
                <a:cubicBezTo>
                  <a:pt x="95485" y="50791"/>
                  <a:pt x="95779" y="50789"/>
                  <a:pt x="96073" y="50786"/>
                </a:cubicBezTo>
                <a:cubicBezTo>
                  <a:pt x="99793" y="50741"/>
                  <a:pt x="103445" y="50102"/>
                  <a:pt x="107120" y="49873"/>
                </a:cubicBezTo>
                <a:cubicBezTo>
                  <a:pt x="119390" y="49166"/>
                  <a:pt x="131888" y="49188"/>
                  <a:pt x="144090" y="47913"/>
                </a:cubicBezTo>
                <a:lnTo>
                  <a:pt x="144090" y="47913"/>
                </a:lnTo>
                <a:cubicBezTo>
                  <a:pt x="143875" y="47935"/>
                  <a:pt x="143660" y="47946"/>
                  <a:pt x="143445" y="47946"/>
                </a:cubicBezTo>
                <a:cubicBezTo>
                  <a:pt x="140463" y="47946"/>
                  <a:pt x="137413" y="45983"/>
                  <a:pt x="134442" y="45856"/>
                </a:cubicBezTo>
                <a:cubicBezTo>
                  <a:pt x="135264" y="45810"/>
                  <a:pt x="135994" y="45034"/>
                  <a:pt x="135948" y="44190"/>
                </a:cubicBezTo>
                <a:lnTo>
                  <a:pt x="135948" y="44190"/>
                </a:lnTo>
                <a:cubicBezTo>
                  <a:pt x="135299" y="44499"/>
                  <a:pt x="134649" y="44809"/>
                  <a:pt x="133992" y="45125"/>
                </a:cubicBezTo>
                <a:lnTo>
                  <a:pt x="133992" y="45125"/>
                </a:lnTo>
                <a:cubicBezTo>
                  <a:pt x="134703" y="44598"/>
                  <a:pt x="135172" y="43750"/>
                  <a:pt x="135172" y="42866"/>
                </a:cubicBezTo>
                <a:lnTo>
                  <a:pt x="135172" y="42866"/>
                </a:lnTo>
                <a:cubicBezTo>
                  <a:pt x="134281" y="43248"/>
                  <a:pt x="133422" y="43697"/>
                  <a:pt x="132605" y="44205"/>
                </a:cubicBezTo>
                <a:lnTo>
                  <a:pt x="132605" y="44205"/>
                </a:lnTo>
                <a:cubicBezTo>
                  <a:pt x="133306" y="43475"/>
                  <a:pt x="133657" y="42389"/>
                  <a:pt x="133415" y="41405"/>
                </a:cubicBezTo>
                <a:lnTo>
                  <a:pt x="133415" y="41405"/>
                </a:lnTo>
                <a:lnTo>
                  <a:pt x="131498" y="43231"/>
                </a:lnTo>
                <a:cubicBezTo>
                  <a:pt x="131452" y="42775"/>
                  <a:pt x="131406" y="42318"/>
                  <a:pt x="131361" y="41862"/>
                </a:cubicBezTo>
                <a:cubicBezTo>
                  <a:pt x="130242" y="42295"/>
                  <a:pt x="129261" y="43049"/>
                  <a:pt x="128553" y="43984"/>
                </a:cubicBezTo>
                <a:cubicBezTo>
                  <a:pt x="128895" y="43300"/>
                  <a:pt x="129078" y="42501"/>
                  <a:pt x="129032" y="41702"/>
                </a:cubicBezTo>
                <a:lnTo>
                  <a:pt x="129032" y="41702"/>
                </a:lnTo>
                <a:cubicBezTo>
                  <a:pt x="127686" y="42204"/>
                  <a:pt x="126362" y="42706"/>
                  <a:pt x="125038" y="43208"/>
                </a:cubicBezTo>
                <a:cubicBezTo>
                  <a:pt x="125403" y="42706"/>
                  <a:pt x="125746" y="42204"/>
                  <a:pt x="126111" y="41702"/>
                </a:cubicBezTo>
                <a:cubicBezTo>
                  <a:pt x="125727" y="41659"/>
                  <a:pt x="125340" y="41637"/>
                  <a:pt x="124954" y="41637"/>
                </a:cubicBezTo>
                <a:cubicBezTo>
                  <a:pt x="123817" y="41637"/>
                  <a:pt x="122680" y="41823"/>
                  <a:pt x="121603" y="42186"/>
                </a:cubicBezTo>
                <a:lnTo>
                  <a:pt x="121603" y="42186"/>
                </a:lnTo>
                <a:cubicBezTo>
                  <a:pt x="121849" y="41997"/>
                  <a:pt x="121965" y="41605"/>
                  <a:pt x="121797" y="41337"/>
                </a:cubicBezTo>
                <a:lnTo>
                  <a:pt x="121797" y="41337"/>
                </a:lnTo>
                <a:cubicBezTo>
                  <a:pt x="121021" y="41611"/>
                  <a:pt x="120267" y="41884"/>
                  <a:pt x="119514" y="42135"/>
                </a:cubicBezTo>
                <a:cubicBezTo>
                  <a:pt x="120199" y="41793"/>
                  <a:pt x="120587" y="40994"/>
                  <a:pt x="120473" y="40241"/>
                </a:cubicBezTo>
                <a:lnTo>
                  <a:pt x="120473" y="40241"/>
                </a:lnTo>
                <a:cubicBezTo>
                  <a:pt x="119765" y="40652"/>
                  <a:pt x="119172" y="41222"/>
                  <a:pt x="118761" y="41907"/>
                </a:cubicBezTo>
                <a:lnTo>
                  <a:pt x="118578" y="39579"/>
                </a:lnTo>
                <a:cubicBezTo>
                  <a:pt x="117711" y="40880"/>
                  <a:pt x="116319" y="41862"/>
                  <a:pt x="114789" y="42250"/>
                </a:cubicBezTo>
                <a:cubicBezTo>
                  <a:pt x="115406" y="41565"/>
                  <a:pt x="116022" y="40880"/>
                  <a:pt x="116638" y="40195"/>
                </a:cubicBezTo>
                <a:cubicBezTo>
                  <a:pt x="116382" y="40145"/>
                  <a:pt x="116120" y="40120"/>
                  <a:pt x="115857" y="40120"/>
                </a:cubicBezTo>
                <a:cubicBezTo>
                  <a:pt x="114810" y="40120"/>
                  <a:pt x="113752" y="40511"/>
                  <a:pt x="112986" y="41222"/>
                </a:cubicBezTo>
                <a:cubicBezTo>
                  <a:pt x="113580" y="40309"/>
                  <a:pt x="113899" y="39214"/>
                  <a:pt x="113876" y="38095"/>
                </a:cubicBezTo>
                <a:lnTo>
                  <a:pt x="113876" y="38095"/>
                </a:lnTo>
                <a:cubicBezTo>
                  <a:pt x="112758" y="38438"/>
                  <a:pt x="111799" y="39260"/>
                  <a:pt x="111297" y="40309"/>
                </a:cubicBezTo>
                <a:cubicBezTo>
                  <a:pt x="111183" y="39488"/>
                  <a:pt x="110909" y="38666"/>
                  <a:pt x="110521" y="37913"/>
                </a:cubicBezTo>
                <a:cubicBezTo>
                  <a:pt x="110110" y="38894"/>
                  <a:pt x="110110" y="40013"/>
                  <a:pt x="110475" y="40994"/>
                </a:cubicBezTo>
                <a:cubicBezTo>
                  <a:pt x="109950" y="40515"/>
                  <a:pt x="109425" y="40013"/>
                  <a:pt x="108878" y="39533"/>
                </a:cubicBezTo>
                <a:lnTo>
                  <a:pt x="108878" y="39533"/>
                </a:lnTo>
                <a:cubicBezTo>
                  <a:pt x="109849" y="41502"/>
                  <a:pt x="109101" y="42110"/>
                  <a:pt x="107690" y="42110"/>
                </a:cubicBezTo>
                <a:cubicBezTo>
                  <a:pt x="105411" y="42110"/>
                  <a:pt x="101404" y="40524"/>
                  <a:pt x="100132" y="40524"/>
                </a:cubicBezTo>
                <a:cubicBezTo>
                  <a:pt x="100071" y="40524"/>
                  <a:pt x="100016" y="40528"/>
                  <a:pt x="99968" y="40535"/>
                </a:cubicBezTo>
                <a:lnTo>
                  <a:pt x="99968" y="40535"/>
                </a:lnTo>
                <a:cubicBezTo>
                  <a:pt x="100529" y="40432"/>
                  <a:pt x="100817" y="39621"/>
                  <a:pt x="100455" y="39191"/>
                </a:cubicBezTo>
                <a:lnTo>
                  <a:pt x="100455" y="39191"/>
                </a:lnTo>
                <a:lnTo>
                  <a:pt x="98401" y="39579"/>
                </a:lnTo>
                <a:cubicBezTo>
                  <a:pt x="99177" y="39214"/>
                  <a:pt x="99359" y="37981"/>
                  <a:pt x="98743" y="37388"/>
                </a:cubicBezTo>
                <a:lnTo>
                  <a:pt x="98743" y="37388"/>
                </a:lnTo>
                <a:cubicBezTo>
                  <a:pt x="98230" y="37422"/>
                  <a:pt x="97742" y="37610"/>
                  <a:pt x="97348" y="37904"/>
                </a:cubicBezTo>
                <a:lnTo>
                  <a:pt x="97348" y="37904"/>
                </a:lnTo>
                <a:cubicBezTo>
                  <a:pt x="98106" y="36981"/>
                  <a:pt x="97886" y="35300"/>
                  <a:pt x="96780" y="34717"/>
                </a:cubicBezTo>
                <a:cubicBezTo>
                  <a:pt x="96487" y="36996"/>
                  <a:pt x="94365" y="38895"/>
                  <a:pt x="92068" y="38895"/>
                </a:cubicBezTo>
                <a:cubicBezTo>
                  <a:pt x="92041" y="38895"/>
                  <a:pt x="92014" y="38895"/>
                  <a:pt x="91987" y="38894"/>
                </a:cubicBezTo>
                <a:cubicBezTo>
                  <a:pt x="92763" y="38346"/>
                  <a:pt x="93379" y="37548"/>
                  <a:pt x="93744" y="36680"/>
                </a:cubicBezTo>
                <a:cubicBezTo>
                  <a:pt x="93561" y="36631"/>
                  <a:pt x="93372" y="36607"/>
                  <a:pt x="93183" y="36607"/>
                </a:cubicBezTo>
                <a:cubicBezTo>
                  <a:pt x="92503" y="36607"/>
                  <a:pt x="91822" y="36915"/>
                  <a:pt x="91393" y="37433"/>
                </a:cubicBezTo>
                <a:cubicBezTo>
                  <a:pt x="91439" y="36361"/>
                  <a:pt x="93151" y="35425"/>
                  <a:pt x="92466" y="34603"/>
                </a:cubicBezTo>
                <a:cubicBezTo>
                  <a:pt x="92320" y="34431"/>
                  <a:pt x="92114" y="34359"/>
                  <a:pt x="91892" y="34359"/>
                </a:cubicBezTo>
                <a:cubicBezTo>
                  <a:pt x="91527" y="34359"/>
                  <a:pt x="91115" y="34553"/>
                  <a:pt x="90846" y="34809"/>
                </a:cubicBezTo>
                <a:cubicBezTo>
                  <a:pt x="90412" y="35242"/>
                  <a:pt x="90070" y="35813"/>
                  <a:pt x="89499" y="35995"/>
                </a:cubicBezTo>
                <a:cubicBezTo>
                  <a:pt x="90115" y="34831"/>
                  <a:pt x="89796" y="33256"/>
                  <a:pt x="88769" y="32412"/>
                </a:cubicBezTo>
                <a:lnTo>
                  <a:pt x="88769" y="32412"/>
                </a:lnTo>
                <a:cubicBezTo>
                  <a:pt x="88798" y="34783"/>
                  <a:pt x="88205" y="35737"/>
                  <a:pt x="87466" y="35737"/>
                </a:cubicBezTo>
                <a:cubicBezTo>
                  <a:pt x="86483" y="35737"/>
                  <a:pt x="85243" y="34052"/>
                  <a:pt x="84865" y="31773"/>
                </a:cubicBezTo>
                <a:cubicBezTo>
                  <a:pt x="84089" y="32640"/>
                  <a:pt x="83656" y="33804"/>
                  <a:pt x="83656" y="34991"/>
                </a:cubicBezTo>
                <a:cubicBezTo>
                  <a:pt x="83245" y="33439"/>
                  <a:pt x="82674" y="31682"/>
                  <a:pt x="81213" y="31065"/>
                </a:cubicBezTo>
                <a:lnTo>
                  <a:pt x="81213" y="31065"/>
                </a:lnTo>
                <a:cubicBezTo>
                  <a:pt x="80757" y="32640"/>
                  <a:pt x="81054" y="34398"/>
                  <a:pt x="81989" y="35722"/>
                </a:cubicBezTo>
                <a:cubicBezTo>
                  <a:pt x="80881" y="35444"/>
                  <a:pt x="80588" y="33454"/>
                  <a:pt x="79587" y="33454"/>
                </a:cubicBezTo>
                <a:cubicBezTo>
                  <a:pt x="79517" y="33454"/>
                  <a:pt x="79443" y="33464"/>
                  <a:pt x="79365" y="33485"/>
                </a:cubicBezTo>
                <a:cubicBezTo>
                  <a:pt x="78908" y="33599"/>
                  <a:pt x="78657" y="34147"/>
                  <a:pt x="78703" y="34626"/>
                </a:cubicBezTo>
                <a:cubicBezTo>
                  <a:pt x="78748" y="35105"/>
                  <a:pt x="79022" y="35539"/>
                  <a:pt x="79273" y="35950"/>
                </a:cubicBezTo>
                <a:cubicBezTo>
                  <a:pt x="78588" y="35060"/>
                  <a:pt x="77698" y="34329"/>
                  <a:pt x="76694" y="33804"/>
                </a:cubicBezTo>
                <a:lnTo>
                  <a:pt x="76694" y="33804"/>
                </a:lnTo>
                <a:cubicBezTo>
                  <a:pt x="76625" y="34672"/>
                  <a:pt x="76831" y="35585"/>
                  <a:pt x="77265" y="36338"/>
                </a:cubicBezTo>
                <a:cubicBezTo>
                  <a:pt x="76648" y="35425"/>
                  <a:pt x="75758" y="34694"/>
                  <a:pt x="74754" y="34215"/>
                </a:cubicBezTo>
                <a:lnTo>
                  <a:pt x="74754" y="34215"/>
                </a:lnTo>
                <a:cubicBezTo>
                  <a:pt x="74685" y="34763"/>
                  <a:pt x="74914" y="35334"/>
                  <a:pt x="75347" y="35676"/>
                </a:cubicBezTo>
                <a:cubicBezTo>
                  <a:pt x="72602" y="34933"/>
                  <a:pt x="70017" y="34428"/>
                  <a:pt x="67205" y="34428"/>
                </a:cubicBezTo>
                <a:cubicBezTo>
                  <a:pt x="66650" y="34428"/>
                  <a:pt x="66085" y="34448"/>
                  <a:pt x="65510" y="34489"/>
                </a:cubicBezTo>
                <a:cubicBezTo>
                  <a:pt x="61517" y="34762"/>
                  <a:pt x="57972" y="35532"/>
                  <a:pt x="54129" y="35532"/>
                </a:cubicBezTo>
                <a:cubicBezTo>
                  <a:pt x="52830" y="35532"/>
                  <a:pt x="51498" y="35444"/>
                  <a:pt x="50102" y="35219"/>
                </a:cubicBezTo>
                <a:cubicBezTo>
                  <a:pt x="49372" y="35105"/>
                  <a:pt x="44282" y="32480"/>
                  <a:pt x="44350" y="32458"/>
                </a:cubicBezTo>
                <a:cubicBezTo>
                  <a:pt x="44967" y="32275"/>
                  <a:pt x="45492" y="31796"/>
                  <a:pt x="45720" y="31202"/>
                </a:cubicBezTo>
                <a:lnTo>
                  <a:pt x="45720" y="31202"/>
                </a:lnTo>
                <a:cubicBezTo>
                  <a:pt x="45241" y="31316"/>
                  <a:pt x="44761" y="31408"/>
                  <a:pt x="44282" y="31522"/>
                </a:cubicBezTo>
                <a:cubicBezTo>
                  <a:pt x="44967" y="31202"/>
                  <a:pt x="45400" y="30426"/>
                  <a:pt x="45264" y="29673"/>
                </a:cubicBezTo>
                <a:lnTo>
                  <a:pt x="45264" y="29673"/>
                </a:lnTo>
                <a:cubicBezTo>
                  <a:pt x="44602" y="29947"/>
                  <a:pt x="44008" y="30403"/>
                  <a:pt x="43574" y="30997"/>
                </a:cubicBezTo>
                <a:cubicBezTo>
                  <a:pt x="43985" y="30061"/>
                  <a:pt x="44259" y="29102"/>
                  <a:pt x="44396" y="28098"/>
                </a:cubicBezTo>
                <a:lnTo>
                  <a:pt x="44396" y="28098"/>
                </a:lnTo>
                <a:cubicBezTo>
                  <a:pt x="43460" y="29148"/>
                  <a:pt x="42296" y="29992"/>
                  <a:pt x="41018" y="30540"/>
                </a:cubicBezTo>
                <a:cubicBezTo>
                  <a:pt x="41018" y="29970"/>
                  <a:pt x="41520" y="29422"/>
                  <a:pt x="42091" y="29353"/>
                </a:cubicBezTo>
                <a:lnTo>
                  <a:pt x="40835" y="28874"/>
                </a:lnTo>
                <a:cubicBezTo>
                  <a:pt x="41520" y="28189"/>
                  <a:pt x="42228" y="27505"/>
                  <a:pt x="42912" y="26843"/>
                </a:cubicBezTo>
                <a:cubicBezTo>
                  <a:pt x="42687" y="26652"/>
                  <a:pt x="42396" y="26566"/>
                  <a:pt x="42099" y="26566"/>
                </a:cubicBezTo>
                <a:cubicBezTo>
                  <a:pt x="42005" y="26566"/>
                  <a:pt x="41910" y="26575"/>
                  <a:pt x="41817" y="26591"/>
                </a:cubicBezTo>
                <a:cubicBezTo>
                  <a:pt x="42593" y="26226"/>
                  <a:pt x="43118" y="25359"/>
                  <a:pt x="43118" y="24492"/>
                </a:cubicBezTo>
                <a:lnTo>
                  <a:pt x="43118" y="24492"/>
                </a:lnTo>
                <a:lnTo>
                  <a:pt x="41497" y="25199"/>
                </a:lnTo>
                <a:cubicBezTo>
                  <a:pt x="42114" y="24857"/>
                  <a:pt x="42182" y="23852"/>
                  <a:pt x="41611" y="23442"/>
                </a:cubicBezTo>
                <a:lnTo>
                  <a:pt x="41611" y="23442"/>
                </a:lnTo>
                <a:cubicBezTo>
                  <a:pt x="41132" y="24651"/>
                  <a:pt x="39877" y="25519"/>
                  <a:pt x="38553" y="25519"/>
                </a:cubicBezTo>
                <a:cubicBezTo>
                  <a:pt x="39466" y="24971"/>
                  <a:pt x="40265" y="24218"/>
                  <a:pt x="40881" y="23373"/>
                </a:cubicBezTo>
                <a:cubicBezTo>
                  <a:pt x="40484" y="23053"/>
                  <a:pt x="39979" y="22891"/>
                  <a:pt x="39476" y="22891"/>
                </a:cubicBezTo>
                <a:cubicBezTo>
                  <a:pt x="39218" y="22891"/>
                  <a:pt x="38960" y="22933"/>
                  <a:pt x="38717" y="23019"/>
                </a:cubicBezTo>
                <a:lnTo>
                  <a:pt x="38717" y="23019"/>
                </a:lnTo>
                <a:cubicBezTo>
                  <a:pt x="39492" y="22592"/>
                  <a:pt x="40067" y="21824"/>
                  <a:pt x="40265" y="20954"/>
                </a:cubicBezTo>
                <a:cubicBezTo>
                  <a:pt x="40184" y="20947"/>
                  <a:pt x="40104" y="20944"/>
                  <a:pt x="40023" y="20944"/>
                </a:cubicBezTo>
                <a:cubicBezTo>
                  <a:pt x="39257" y="20944"/>
                  <a:pt x="38492" y="21234"/>
                  <a:pt x="37914" y="21730"/>
                </a:cubicBezTo>
                <a:cubicBezTo>
                  <a:pt x="38325" y="21182"/>
                  <a:pt x="38439" y="20429"/>
                  <a:pt x="38210" y="19767"/>
                </a:cubicBezTo>
                <a:lnTo>
                  <a:pt x="38210" y="19767"/>
                </a:lnTo>
                <a:cubicBezTo>
                  <a:pt x="37526" y="20337"/>
                  <a:pt x="36978" y="21091"/>
                  <a:pt x="36681" y="21935"/>
                </a:cubicBezTo>
                <a:cubicBezTo>
                  <a:pt x="36544" y="21661"/>
                  <a:pt x="36407" y="21410"/>
                  <a:pt x="36248" y="21136"/>
                </a:cubicBezTo>
                <a:cubicBezTo>
                  <a:pt x="35951" y="21798"/>
                  <a:pt x="35517" y="22414"/>
                  <a:pt x="34946" y="22894"/>
                </a:cubicBezTo>
                <a:cubicBezTo>
                  <a:pt x="34924" y="22506"/>
                  <a:pt x="34901" y="22118"/>
                  <a:pt x="34855" y="21753"/>
                </a:cubicBezTo>
                <a:cubicBezTo>
                  <a:pt x="34444" y="22483"/>
                  <a:pt x="33805" y="23099"/>
                  <a:pt x="33029" y="23487"/>
                </a:cubicBezTo>
                <a:lnTo>
                  <a:pt x="33280" y="22232"/>
                </a:lnTo>
                <a:lnTo>
                  <a:pt x="33280" y="22232"/>
                </a:lnTo>
                <a:cubicBezTo>
                  <a:pt x="32881" y="22414"/>
                  <a:pt x="32441" y="22506"/>
                  <a:pt x="32002" y="22506"/>
                </a:cubicBezTo>
                <a:cubicBezTo>
                  <a:pt x="31563" y="22506"/>
                  <a:pt x="31123" y="22414"/>
                  <a:pt x="30724" y="22232"/>
                </a:cubicBezTo>
                <a:cubicBezTo>
                  <a:pt x="31317" y="21684"/>
                  <a:pt x="32139" y="21365"/>
                  <a:pt x="32961" y="21365"/>
                </a:cubicBezTo>
                <a:cubicBezTo>
                  <a:pt x="32595" y="21250"/>
                  <a:pt x="32253" y="21113"/>
                  <a:pt x="31888" y="20976"/>
                </a:cubicBezTo>
                <a:cubicBezTo>
                  <a:pt x="32371" y="20530"/>
                  <a:pt x="33049" y="20279"/>
                  <a:pt x="33727" y="20279"/>
                </a:cubicBezTo>
                <a:cubicBezTo>
                  <a:pt x="33914" y="20279"/>
                  <a:pt x="34102" y="20298"/>
                  <a:pt x="34285" y="20337"/>
                </a:cubicBezTo>
                <a:cubicBezTo>
                  <a:pt x="33988" y="19858"/>
                  <a:pt x="34969" y="19630"/>
                  <a:pt x="35334" y="19173"/>
                </a:cubicBezTo>
                <a:cubicBezTo>
                  <a:pt x="35636" y="18786"/>
                  <a:pt x="35288" y="18116"/>
                  <a:pt x="34808" y="18116"/>
                </a:cubicBezTo>
                <a:cubicBezTo>
                  <a:pt x="34779" y="18116"/>
                  <a:pt x="34749" y="18118"/>
                  <a:pt x="34718" y="18123"/>
                </a:cubicBezTo>
                <a:cubicBezTo>
                  <a:pt x="35152" y="17827"/>
                  <a:pt x="35563" y="17530"/>
                  <a:pt x="35996" y="17233"/>
                </a:cubicBezTo>
                <a:cubicBezTo>
                  <a:pt x="36062" y="16945"/>
                  <a:pt x="35811" y="16807"/>
                  <a:pt x="35512" y="16807"/>
                </a:cubicBezTo>
                <a:cubicBezTo>
                  <a:pt x="35291" y="16807"/>
                  <a:pt x="35043" y="16882"/>
                  <a:pt x="34878" y="17028"/>
                </a:cubicBezTo>
                <a:cubicBezTo>
                  <a:pt x="34577" y="17310"/>
                  <a:pt x="34229" y="17701"/>
                  <a:pt x="33860" y="17701"/>
                </a:cubicBezTo>
                <a:cubicBezTo>
                  <a:pt x="33782" y="17701"/>
                  <a:pt x="33702" y="17684"/>
                  <a:pt x="33623" y="17644"/>
                </a:cubicBezTo>
                <a:cubicBezTo>
                  <a:pt x="33006" y="17324"/>
                  <a:pt x="33645" y="16411"/>
                  <a:pt x="34262" y="16115"/>
                </a:cubicBezTo>
                <a:cubicBezTo>
                  <a:pt x="34878" y="15795"/>
                  <a:pt x="35631" y="15042"/>
                  <a:pt x="35106" y="14585"/>
                </a:cubicBezTo>
                <a:cubicBezTo>
                  <a:pt x="34718" y="14563"/>
                  <a:pt x="34330" y="14540"/>
                  <a:pt x="33919" y="14517"/>
                </a:cubicBezTo>
                <a:cubicBezTo>
                  <a:pt x="34513" y="14129"/>
                  <a:pt x="34810" y="13330"/>
                  <a:pt x="34604" y="12668"/>
                </a:cubicBezTo>
                <a:lnTo>
                  <a:pt x="34604" y="12668"/>
                </a:lnTo>
                <a:cubicBezTo>
                  <a:pt x="34262" y="12896"/>
                  <a:pt x="33919" y="13147"/>
                  <a:pt x="33600" y="13398"/>
                </a:cubicBezTo>
                <a:cubicBezTo>
                  <a:pt x="33874" y="12714"/>
                  <a:pt x="33897" y="11938"/>
                  <a:pt x="33668" y="11253"/>
                </a:cubicBezTo>
                <a:lnTo>
                  <a:pt x="33668" y="11253"/>
                </a:lnTo>
                <a:cubicBezTo>
                  <a:pt x="33166" y="11869"/>
                  <a:pt x="32847" y="12622"/>
                  <a:pt x="32755" y="13421"/>
                </a:cubicBezTo>
                <a:cubicBezTo>
                  <a:pt x="32550" y="12919"/>
                  <a:pt x="32367" y="12440"/>
                  <a:pt x="32162" y="11938"/>
                </a:cubicBezTo>
                <a:cubicBezTo>
                  <a:pt x="32093" y="13787"/>
                  <a:pt x="31363" y="15590"/>
                  <a:pt x="30153" y="16959"/>
                </a:cubicBezTo>
                <a:cubicBezTo>
                  <a:pt x="29811" y="16868"/>
                  <a:pt x="29560" y="16503"/>
                  <a:pt x="29605" y="16160"/>
                </a:cubicBezTo>
                <a:cubicBezTo>
                  <a:pt x="30039" y="16046"/>
                  <a:pt x="30404" y="15749"/>
                  <a:pt x="30632" y="15361"/>
                </a:cubicBezTo>
                <a:cubicBezTo>
                  <a:pt x="30108" y="15339"/>
                  <a:pt x="29583" y="15293"/>
                  <a:pt x="29058" y="15247"/>
                </a:cubicBezTo>
                <a:cubicBezTo>
                  <a:pt x="29628" y="15042"/>
                  <a:pt x="30130" y="14608"/>
                  <a:pt x="30381" y="14060"/>
                </a:cubicBezTo>
                <a:cubicBezTo>
                  <a:pt x="29948" y="14015"/>
                  <a:pt x="29514" y="13946"/>
                  <a:pt x="29058" y="13901"/>
                </a:cubicBezTo>
                <a:cubicBezTo>
                  <a:pt x="29491" y="13718"/>
                  <a:pt x="29856" y="13421"/>
                  <a:pt x="30153" y="13056"/>
                </a:cubicBezTo>
                <a:cubicBezTo>
                  <a:pt x="29798" y="12765"/>
                  <a:pt x="29339" y="12612"/>
                  <a:pt x="28883" y="12612"/>
                </a:cubicBezTo>
                <a:cubicBezTo>
                  <a:pt x="28695" y="12612"/>
                  <a:pt x="28507" y="12638"/>
                  <a:pt x="28327" y="12691"/>
                </a:cubicBezTo>
                <a:cubicBezTo>
                  <a:pt x="28875" y="12417"/>
                  <a:pt x="29309" y="11938"/>
                  <a:pt x="29537" y="11367"/>
                </a:cubicBezTo>
                <a:cubicBezTo>
                  <a:pt x="29372" y="11270"/>
                  <a:pt x="29175" y="11223"/>
                  <a:pt x="28976" y="11223"/>
                </a:cubicBezTo>
                <a:cubicBezTo>
                  <a:pt x="28792" y="11223"/>
                  <a:pt x="28606" y="11263"/>
                  <a:pt x="28444" y="11344"/>
                </a:cubicBezTo>
                <a:lnTo>
                  <a:pt x="28444" y="11344"/>
                </a:lnTo>
                <a:cubicBezTo>
                  <a:pt x="29038" y="10889"/>
                  <a:pt x="29334" y="10075"/>
                  <a:pt x="29149" y="9336"/>
                </a:cubicBezTo>
                <a:lnTo>
                  <a:pt x="29149" y="9336"/>
                </a:lnTo>
                <a:cubicBezTo>
                  <a:pt x="28457" y="9403"/>
                  <a:pt x="27852" y="10016"/>
                  <a:pt x="27804" y="10705"/>
                </a:cubicBezTo>
                <a:lnTo>
                  <a:pt x="27804" y="10705"/>
                </a:lnTo>
                <a:cubicBezTo>
                  <a:pt x="27839" y="9921"/>
                  <a:pt x="27611" y="9140"/>
                  <a:pt x="27163" y="8491"/>
                </a:cubicBezTo>
                <a:cubicBezTo>
                  <a:pt x="26936" y="9491"/>
                  <a:pt x="26844" y="10537"/>
                  <a:pt x="26866" y="11560"/>
                </a:cubicBezTo>
                <a:lnTo>
                  <a:pt x="26866" y="11560"/>
                </a:lnTo>
                <a:cubicBezTo>
                  <a:pt x="26850" y="11194"/>
                  <a:pt x="26133" y="10589"/>
                  <a:pt x="25885" y="10386"/>
                </a:cubicBezTo>
                <a:cubicBezTo>
                  <a:pt x="25314" y="10774"/>
                  <a:pt x="24675" y="11070"/>
                  <a:pt x="24059" y="11367"/>
                </a:cubicBezTo>
                <a:cubicBezTo>
                  <a:pt x="23831" y="10386"/>
                  <a:pt x="23602" y="9381"/>
                  <a:pt x="23397" y="8377"/>
                </a:cubicBezTo>
                <a:cubicBezTo>
                  <a:pt x="23301" y="8618"/>
                  <a:pt x="23223" y="8871"/>
                  <a:pt x="23172" y="9130"/>
                </a:cubicBezTo>
                <a:lnTo>
                  <a:pt x="23172" y="9130"/>
                </a:lnTo>
                <a:cubicBezTo>
                  <a:pt x="23049" y="8717"/>
                  <a:pt x="22676" y="8360"/>
                  <a:pt x="22255" y="8360"/>
                </a:cubicBezTo>
                <a:cubicBezTo>
                  <a:pt x="22203" y="8360"/>
                  <a:pt x="22150" y="8365"/>
                  <a:pt x="22096" y="8377"/>
                </a:cubicBezTo>
                <a:cubicBezTo>
                  <a:pt x="21655" y="8487"/>
                  <a:pt x="21430" y="8972"/>
                  <a:pt x="21472" y="9405"/>
                </a:cubicBezTo>
                <a:lnTo>
                  <a:pt x="21472" y="9405"/>
                </a:lnTo>
                <a:cubicBezTo>
                  <a:pt x="21136" y="8984"/>
                  <a:pt x="20729" y="8622"/>
                  <a:pt x="20270" y="8331"/>
                </a:cubicBezTo>
                <a:lnTo>
                  <a:pt x="20270" y="8331"/>
                </a:lnTo>
                <a:cubicBezTo>
                  <a:pt x="19836" y="9313"/>
                  <a:pt x="20293" y="10431"/>
                  <a:pt x="21069" y="11093"/>
                </a:cubicBezTo>
                <a:cubicBezTo>
                  <a:pt x="20738" y="11165"/>
                  <a:pt x="20425" y="11198"/>
                  <a:pt x="20128" y="11198"/>
                </a:cubicBezTo>
                <a:cubicBezTo>
                  <a:pt x="17577" y="11198"/>
                  <a:pt x="16212" y="8732"/>
                  <a:pt x="14883" y="6688"/>
                </a:cubicBezTo>
                <a:cubicBezTo>
                  <a:pt x="11893" y="2054"/>
                  <a:pt x="5753" y="822"/>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a:off x="-2118009" y="3424839"/>
            <a:ext cx="4308354" cy="2528589"/>
          </a:xfrm>
          <a:custGeom>
            <a:avLst/>
            <a:gdLst/>
            <a:ahLst/>
            <a:cxnLst/>
            <a:rect l="l" t="t" r="r" b="b"/>
            <a:pathLst>
              <a:path w="143349" h="76329" extrusionOk="0">
                <a:moveTo>
                  <a:pt x="93880" y="32354"/>
                </a:moveTo>
                <a:cubicBezTo>
                  <a:pt x="93823" y="32354"/>
                  <a:pt x="93765" y="32360"/>
                  <a:pt x="93709" y="32372"/>
                </a:cubicBezTo>
                <a:lnTo>
                  <a:pt x="93709" y="32372"/>
                </a:lnTo>
                <a:cubicBezTo>
                  <a:pt x="93814" y="32371"/>
                  <a:pt x="93918" y="32369"/>
                  <a:pt x="94023" y="32367"/>
                </a:cubicBezTo>
                <a:cubicBezTo>
                  <a:pt x="93976" y="32358"/>
                  <a:pt x="93928" y="32354"/>
                  <a:pt x="93880" y="32354"/>
                </a:cubicBezTo>
                <a:close/>
                <a:moveTo>
                  <a:pt x="63495" y="39601"/>
                </a:moveTo>
                <a:cubicBezTo>
                  <a:pt x="63499" y="39602"/>
                  <a:pt x="63502" y="39602"/>
                  <a:pt x="63506" y="39603"/>
                </a:cubicBezTo>
                <a:cubicBezTo>
                  <a:pt x="63502" y="39602"/>
                  <a:pt x="63499" y="39602"/>
                  <a:pt x="63495" y="39601"/>
                </a:cubicBezTo>
                <a:close/>
                <a:moveTo>
                  <a:pt x="77272" y="40469"/>
                </a:moveTo>
                <a:cubicBezTo>
                  <a:pt x="77271" y="40469"/>
                  <a:pt x="77270" y="40470"/>
                  <a:pt x="77269" y="40470"/>
                </a:cubicBezTo>
                <a:cubicBezTo>
                  <a:pt x="77270" y="40470"/>
                  <a:pt x="77271" y="40469"/>
                  <a:pt x="77272" y="40469"/>
                </a:cubicBezTo>
                <a:close/>
                <a:moveTo>
                  <a:pt x="87482" y="40613"/>
                </a:moveTo>
                <a:lnTo>
                  <a:pt x="87482" y="40613"/>
                </a:lnTo>
                <a:cubicBezTo>
                  <a:pt x="87426" y="40627"/>
                  <a:pt x="87369" y="40640"/>
                  <a:pt x="87313" y="40653"/>
                </a:cubicBezTo>
                <a:cubicBezTo>
                  <a:pt x="87370" y="40643"/>
                  <a:pt x="87427" y="40630"/>
                  <a:pt x="87482" y="40613"/>
                </a:cubicBezTo>
                <a:close/>
                <a:moveTo>
                  <a:pt x="87107" y="44236"/>
                </a:moveTo>
                <a:lnTo>
                  <a:pt x="87107" y="44236"/>
                </a:lnTo>
                <a:cubicBezTo>
                  <a:pt x="87107" y="44236"/>
                  <a:pt x="87107" y="44237"/>
                  <a:pt x="87107" y="44237"/>
                </a:cubicBezTo>
                <a:lnTo>
                  <a:pt x="87107" y="44237"/>
                </a:lnTo>
                <a:cubicBezTo>
                  <a:pt x="87107" y="44237"/>
                  <a:pt x="87107" y="44236"/>
                  <a:pt x="87107" y="44236"/>
                </a:cubicBezTo>
                <a:close/>
                <a:moveTo>
                  <a:pt x="7721" y="1"/>
                </a:moveTo>
                <a:lnTo>
                  <a:pt x="7721" y="1"/>
                </a:lnTo>
                <a:cubicBezTo>
                  <a:pt x="7515" y="1462"/>
                  <a:pt x="7538" y="2945"/>
                  <a:pt x="7766" y="4406"/>
                </a:cubicBezTo>
                <a:cubicBezTo>
                  <a:pt x="7287" y="4018"/>
                  <a:pt x="6785" y="3653"/>
                  <a:pt x="6306" y="3265"/>
                </a:cubicBezTo>
                <a:lnTo>
                  <a:pt x="6306" y="3265"/>
                </a:lnTo>
                <a:cubicBezTo>
                  <a:pt x="5461" y="5114"/>
                  <a:pt x="6032" y="7510"/>
                  <a:pt x="7629" y="8743"/>
                </a:cubicBezTo>
                <a:cubicBezTo>
                  <a:pt x="5689" y="7921"/>
                  <a:pt x="4297" y="5935"/>
                  <a:pt x="4183" y="3836"/>
                </a:cubicBezTo>
                <a:cubicBezTo>
                  <a:pt x="3749" y="4566"/>
                  <a:pt x="3635" y="5502"/>
                  <a:pt x="3909" y="6324"/>
                </a:cubicBezTo>
                <a:cubicBezTo>
                  <a:pt x="3475" y="5639"/>
                  <a:pt x="3042" y="4954"/>
                  <a:pt x="2608" y="4292"/>
                </a:cubicBezTo>
                <a:cubicBezTo>
                  <a:pt x="2608" y="4886"/>
                  <a:pt x="2585" y="5479"/>
                  <a:pt x="2585" y="6072"/>
                </a:cubicBezTo>
                <a:cubicBezTo>
                  <a:pt x="2425" y="5365"/>
                  <a:pt x="2220" y="4634"/>
                  <a:pt x="1695" y="4155"/>
                </a:cubicBezTo>
                <a:cubicBezTo>
                  <a:pt x="1327" y="3839"/>
                  <a:pt x="1047" y="3708"/>
                  <a:pt x="833" y="3708"/>
                </a:cubicBezTo>
                <a:cubicBezTo>
                  <a:pt x="0" y="3708"/>
                  <a:pt x="188" y="5697"/>
                  <a:pt x="188" y="6369"/>
                </a:cubicBezTo>
                <a:cubicBezTo>
                  <a:pt x="211" y="8332"/>
                  <a:pt x="188" y="10295"/>
                  <a:pt x="188" y="12258"/>
                </a:cubicBezTo>
                <a:cubicBezTo>
                  <a:pt x="188" y="29948"/>
                  <a:pt x="234" y="58662"/>
                  <a:pt x="234" y="76329"/>
                </a:cubicBezTo>
                <a:cubicBezTo>
                  <a:pt x="234" y="76260"/>
                  <a:pt x="2882" y="76009"/>
                  <a:pt x="3042" y="75986"/>
                </a:cubicBezTo>
                <a:cubicBezTo>
                  <a:pt x="11236" y="74982"/>
                  <a:pt x="19430" y="74046"/>
                  <a:pt x="27624" y="73110"/>
                </a:cubicBezTo>
                <a:cubicBezTo>
                  <a:pt x="32052" y="72608"/>
                  <a:pt x="36481" y="72106"/>
                  <a:pt x="40932" y="71672"/>
                </a:cubicBezTo>
                <a:cubicBezTo>
                  <a:pt x="46425" y="71125"/>
                  <a:pt x="51126" y="68165"/>
                  <a:pt x="56698" y="68165"/>
                </a:cubicBezTo>
                <a:cubicBezTo>
                  <a:pt x="57400" y="68165"/>
                  <a:pt x="58116" y="68212"/>
                  <a:pt x="58849" y="68317"/>
                </a:cubicBezTo>
                <a:cubicBezTo>
                  <a:pt x="61041" y="68636"/>
                  <a:pt x="63163" y="69390"/>
                  <a:pt x="65377" y="69641"/>
                </a:cubicBezTo>
                <a:cubicBezTo>
                  <a:pt x="66083" y="69731"/>
                  <a:pt x="66791" y="69768"/>
                  <a:pt x="67501" y="69768"/>
                </a:cubicBezTo>
                <a:cubicBezTo>
                  <a:pt x="68583" y="69768"/>
                  <a:pt x="69666" y="69683"/>
                  <a:pt x="70741" y="69572"/>
                </a:cubicBezTo>
                <a:cubicBezTo>
                  <a:pt x="75489" y="69093"/>
                  <a:pt x="80191" y="68043"/>
                  <a:pt x="84688" y="66468"/>
                </a:cubicBezTo>
                <a:cubicBezTo>
                  <a:pt x="84391" y="66377"/>
                  <a:pt x="84254" y="65966"/>
                  <a:pt x="84437" y="65738"/>
                </a:cubicBezTo>
                <a:cubicBezTo>
                  <a:pt x="83387" y="65646"/>
                  <a:pt x="82337" y="65555"/>
                  <a:pt x="81287" y="65487"/>
                </a:cubicBezTo>
                <a:lnTo>
                  <a:pt x="84505" y="64756"/>
                </a:lnTo>
                <a:cubicBezTo>
                  <a:pt x="83671" y="64251"/>
                  <a:pt x="82711" y="63979"/>
                  <a:pt x="81725" y="63979"/>
                </a:cubicBezTo>
                <a:cubicBezTo>
                  <a:pt x="81685" y="63979"/>
                  <a:pt x="81646" y="63979"/>
                  <a:pt x="81606" y="63980"/>
                </a:cubicBezTo>
                <a:cubicBezTo>
                  <a:pt x="82405" y="63866"/>
                  <a:pt x="83204" y="63752"/>
                  <a:pt x="84003" y="63638"/>
                </a:cubicBezTo>
                <a:cubicBezTo>
                  <a:pt x="83591" y="63410"/>
                  <a:pt x="83136" y="63260"/>
                  <a:pt x="82666" y="63186"/>
                </a:cubicBezTo>
                <a:lnTo>
                  <a:pt x="82666" y="63186"/>
                </a:lnTo>
                <a:cubicBezTo>
                  <a:pt x="86368" y="62809"/>
                  <a:pt x="90066" y="62553"/>
                  <a:pt x="93749" y="62154"/>
                </a:cubicBezTo>
                <a:cubicBezTo>
                  <a:pt x="94023" y="62108"/>
                  <a:pt x="94320" y="62063"/>
                  <a:pt x="94480" y="61835"/>
                </a:cubicBezTo>
                <a:cubicBezTo>
                  <a:pt x="94552" y="61703"/>
                  <a:pt x="94504" y="61533"/>
                  <a:pt x="94413" y="61428"/>
                </a:cubicBezTo>
                <a:lnTo>
                  <a:pt x="94413" y="61428"/>
                </a:lnTo>
                <a:cubicBezTo>
                  <a:pt x="94652" y="61461"/>
                  <a:pt x="94894" y="61478"/>
                  <a:pt x="95138" y="61478"/>
                </a:cubicBezTo>
                <a:cubicBezTo>
                  <a:pt x="95855" y="61478"/>
                  <a:pt x="96579" y="61336"/>
                  <a:pt x="97242" y="61058"/>
                </a:cubicBezTo>
                <a:cubicBezTo>
                  <a:pt x="97272" y="61055"/>
                  <a:pt x="97302" y="61053"/>
                  <a:pt x="97332" y="61053"/>
                </a:cubicBezTo>
                <a:cubicBezTo>
                  <a:pt x="97815" y="61053"/>
                  <a:pt x="98205" y="61551"/>
                  <a:pt x="98657" y="61766"/>
                </a:cubicBezTo>
                <a:cubicBezTo>
                  <a:pt x="98730" y="61800"/>
                  <a:pt x="98810" y="61814"/>
                  <a:pt x="98890" y="61814"/>
                </a:cubicBezTo>
                <a:cubicBezTo>
                  <a:pt x="99342" y="61814"/>
                  <a:pt x="99829" y="61349"/>
                  <a:pt x="99519" y="61089"/>
                </a:cubicBezTo>
                <a:lnTo>
                  <a:pt x="99519" y="61089"/>
                </a:lnTo>
                <a:cubicBezTo>
                  <a:pt x="100084" y="61498"/>
                  <a:pt x="100783" y="61717"/>
                  <a:pt x="101480" y="61717"/>
                </a:cubicBezTo>
                <a:cubicBezTo>
                  <a:pt x="101791" y="61717"/>
                  <a:pt x="102102" y="61674"/>
                  <a:pt x="102400" y="61583"/>
                </a:cubicBezTo>
                <a:cubicBezTo>
                  <a:pt x="102035" y="61332"/>
                  <a:pt x="101670" y="61058"/>
                  <a:pt x="101304" y="60807"/>
                </a:cubicBezTo>
                <a:lnTo>
                  <a:pt x="101304" y="60807"/>
                </a:lnTo>
                <a:cubicBezTo>
                  <a:pt x="102286" y="61104"/>
                  <a:pt x="103290" y="61401"/>
                  <a:pt x="104272" y="61675"/>
                </a:cubicBezTo>
                <a:cubicBezTo>
                  <a:pt x="103838" y="61378"/>
                  <a:pt x="103382" y="61081"/>
                  <a:pt x="102948" y="60762"/>
                </a:cubicBezTo>
                <a:lnTo>
                  <a:pt x="102948" y="60762"/>
                </a:lnTo>
                <a:cubicBezTo>
                  <a:pt x="103929" y="61013"/>
                  <a:pt x="104888" y="61264"/>
                  <a:pt x="105870" y="61515"/>
                </a:cubicBezTo>
                <a:cubicBezTo>
                  <a:pt x="105778" y="61150"/>
                  <a:pt x="105527" y="60830"/>
                  <a:pt x="105185" y="60648"/>
                </a:cubicBezTo>
                <a:lnTo>
                  <a:pt x="105185" y="60648"/>
                </a:lnTo>
                <a:cubicBezTo>
                  <a:pt x="106463" y="61036"/>
                  <a:pt x="107764" y="61241"/>
                  <a:pt x="109088" y="61332"/>
                </a:cubicBezTo>
                <a:cubicBezTo>
                  <a:pt x="109015" y="61054"/>
                  <a:pt x="108810" y="60832"/>
                  <a:pt x="108558" y="60715"/>
                </a:cubicBezTo>
                <a:lnTo>
                  <a:pt x="108558" y="60715"/>
                </a:lnTo>
                <a:cubicBezTo>
                  <a:pt x="109316" y="60853"/>
                  <a:pt x="110087" y="60924"/>
                  <a:pt x="110863" y="60924"/>
                </a:cubicBezTo>
                <a:cubicBezTo>
                  <a:pt x="111230" y="60924"/>
                  <a:pt x="111597" y="60908"/>
                  <a:pt x="111964" y="60876"/>
                </a:cubicBezTo>
                <a:cubicBezTo>
                  <a:pt x="111485" y="60511"/>
                  <a:pt x="111005" y="60168"/>
                  <a:pt x="110549" y="59826"/>
                </a:cubicBezTo>
                <a:lnTo>
                  <a:pt x="110549" y="59826"/>
                </a:lnTo>
                <a:cubicBezTo>
                  <a:pt x="111701" y="60167"/>
                  <a:pt x="112907" y="60349"/>
                  <a:pt x="114117" y="60349"/>
                </a:cubicBezTo>
                <a:cubicBezTo>
                  <a:pt x="114847" y="60349"/>
                  <a:pt x="115579" y="60283"/>
                  <a:pt x="116301" y="60145"/>
                </a:cubicBezTo>
                <a:cubicBezTo>
                  <a:pt x="116230" y="60088"/>
                  <a:pt x="116152" y="60038"/>
                  <a:pt x="116070" y="59997"/>
                </a:cubicBezTo>
                <a:lnTo>
                  <a:pt x="116070" y="59997"/>
                </a:lnTo>
                <a:cubicBezTo>
                  <a:pt x="116647" y="60019"/>
                  <a:pt x="117225" y="60030"/>
                  <a:pt x="117802" y="60030"/>
                </a:cubicBezTo>
                <a:cubicBezTo>
                  <a:pt x="120486" y="60030"/>
                  <a:pt x="123166" y="59790"/>
                  <a:pt x="125796" y="59301"/>
                </a:cubicBezTo>
                <a:cubicBezTo>
                  <a:pt x="128558" y="58799"/>
                  <a:pt x="132141" y="58365"/>
                  <a:pt x="134629" y="57018"/>
                </a:cubicBezTo>
                <a:cubicBezTo>
                  <a:pt x="133579" y="56699"/>
                  <a:pt x="132507" y="56448"/>
                  <a:pt x="131434" y="56311"/>
                </a:cubicBezTo>
                <a:cubicBezTo>
                  <a:pt x="131594" y="56105"/>
                  <a:pt x="131776" y="55923"/>
                  <a:pt x="131936" y="55740"/>
                </a:cubicBezTo>
                <a:cubicBezTo>
                  <a:pt x="131855" y="55722"/>
                  <a:pt x="131772" y="55713"/>
                  <a:pt x="131690" y="55713"/>
                </a:cubicBezTo>
                <a:cubicBezTo>
                  <a:pt x="131265" y="55713"/>
                  <a:pt x="130853" y="55951"/>
                  <a:pt x="130681" y="56334"/>
                </a:cubicBezTo>
                <a:cubicBezTo>
                  <a:pt x="130703" y="55877"/>
                  <a:pt x="130749" y="55398"/>
                  <a:pt x="130795" y="54941"/>
                </a:cubicBezTo>
                <a:lnTo>
                  <a:pt x="130795" y="54941"/>
                </a:lnTo>
                <a:cubicBezTo>
                  <a:pt x="130521" y="55672"/>
                  <a:pt x="129790" y="56197"/>
                  <a:pt x="129014" y="56197"/>
                </a:cubicBezTo>
                <a:cubicBezTo>
                  <a:pt x="128997" y="56197"/>
                  <a:pt x="128980" y="56197"/>
                  <a:pt x="128963" y="56197"/>
                </a:cubicBezTo>
                <a:cubicBezTo>
                  <a:pt x="128206" y="56197"/>
                  <a:pt x="127479" y="55702"/>
                  <a:pt x="127188" y="55010"/>
                </a:cubicBezTo>
                <a:lnTo>
                  <a:pt x="127188" y="55010"/>
                </a:lnTo>
                <a:cubicBezTo>
                  <a:pt x="127257" y="55375"/>
                  <a:pt x="127302" y="55717"/>
                  <a:pt x="127371" y="56083"/>
                </a:cubicBezTo>
                <a:cubicBezTo>
                  <a:pt x="126504" y="56014"/>
                  <a:pt x="125750" y="55329"/>
                  <a:pt x="125568" y="54485"/>
                </a:cubicBezTo>
                <a:lnTo>
                  <a:pt x="125568" y="54485"/>
                </a:lnTo>
                <a:cubicBezTo>
                  <a:pt x="125613" y="55101"/>
                  <a:pt x="125568" y="55740"/>
                  <a:pt x="125454" y="56334"/>
                </a:cubicBezTo>
                <a:cubicBezTo>
                  <a:pt x="124929" y="55809"/>
                  <a:pt x="124495" y="55170"/>
                  <a:pt x="124175" y="54508"/>
                </a:cubicBezTo>
                <a:cubicBezTo>
                  <a:pt x="123902" y="54690"/>
                  <a:pt x="123970" y="55101"/>
                  <a:pt x="123993" y="55443"/>
                </a:cubicBezTo>
                <a:cubicBezTo>
                  <a:pt x="124034" y="55751"/>
                  <a:pt x="123873" y="56168"/>
                  <a:pt x="123592" y="56168"/>
                </a:cubicBezTo>
                <a:cubicBezTo>
                  <a:pt x="123559" y="56168"/>
                  <a:pt x="123526" y="56163"/>
                  <a:pt x="123491" y="56151"/>
                </a:cubicBezTo>
                <a:cubicBezTo>
                  <a:pt x="123377" y="56128"/>
                  <a:pt x="123308" y="56014"/>
                  <a:pt x="123240" y="55923"/>
                </a:cubicBezTo>
                <a:cubicBezTo>
                  <a:pt x="122989" y="55626"/>
                  <a:pt x="122760" y="55329"/>
                  <a:pt x="122532" y="55033"/>
                </a:cubicBezTo>
                <a:lnTo>
                  <a:pt x="122532" y="55033"/>
                </a:lnTo>
                <a:cubicBezTo>
                  <a:pt x="122578" y="55375"/>
                  <a:pt x="122578" y="55740"/>
                  <a:pt x="122441" y="56037"/>
                </a:cubicBezTo>
                <a:cubicBezTo>
                  <a:pt x="121459" y="54941"/>
                  <a:pt x="119382" y="54850"/>
                  <a:pt x="118013" y="54325"/>
                </a:cubicBezTo>
                <a:lnTo>
                  <a:pt x="118013" y="54325"/>
                </a:lnTo>
                <a:lnTo>
                  <a:pt x="118652" y="55170"/>
                </a:lnTo>
                <a:lnTo>
                  <a:pt x="114931" y="54622"/>
                </a:lnTo>
                <a:lnTo>
                  <a:pt x="114931" y="54622"/>
                </a:lnTo>
                <a:cubicBezTo>
                  <a:pt x="115205" y="54759"/>
                  <a:pt x="115456" y="54919"/>
                  <a:pt x="115707" y="55055"/>
                </a:cubicBezTo>
                <a:cubicBezTo>
                  <a:pt x="115130" y="54838"/>
                  <a:pt x="114535" y="54759"/>
                  <a:pt x="113930" y="54759"/>
                </a:cubicBezTo>
                <a:cubicBezTo>
                  <a:pt x="112335" y="54759"/>
                  <a:pt x="110668" y="55307"/>
                  <a:pt x="109045" y="55307"/>
                </a:cubicBezTo>
                <a:cubicBezTo>
                  <a:pt x="109022" y="55307"/>
                  <a:pt x="108998" y="55307"/>
                  <a:pt x="108974" y="55307"/>
                </a:cubicBezTo>
                <a:cubicBezTo>
                  <a:pt x="107262" y="55261"/>
                  <a:pt x="105550" y="54576"/>
                  <a:pt x="104317" y="53389"/>
                </a:cubicBezTo>
                <a:lnTo>
                  <a:pt x="104317" y="53389"/>
                </a:lnTo>
                <a:cubicBezTo>
                  <a:pt x="105313" y="53876"/>
                  <a:pt x="106446" y="54147"/>
                  <a:pt x="107553" y="54147"/>
                </a:cubicBezTo>
                <a:cubicBezTo>
                  <a:pt x="107639" y="54147"/>
                  <a:pt x="107724" y="54146"/>
                  <a:pt x="107810" y="54142"/>
                </a:cubicBezTo>
                <a:cubicBezTo>
                  <a:pt x="108084" y="53911"/>
                  <a:pt x="108450" y="53790"/>
                  <a:pt x="108810" y="53790"/>
                </a:cubicBezTo>
                <a:cubicBezTo>
                  <a:pt x="109018" y="53790"/>
                  <a:pt x="109223" y="53830"/>
                  <a:pt x="109407" y="53914"/>
                </a:cubicBezTo>
                <a:cubicBezTo>
                  <a:pt x="108997" y="53549"/>
                  <a:pt x="108677" y="53070"/>
                  <a:pt x="108540" y="52545"/>
                </a:cubicBezTo>
                <a:lnTo>
                  <a:pt x="108540" y="52545"/>
                </a:lnTo>
                <a:cubicBezTo>
                  <a:pt x="109721" y="53557"/>
                  <a:pt x="111276" y="54095"/>
                  <a:pt x="112827" y="54095"/>
                </a:cubicBezTo>
                <a:cubicBezTo>
                  <a:pt x="113375" y="54095"/>
                  <a:pt x="113922" y="54028"/>
                  <a:pt x="114452" y="53891"/>
                </a:cubicBezTo>
                <a:cubicBezTo>
                  <a:pt x="113288" y="53777"/>
                  <a:pt x="112192" y="53275"/>
                  <a:pt x="111370" y="52453"/>
                </a:cubicBezTo>
                <a:lnTo>
                  <a:pt x="111370" y="52453"/>
                </a:lnTo>
                <a:cubicBezTo>
                  <a:pt x="112808" y="52613"/>
                  <a:pt x="114224" y="53001"/>
                  <a:pt x="115547" y="53617"/>
                </a:cubicBezTo>
                <a:cubicBezTo>
                  <a:pt x="115889" y="53465"/>
                  <a:pt x="116262" y="53390"/>
                  <a:pt x="116636" y="53390"/>
                </a:cubicBezTo>
                <a:cubicBezTo>
                  <a:pt x="117213" y="53390"/>
                  <a:pt x="117793" y="53568"/>
                  <a:pt x="118264" y="53914"/>
                </a:cubicBezTo>
                <a:cubicBezTo>
                  <a:pt x="118035" y="53549"/>
                  <a:pt x="117830" y="53207"/>
                  <a:pt x="117602" y="52864"/>
                </a:cubicBezTo>
                <a:lnTo>
                  <a:pt x="117602" y="52864"/>
                </a:lnTo>
                <a:cubicBezTo>
                  <a:pt x="118418" y="53345"/>
                  <a:pt x="119522" y="53686"/>
                  <a:pt x="120558" y="53686"/>
                </a:cubicBezTo>
                <a:cubicBezTo>
                  <a:pt x="121145" y="53686"/>
                  <a:pt x="121711" y="53577"/>
                  <a:pt x="122190" y="53321"/>
                </a:cubicBezTo>
                <a:cubicBezTo>
                  <a:pt x="122121" y="53252"/>
                  <a:pt x="122075" y="53184"/>
                  <a:pt x="122053" y="53092"/>
                </a:cubicBezTo>
                <a:cubicBezTo>
                  <a:pt x="122148" y="53029"/>
                  <a:pt x="122876" y="52777"/>
                  <a:pt x="123308" y="52777"/>
                </a:cubicBezTo>
                <a:cubicBezTo>
                  <a:pt x="123496" y="52777"/>
                  <a:pt x="123628" y="52824"/>
                  <a:pt x="123628" y="52956"/>
                </a:cubicBezTo>
                <a:cubicBezTo>
                  <a:pt x="123628" y="52796"/>
                  <a:pt x="123628" y="52636"/>
                  <a:pt x="123628" y="52476"/>
                </a:cubicBezTo>
                <a:cubicBezTo>
                  <a:pt x="130133" y="52773"/>
                  <a:pt x="136752" y="52636"/>
                  <a:pt x="143349" y="52727"/>
                </a:cubicBezTo>
                <a:cubicBezTo>
                  <a:pt x="137002" y="52030"/>
                  <a:pt x="130500" y="51243"/>
                  <a:pt x="124127" y="51243"/>
                </a:cubicBezTo>
                <a:cubicBezTo>
                  <a:pt x="124037" y="51243"/>
                  <a:pt x="123946" y="51243"/>
                  <a:pt x="123856" y="51244"/>
                </a:cubicBezTo>
                <a:cubicBezTo>
                  <a:pt x="124038" y="51107"/>
                  <a:pt x="124244" y="50970"/>
                  <a:pt x="124426" y="50833"/>
                </a:cubicBezTo>
                <a:lnTo>
                  <a:pt x="124426" y="50833"/>
                </a:lnTo>
                <a:cubicBezTo>
                  <a:pt x="123513" y="50970"/>
                  <a:pt x="122623" y="51107"/>
                  <a:pt x="121710" y="51244"/>
                </a:cubicBezTo>
                <a:cubicBezTo>
                  <a:pt x="122098" y="50993"/>
                  <a:pt x="122509" y="50764"/>
                  <a:pt x="122897" y="50536"/>
                </a:cubicBezTo>
                <a:lnTo>
                  <a:pt x="122897" y="50536"/>
                </a:lnTo>
                <a:cubicBezTo>
                  <a:pt x="121847" y="50650"/>
                  <a:pt x="120797" y="50833"/>
                  <a:pt x="119770" y="51107"/>
                </a:cubicBezTo>
                <a:cubicBezTo>
                  <a:pt x="120158" y="50924"/>
                  <a:pt x="120546" y="50741"/>
                  <a:pt x="120934" y="50559"/>
                </a:cubicBezTo>
                <a:cubicBezTo>
                  <a:pt x="120827" y="50552"/>
                  <a:pt x="120719" y="50549"/>
                  <a:pt x="120612" y="50549"/>
                </a:cubicBezTo>
                <a:cubicBezTo>
                  <a:pt x="120004" y="50549"/>
                  <a:pt x="119401" y="50653"/>
                  <a:pt x="118825" y="50862"/>
                </a:cubicBezTo>
                <a:lnTo>
                  <a:pt x="118825" y="50862"/>
                </a:lnTo>
                <a:cubicBezTo>
                  <a:pt x="118891" y="50786"/>
                  <a:pt x="118888" y="50625"/>
                  <a:pt x="118789" y="50559"/>
                </a:cubicBezTo>
                <a:cubicBezTo>
                  <a:pt x="118739" y="50526"/>
                  <a:pt x="118684" y="50514"/>
                  <a:pt x="118627" y="50514"/>
                </a:cubicBezTo>
                <a:cubicBezTo>
                  <a:pt x="118526" y="50514"/>
                  <a:pt x="118420" y="50552"/>
                  <a:pt x="118332" y="50582"/>
                </a:cubicBezTo>
                <a:cubicBezTo>
                  <a:pt x="118030" y="50711"/>
                  <a:pt x="117728" y="50820"/>
                  <a:pt x="117426" y="50947"/>
                </a:cubicBezTo>
                <a:lnTo>
                  <a:pt x="117426" y="50947"/>
                </a:lnTo>
                <a:cubicBezTo>
                  <a:pt x="117710" y="50807"/>
                  <a:pt x="117844" y="50406"/>
                  <a:pt x="117693" y="50148"/>
                </a:cubicBezTo>
                <a:lnTo>
                  <a:pt x="117693" y="50148"/>
                </a:lnTo>
                <a:cubicBezTo>
                  <a:pt x="117111" y="50529"/>
                  <a:pt x="116142" y="50998"/>
                  <a:pt x="115358" y="50998"/>
                </a:cubicBezTo>
                <a:cubicBezTo>
                  <a:pt x="115250" y="50998"/>
                  <a:pt x="115145" y="50989"/>
                  <a:pt x="115045" y="50970"/>
                </a:cubicBezTo>
                <a:cubicBezTo>
                  <a:pt x="114383" y="50856"/>
                  <a:pt x="114680" y="50239"/>
                  <a:pt x="113904" y="50216"/>
                </a:cubicBezTo>
                <a:cubicBezTo>
                  <a:pt x="113396" y="50209"/>
                  <a:pt x="112908" y="50205"/>
                  <a:pt x="112435" y="50205"/>
                </a:cubicBezTo>
                <a:cubicBezTo>
                  <a:pt x="110639" y="50205"/>
                  <a:pt x="109043" y="50250"/>
                  <a:pt x="107248" y="50250"/>
                </a:cubicBezTo>
                <a:cubicBezTo>
                  <a:pt x="106774" y="50250"/>
                  <a:pt x="106287" y="50247"/>
                  <a:pt x="105778" y="50239"/>
                </a:cubicBezTo>
                <a:cubicBezTo>
                  <a:pt x="106052" y="50102"/>
                  <a:pt x="106326" y="49988"/>
                  <a:pt x="106600" y="49851"/>
                </a:cubicBezTo>
                <a:cubicBezTo>
                  <a:pt x="106352" y="49793"/>
                  <a:pt x="106097" y="49765"/>
                  <a:pt x="105842" y="49765"/>
                </a:cubicBezTo>
                <a:cubicBezTo>
                  <a:pt x="105310" y="49765"/>
                  <a:pt x="104777" y="49887"/>
                  <a:pt x="104303" y="50110"/>
                </a:cubicBezTo>
                <a:lnTo>
                  <a:pt x="104303" y="50110"/>
                </a:lnTo>
                <a:cubicBezTo>
                  <a:pt x="104586" y="49970"/>
                  <a:pt x="104825" y="49727"/>
                  <a:pt x="104979" y="49463"/>
                </a:cubicBezTo>
                <a:lnTo>
                  <a:pt x="104979" y="49463"/>
                </a:lnTo>
                <a:cubicBezTo>
                  <a:pt x="104544" y="49500"/>
                  <a:pt x="104108" y="49608"/>
                  <a:pt x="103696" y="49777"/>
                </a:cubicBezTo>
                <a:lnTo>
                  <a:pt x="103696" y="49777"/>
                </a:lnTo>
                <a:cubicBezTo>
                  <a:pt x="103946" y="49620"/>
                  <a:pt x="104151" y="49377"/>
                  <a:pt x="104249" y="49098"/>
                </a:cubicBezTo>
                <a:lnTo>
                  <a:pt x="104249" y="49098"/>
                </a:lnTo>
                <a:cubicBezTo>
                  <a:pt x="103935" y="49328"/>
                  <a:pt x="103545" y="49443"/>
                  <a:pt x="103165" y="49443"/>
                </a:cubicBezTo>
                <a:cubicBezTo>
                  <a:pt x="103131" y="49443"/>
                  <a:pt x="103096" y="49442"/>
                  <a:pt x="103062" y="49440"/>
                </a:cubicBezTo>
                <a:cubicBezTo>
                  <a:pt x="103633" y="49144"/>
                  <a:pt x="104021" y="48527"/>
                  <a:pt x="104066" y="47865"/>
                </a:cubicBezTo>
                <a:lnTo>
                  <a:pt x="104066" y="47865"/>
                </a:lnTo>
                <a:cubicBezTo>
                  <a:pt x="103382" y="48619"/>
                  <a:pt x="102446" y="49121"/>
                  <a:pt x="101464" y="49349"/>
                </a:cubicBezTo>
                <a:cubicBezTo>
                  <a:pt x="101601" y="49075"/>
                  <a:pt x="101761" y="48801"/>
                  <a:pt x="101898" y="48527"/>
                </a:cubicBezTo>
                <a:lnTo>
                  <a:pt x="101898" y="48527"/>
                </a:lnTo>
                <a:cubicBezTo>
                  <a:pt x="100846" y="49043"/>
                  <a:pt x="99590" y="49502"/>
                  <a:pt x="98381" y="49502"/>
                </a:cubicBezTo>
                <a:cubicBezTo>
                  <a:pt x="98252" y="49502"/>
                  <a:pt x="98123" y="49497"/>
                  <a:pt x="97995" y="49486"/>
                </a:cubicBezTo>
                <a:cubicBezTo>
                  <a:pt x="98406" y="49349"/>
                  <a:pt x="98839" y="49121"/>
                  <a:pt x="99159" y="48824"/>
                </a:cubicBezTo>
                <a:cubicBezTo>
                  <a:pt x="98899" y="48767"/>
                  <a:pt x="98635" y="48739"/>
                  <a:pt x="98375" y="48739"/>
                </a:cubicBezTo>
                <a:cubicBezTo>
                  <a:pt x="98030" y="48739"/>
                  <a:pt x="97689" y="48788"/>
                  <a:pt x="97364" y="48883"/>
                </a:cubicBezTo>
                <a:lnTo>
                  <a:pt x="97364" y="48883"/>
                </a:lnTo>
                <a:cubicBezTo>
                  <a:pt x="97775" y="48713"/>
                  <a:pt x="98148" y="48466"/>
                  <a:pt x="98451" y="48162"/>
                </a:cubicBezTo>
                <a:lnTo>
                  <a:pt x="98451" y="48162"/>
                </a:lnTo>
                <a:cubicBezTo>
                  <a:pt x="98030" y="48391"/>
                  <a:pt x="97544" y="48506"/>
                  <a:pt x="97056" y="48506"/>
                </a:cubicBezTo>
                <a:cubicBezTo>
                  <a:pt x="96619" y="48506"/>
                  <a:pt x="96180" y="48414"/>
                  <a:pt x="95781" y="48231"/>
                </a:cubicBezTo>
                <a:cubicBezTo>
                  <a:pt x="96123" y="48208"/>
                  <a:pt x="96465" y="47980"/>
                  <a:pt x="96602" y="47660"/>
                </a:cubicBezTo>
                <a:lnTo>
                  <a:pt x="96602" y="47660"/>
                </a:lnTo>
                <a:cubicBezTo>
                  <a:pt x="96447" y="48024"/>
                  <a:pt x="95664" y="48134"/>
                  <a:pt x="94703" y="48134"/>
                </a:cubicBezTo>
                <a:cubicBezTo>
                  <a:pt x="93200" y="48134"/>
                  <a:pt x="91261" y="47864"/>
                  <a:pt x="90595" y="47864"/>
                </a:cubicBezTo>
                <a:cubicBezTo>
                  <a:pt x="90563" y="47864"/>
                  <a:pt x="90534" y="47864"/>
                  <a:pt x="90508" y="47865"/>
                </a:cubicBezTo>
                <a:cubicBezTo>
                  <a:pt x="90850" y="47751"/>
                  <a:pt x="91170" y="47500"/>
                  <a:pt x="91353" y="47204"/>
                </a:cubicBezTo>
                <a:cubicBezTo>
                  <a:pt x="91254" y="47196"/>
                  <a:pt x="91154" y="47192"/>
                  <a:pt x="91054" y="47192"/>
                </a:cubicBezTo>
                <a:cubicBezTo>
                  <a:pt x="90676" y="47192"/>
                  <a:pt x="90295" y="47247"/>
                  <a:pt x="89933" y="47356"/>
                </a:cubicBezTo>
                <a:lnTo>
                  <a:pt x="89933" y="47356"/>
                </a:lnTo>
                <a:cubicBezTo>
                  <a:pt x="90385" y="47153"/>
                  <a:pt x="90771" y="46804"/>
                  <a:pt x="91010" y="46382"/>
                </a:cubicBezTo>
                <a:lnTo>
                  <a:pt x="91010" y="46382"/>
                </a:lnTo>
                <a:cubicBezTo>
                  <a:pt x="89915" y="46701"/>
                  <a:pt x="88773" y="46907"/>
                  <a:pt x="87609" y="46975"/>
                </a:cubicBezTo>
                <a:cubicBezTo>
                  <a:pt x="88157" y="46587"/>
                  <a:pt x="88796" y="46313"/>
                  <a:pt x="89435" y="46154"/>
                </a:cubicBezTo>
                <a:cubicBezTo>
                  <a:pt x="88899" y="45964"/>
                  <a:pt x="88320" y="45862"/>
                  <a:pt x="87742" y="45862"/>
                </a:cubicBezTo>
                <a:cubicBezTo>
                  <a:pt x="87637" y="45862"/>
                  <a:pt x="87533" y="45866"/>
                  <a:pt x="87428" y="45873"/>
                </a:cubicBezTo>
                <a:lnTo>
                  <a:pt x="87428" y="45873"/>
                </a:lnTo>
                <a:cubicBezTo>
                  <a:pt x="87815" y="45737"/>
                  <a:pt x="88130" y="45388"/>
                  <a:pt x="88180" y="44990"/>
                </a:cubicBezTo>
                <a:lnTo>
                  <a:pt x="88180" y="44990"/>
                </a:lnTo>
                <a:cubicBezTo>
                  <a:pt x="87404" y="45172"/>
                  <a:pt x="86628" y="45378"/>
                  <a:pt x="85852" y="45560"/>
                </a:cubicBezTo>
                <a:cubicBezTo>
                  <a:pt x="86468" y="45355"/>
                  <a:pt x="86947" y="44853"/>
                  <a:pt x="87107" y="44237"/>
                </a:cubicBezTo>
                <a:lnTo>
                  <a:pt x="87107" y="44237"/>
                </a:lnTo>
                <a:cubicBezTo>
                  <a:pt x="87072" y="44367"/>
                  <a:pt x="86278" y="44407"/>
                  <a:pt x="85233" y="44407"/>
                </a:cubicBezTo>
                <a:cubicBezTo>
                  <a:pt x="83534" y="44407"/>
                  <a:pt x="81173" y="44300"/>
                  <a:pt x="80341" y="44300"/>
                </a:cubicBezTo>
                <a:cubicBezTo>
                  <a:pt x="80248" y="44300"/>
                  <a:pt x="80174" y="44302"/>
                  <a:pt x="80123" y="44305"/>
                </a:cubicBezTo>
                <a:cubicBezTo>
                  <a:pt x="78502" y="44419"/>
                  <a:pt x="76973" y="44830"/>
                  <a:pt x="75375" y="45058"/>
                </a:cubicBezTo>
                <a:cubicBezTo>
                  <a:pt x="75186" y="45086"/>
                  <a:pt x="74987" y="45097"/>
                  <a:pt x="74783" y="45097"/>
                </a:cubicBezTo>
                <a:cubicBezTo>
                  <a:pt x="73899" y="45097"/>
                  <a:pt x="72902" y="44885"/>
                  <a:pt x="72085" y="44885"/>
                </a:cubicBezTo>
                <a:cubicBezTo>
                  <a:pt x="71861" y="44885"/>
                  <a:pt x="71651" y="44901"/>
                  <a:pt x="71461" y="44941"/>
                </a:cubicBezTo>
                <a:lnTo>
                  <a:pt x="71461" y="44941"/>
                </a:lnTo>
                <a:cubicBezTo>
                  <a:pt x="72415" y="44737"/>
                  <a:pt x="73347" y="44532"/>
                  <a:pt x="74302" y="44328"/>
                </a:cubicBezTo>
                <a:cubicBezTo>
                  <a:pt x="73674" y="44079"/>
                  <a:pt x="72990" y="43943"/>
                  <a:pt x="72303" y="43943"/>
                </a:cubicBezTo>
                <a:cubicBezTo>
                  <a:pt x="72079" y="43943"/>
                  <a:pt x="71855" y="43958"/>
                  <a:pt x="71633" y="43987"/>
                </a:cubicBezTo>
                <a:lnTo>
                  <a:pt x="71633" y="43987"/>
                </a:lnTo>
                <a:cubicBezTo>
                  <a:pt x="71846" y="43918"/>
                  <a:pt x="72043" y="43811"/>
                  <a:pt x="72202" y="43666"/>
                </a:cubicBezTo>
                <a:cubicBezTo>
                  <a:pt x="71495" y="43643"/>
                  <a:pt x="70787" y="43597"/>
                  <a:pt x="70079" y="43574"/>
                </a:cubicBezTo>
                <a:cubicBezTo>
                  <a:pt x="70559" y="43529"/>
                  <a:pt x="71015" y="43255"/>
                  <a:pt x="71289" y="42867"/>
                </a:cubicBezTo>
                <a:lnTo>
                  <a:pt x="71289" y="42867"/>
                </a:lnTo>
                <a:cubicBezTo>
                  <a:pt x="70658" y="43191"/>
                  <a:pt x="69942" y="43359"/>
                  <a:pt x="69219" y="43359"/>
                </a:cubicBezTo>
                <a:cubicBezTo>
                  <a:pt x="69026" y="43359"/>
                  <a:pt x="68833" y="43347"/>
                  <a:pt x="68641" y="43323"/>
                </a:cubicBezTo>
                <a:cubicBezTo>
                  <a:pt x="68778" y="43141"/>
                  <a:pt x="68870" y="42912"/>
                  <a:pt x="68870" y="42684"/>
                </a:cubicBezTo>
                <a:lnTo>
                  <a:pt x="68870" y="42684"/>
                </a:lnTo>
                <a:cubicBezTo>
                  <a:pt x="68299" y="42795"/>
                  <a:pt x="67729" y="42862"/>
                  <a:pt x="67166" y="42862"/>
                </a:cubicBezTo>
                <a:cubicBezTo>
                  <a:pt x="66941" y="42862"/>
                  <a:pt x="66718" y="42851"/>
                  <a:pt x="66496" y="42829"/>
                </a:cubicBezTo>
                <a:lnTo>
                  <a:pt x="66496" y="42829"/>
                </a:lnTo>
                <a:cubicBezTo>
                  <a:pt x="66730" y="42820"/>
                  <a:pt x="66870" y="42459"/>
                  <a:pt x="66724" y="42250"/>
                </a:cubicBezTo>
                <a:cubicBezTo>
                  <a:pt x="66587" y="41999"/>
                  <a:pt x="66268" y="41931"/>
                  <a:pt x="65971" y="41885"/>
                </a:cubicBezTo>
                <a:cubicBezTo>
                  <a:pt x="65653" y="41845"/>
                  <a:pt x="65326" y="41821"/>
                  <a:pt x="64997" y="41821"/>
                </a:cubicBezTo>
                <a:cubicBezTo>
                  <a:pt x="64760" y="41821"/>
                  <a:pt x="64521" y="41834"/>
                  <a:pt x="64282" y="41862"/>
                </a:cubicBezTo>
                <a:cubicBezTo>
                  <a:pt x="64693" y="41703"/>
                  <a:pt x="65149" y="41611"/>
                  <a:pt x="65606" y="41589"/>
                </a:cubicBezTo>
                <a:cubicBezTo>
                  <a:pt x="64533" y="41086"/>
                  <a:pt x="63186" y="40972"/>
                  <a:pt x="62228" y="40424"/>
                </a:cubicBezTo>
                <a:cubicBezTo>
                  <a:pt x="62416" y="40027"/>
                  <a:pt x="62891" y="39591"/>
                  <a:pt x="63374" y="39591"/>
                </a:cubicBezTo>
                <a:cubicBezTo>
                  <a:pt x="63414" y="39591"/>
                  <a:pt x="63455" y="39595"/>
                  <a:pt x="63495" y="39601"/>
                </a:cubicBezTo>
                <a:lnTo>
                  <a:pt x="63495" y="39601"/>
                </a:lnTo>
                <a:cubicBezTo>
                  <a:pt x="62389" y="39417"/>
                  <a:pt x="61284" y="39325"/>
                  <a:pt x="60178" y="39325"/>
                </a:cubicBezTo>
                <a:cubicBezTo>
                  <a:pt x="60055" y="39325"/>
                  <a:pt x="59931" y="39327"/>
                  <a:pt x="59808" y="39329"/>
                </a:cubicBezTo>
                <a:cubicBezTo>
                  <a:pt x="59808" y="39009"/>
                  <a:pt x="59945" y="38690"/>
                  <a:pt x="60150" y="38461"/>
                </a:cubicBezTo>
                <a:cubicBezTo>
                  <a:pt x="59331" y="38292"/>
                  <a:pt x="58494" y="38210"/>
                  <a:pt x="57655" y="38210"/>
                </a:cubicBezTo>
                <a:cubicBezTo>
                  <a:pt x="57158" y="38210"/>
                  <a:pt x="56660" y="38239"/>
                  <a:pt x="56165" y="38295"/>
                </a:cubicBezTo>
                <a:lnTo>
                  <a:pt x="56165" y="38295"/>
                </a:lnTo>
                <a:cubicBezTo>
                  <a:pt x="56395" y="38240"/>
                  <a:pt x="56461" y="37831"/>
                  <a:pt x="56270" y="37640"/>
                </a:cubicBezTo>
                <a:cubicBezTo>
                  <a:pt x="56088" y="37434"/>
                  <a:pt x="55768" y="37434"/>
                  <a:pt x="55471" y="37412"/>
                </a:cubicBezTo>
                <a:cubicBezTo>
                  <a:pt x="54490" y="37412"/>
                  <a:pt x="53508" y="37389"/>
                  <a:pt x="52527" y="37389"/>
                </a:cubicBezTo>
                <a:lnTo>
                  <a:pt x="53417" y="36750"/>
                </a:lnTo>
                <a:cubicBezTo>
                  <a:pt x="52542" y="36330"/>
                  <a:pt x="51580" y="36115"/>
                  <a:pt x="50611" y="36115"/>
                </a:cubicBezTo>
                <a:cubicBezTo>
                  <a:pt x="50367" y="36115"/>
                  <a:pt x="50123" y="36129"/>
                  <a:pt x="49879" y="36156"/>
                </a:cubicBezTo>
                <a:cubicBezTo>
                  <a:pt x="50199" y="36019"/>
                  <a:pt x="50267" y="35517"/>
                  <a:pt x="49993" y="35312"/>
                </a:cubicBezTo>
                <a:lnTo>
                  <a:pt x="49993" y="35312"/>
                </a:lnTo>
                <a:cubicBezTo>
                  <a:pt x="49012" y="35471"/>
                  <a:pt x="48053" y="35654"/>
                  <a:pt x="47072" y="35814"/>
                </a:cubicBezTo>
                <a:cubicBezTo>
                  <a:pt x="47476" y="35746"/>
                  <a:pt x="47151" y="35060"/>
                  <a:pt x="46727" y="35060"/>
                </a:cubicBezTo>
                <a:cubicBezTo>
                  <a:pt x="46720" y="35060"/>
                  <a:pt x="46713" y="35060"/>
                  <a:pt x="46706" y="35061"/>
                </a:cubicBezTo>
                <a:cubicBezTo>
                  <a:pt x="46415" y="35061"/>
                  <a:pt x="46100" y="35187"/>
                  <a:pt x="45812" y="35187"/>
                </a:cubicBezTo>
                <a:cubicBezTo>
                  <a:pt x="45694" y="35187"/>
                  <a:pt x="45580" y="35166"/>
                  <a:pt x="45474" y="35106"/>
                </a:cubicBezTo>
                <a:cubicBezTo>
                  <a:pt x="45862" y="35083"/>
                  <a:pt x="46204" y="34878"/>
                  <a:pt x="46432" y="34581"/>
                </a:cubicBezTo>
                <a:cubicBezTo>
                  <a:pt x="46387" y="34216"/>
                  <a:pt x="46318" y="33851"/>
                  <a:pt x="46273" y="33486"/>
                </a:cubicBezTo>
                <a:cubicBezTo>
                  <a:pt x="45536" y="33553"/>
                  <a:pt x="44822" y="33881"/>
                  <a:pt x="44279" y="34386"/>
                </a:cubicBezTo>
                <a:lnTo>
                  <a:pt x="44279" y="34386"/>
                </a:lnTo>
                <a:cubicBezTo>
                  <a:pt x="44517" y="34129"/>
                  <a:pt x="44086" y="33814"/>
                  <a:pt x="43691" y="33814"/>
                </a:cubicBezTo>
                <a:cubicBezTo>
                  <a:pt x="43567" y="33814"/>
                  <a:pt x="43446" y="33845"/>
                  <a:pt x="43351" y="33919"/>
                </a:cubicBezTo>
                <a:cubicBezTo>
                  <a:pt x="42977" y="34231"/>
                  <a:pt x="42640" y="34733"/>
                  <a:pt x="42186" y="34733"/>
                </a:cubicBezTo>
                <a:cubicBezTo>
                  <a:pt x="42142" y="34733"/>
                  <a:pt x="42096" y="34728"/>
                  <a:pt x="42050" y="34718"/>
                </a:cubicBezTo>
                <a:cubicBezTo>
                  <a:pt x="42301" y="34376"/>
                  <a:pt x="42552" y="34011"/>
                  <a:pt x="42803" y="33668"/>
                </a:cubicBezTo>
                <a:lnTo>
                  <a:pt x="42803" y="33668"/>
                </a:lnTo>
                <a:lnTo>
                  <a:pt x="40315" y="34239"/>
                </a:lnTo>
                <a:cubicBezTo>
                  <a:pt x="40475" y="33965"/>
                  <a:pt x="40658" y="33668"/>
                  <a:pt x="40817" y="33371"/>
                </a:cubicBezTo>
                <a:cubicBezTo>
                  <a:pt x="40110" y="33349"/>
                  <a:pt x="39402" y="33326"/>
                  <a:pt x="38695" y="33303"/>
                </a:cubicBezTo>
                <a:cubicBezTo>
                  <a:pt x="39083" y="33143"/>
                  <a:pt x="39402" y="32846"/>
                  <a:pt x="39585" y="32481"/>
                </a:cubicBezTo>
                <a:cubicBezTo>
                  <a:pt x="35727" y="32162"/>
                  <a:pt x="31984" y="30747"/>
                  <a:pt x="28880" y="28418"/>
                </a:cubicBezTo>
                <a:lnTo>
                  <a:pt x="28880" y="28418"/>
                </a:lnTo>
                <a:cubicBezTo>
                  <a:pt x="32281" y="29537"/>
                  <a:pt x="35682" y="30655"/>
                  <a:pt x="39174" y="31340"/>
                </a:cubicBezTo>
                <a:cubicBezTo>
                  <a:pt x="43853" y="32253"/>
                  <a:pt x="48715" y="32390"/>
                  <a:pt x="53212" y="33896"/>
                </a:cubicBezTo>
                <a:cubicBezTo>
                  <a:pt x="55553" y="34683"/>
                  <a:pt x="57805" y="36365"/>
                  <a:pt x="60130" y="36365"/>
                </a:cubicBezTo>
                <a:cubicBezTo>
                  <a:pt x="60910" y="36365"/>
                  <a:pt x="61699" y="36176"/>
                  <a:pt x="62501" y="35700"/>
                </a:cubicBezTo>
                <a:cubicBezTo>
                  <a:pt x="62619" y="35626"/>
                  <a:pt x="62775" y="35552"/>
                  <a:pt x="62908" y="35552"/>
                </a:cubicBezTo>
                <a:cubicBezTo>
                  <a:pt x="62981" y="35552"/>
                  <a:pt x="63046" y="35575"/>
                  <a:pt x="63095" y="35631"/>
                </a:cubicBezTo>
                <a:cubicBezTo>
                  <a:pt x="63255" y="35791"/>
                  <a:pt x="63118" y="36065"/>
                  <a:pt x="62958" y="36247"/>
                </a:cubicBezTo>
                <a:cubicBezTo>
                  <a:pt x="62593" y="36635"/>
                  <a:pt x="62159" y="37023"/>
                  <a:pt x="61703" y="37320"/>
                </a:cubicBezTo>
                <a:cubicBezTo>
                  <a:pt x="62113" y="37138"/>
                  <a:pt x="62547" y="37001"/>
                  <a:pt x="62981" y="36887"/>
                </a:cubicBezTo>
                <a:cubicBezTo>
                  <a:pt x="63047" y="36873"/>
                  <a:pt x="63113" y="36860"/>
                  <a:pt x="63174" y="36860"/>
                </a:cubicBezTo>
                <a:cubicBezTo>
                  <a:pt x="63219" y="36860"/>
                  <a:pt x="63262" y="36867"/>
                  <a:pt x="63300" y="36887"/>
                </a:cubicBezTo>
                <a:cubicBezTo>
                  <a:pt x="63506" y="36955"/>
                  <a:pt x="63529" y="37252"/>
                  <a:pt x="63414" y="37434"/>
                </a:cubicBezTo>
                <a:cubicBezTo>
                  <a:pt x="63300" y="37617"/>
                  <a:pt x="63072" y="37708"/>
                  <a:pt x="62867" y="37777"/>
                </a:cubicBezTo>
                <a:cubicBezTo>
                  <a:pt x="64031" y="37412"/>
                  <a:pt x="65172" y="37046"/>
                  <a:pt x="66336" y="36658"/>
                </a:cubicBezTo>
                <a:cubicBezTo>
                  <a:pt x="66837" y="36491"/>
                  <a:pt x="67395" y="36339"/>
                  <a:pt x="67922" y="36339"/>
                </a:cubicBezTo>
                <a:cubicBezTo>
                  <a:pt x="68332" y="36339"/>
                  <a:pt x="68723" y="36431"/>
                  <a:pt x="69052" y="36681"/>
                </a:cubicBezTo>
                <a:cubicBezTo>
                  <a:pt x="67980" y="36841"/>
                  <a:pt x="66952" y="37343"/>
                  <a:pt x="66153" y="38096"/>
                </a:cubicBezTo>
                <a:cubicBezTo>
                  <a:pt x="67158" y="37526"/>
                  <a:pt x="68276" y="37183"/>
                  <a:pt x="69418" y="37115"/>
                </a:cubicBezTo>
                <a:lnTo>
                  <a:pt x="69418" y="37115"/>
                </a:lnTo>
                <a:cubicBezTo>
                  <a:pt x="69075" y="37389"/>
                  <a:pt x="68710" y="37685"/>
                  <a:pt x="68368" y="37959"/>
                </a:cubicBezTo>
                <a:cubicBezTo>
                  <a:pt x="68556" y="37933"/>
                  <a:pt x="68747" y="37920"/>
                  <a:pt x="68939" y="37920"/>
                </a:cubicBezTo>
                <a:cubicBezTo>
                  <a:pt x="69580" y="37920"/>
                  <a:pt x="70224" y="38066"/>
                  <a:pt x="70787" y="38347"/>
                </a:cubicBezTo>
                <a:cubicBezTo>
                  <a:pt x="70536" y="38576"/>
                  <a:pt x="70216" y="38735"/>
                  <a:pt x="69874" y="38781"/>
                </a:cubicBezTo>
                <a:cubicBezTo>
                  <a:pt x="70764" y="38827"/>
                  <a:pt x="71654" y="38850"/>
                  <a:pt x="72545" y="38895"/>
                </a:cubicBezTo>
                <a:cubicBezTo>
                  <a:pt x="72271" y="38964"/>
                  <a:pt x="71974" y="39032"/>
                  <a:pt x="71700" y="39101"/>
                </a:cubicBezTo>
                <a:cubicBezTo>
                  <a:pt x="71975" y="39238"/>
                  <a:pt x="75064" y="40128"/>
                  <a:pt x="76579" y="40128"/>
                </a:cubicBezTo>
                <a:cubicBezTo>
                  <a:pt x="77074" y="40128"/>
                  <a:pt x="77401" y="40033"/>
                  <a:pt x="77406" y="39785"/>
                </a:cubicBezTo>
                <a:lnTo>
                  <a:pt x="77406" y="39785"/>
                </a:lnTo>
                <a:cubicBezTo>
                  <a:pt x="77406" y="39899"/>
                  <a:pt x="77384" y="40416"/>
                  <a:pt x="77272" y="40469"/>
                </a:cubicBezTo>
                <a:lnTo>
                  <a:pt x="77272" y="40469"/>
                </a:lnTo>
                <a:cubicBezTo>
                  <a:pt x="78002" y="40150"/>
                  <a:pt x="78708" y="39831"/>
                  <a:pt x="79438" y="39511"/>
                </a:cubicBezTo>
                <a:lnTo>
                  <a:pt x="79438" y="39511"/>
                </a:lnTo>
                <a:cubicBezTo>
                  <a:pt x="79575" y="39831"/>
                  <a:pt x="79369" y="40242"/>
                  <a:pt x="79027" y="40310"/>
                </a:cubicBezTo>
                <a:cubicBezTo>
                  <a:pt x="79103" y="40317"/>
                  <a:pt x="79180" y="40320"/>
                  <a:pt x="79256" y="40320"/>
                </a:cubicBezTo>
                <a:cubicBezTo>
                  <a:pt x="80227" y="40320"/>
                  <a:pt x="81167" y="39789"/>
                  <a:pt x="81675" y="38964"/>
                </a:cubicBezTo>
                <a:cubicBezTo>
                  <a:pt x="81812" y="39260"/>
                  <a:pt x="81812" y="39603"/>
                  <a:pt x="81698" y="39899"/>
                </a:cubicBezTo>
                <a:cubicBezTo>
                  <a:pt x="81949" y="39534"/>
                  <a:pt x="82291" y="39215"/>
                  <a:pt x="82702" y="39009"/>
                </a:cubicBezTo>
                <a:lnTo>
                  <a:pt x="82702" y="39009"/>
                </a:lnTo>
                <a:cubicBezTo>
                  <a:pt x="82496" y="39397"/>
                  <a:pt x="82291" y="39785"/>
                  <a:pt x="82108" y="40151"/>
                </a:cubicBezTo>
                <a:cubicBezTo>
                  <a:pt x="82702" y="39808"/>
                  <a:pt x="83387" y="39580"/>
                  <a:pt x="84071" y="39534"/>
                </a:cubicBezTo>
                <a:lnTo>
                  <a:pt x="84071" y="39534"/>
                </a:lnTo>
                <a:cubicBezTo>
                  <a:pt x="84094" y="39831"/>
                  <a:pt x="83889" y="40128"/>
                  <a:pt x="83592" y="40196"/>
                </a:cubicBezTo>
                <a:cubicBezTo>
                  <a:pt x="83820" y="40173"/>
                  <a:pt x="84026" y="40151"/>
                  <a:pt x="84254" y="40105"/>
                </a:cubicBezTo>
                <a:cubicBezTo>
                  <a:pt x="84779" y="39991"/>
                  <a:pt x="85304" y="39808"/>
                  <a:pt x="85783" y="39557"/>
                </a:cubicBezTo>
                <a:lnTo>
                  <a:pt x="85783" y="39557"/>
                </a:lnTo>
                <a:cubicBezTo>
                  <a:pt x="85601" y="39808"/>
                  <a:pt x="85601" y="40173"/>
                  <a:pt x="85806" y="40402"/>
                </a:cubicBezTo>
                <a:cubicBezTo>
                  <a:pt x="86856" y="40105"/>
                  <a:pt x="87860" y="39603"/>
                  <a:pt x="88705" y="38941"/>
                </a:cubicBezTo>
                <a:lnTo>
                  <a:pt x="88705" y="38941"/>
                </a:lnTo>
                <a:cubicBezTo>
                  <a:pt x="88726" y="39682"/>
                  <a:pt x="88197" y="40404"/>
                  <a:pt x="87482" y="40613"/>
                </a:cubicBezTo>
                <a:lnTo>
                  <a:pt x="87482" y="40613"/>
                </a:lnTo>
                <a:cubicBezTo>
                  <a:pt x="89297" y="40193"/>
                  <a:pt x="91113" y="39772"/>
                  <a:pt x="92950" y="39352"/>
                </a:cubicBezTo>
                <a:cubicBezTo>
                  <a:pt x="93377" y="39252"/>
                  <a:pt x="93822" y="39152"/>
                  <a:pt x="94257" y="39152"/>
                </a:cubicBezTo>
                <a:cubicBezTo>
                  <a:pt x="94520" y="39152"/>
                  <a:pt x="94778" y="39189"/>
                  <a:pt x="95027" y="39283"/>
                </a:cubicBezTo>
                <a:cubicBezTo>
                  <a:pt x="95393" y="39420"/>
                  <a:pt x="95712" y="39671"/>
                  <a:pt x="96077" y="39740"/>
                </a:cubicBezTo>
                <a:cubicBezTo>
                  <a:pt x="96193" y="39767"/>
                  <a:pt x="96308" y="39779"/>
                  <a:pt x="96421" y="39779"/>
                </a:cubicBezTo>
                <a:cubicBezTo>
                  <a:pt x="97066" y="39779"/>
                  <a:pt x="97674" y="39389"/>
                  <a:pt x="98314" y="39215"/>
                </a:cubicBezTo>
                <a:cubicBezTo>
                  <a:pt x="98668" y="39114"/>
                  <a:pt x="99035" y="39083"/>
                  <a:pt x="99404" y="39083"/>
                </a:cubicBezTo>
                <a:cubicBezTo>
                  <a:pt x="99704" y="39083"/>
                  <a:pt x="100004" y="39103"/>
                  <a:pt x="100300" y="39123"/>
                </a:cubicBezTo>
                <a:cubicBezTo>
                  <a:pt x="101533" y="39215"/>
                  <a:pt x="102765" y="39329"/>
                  <a:pt x="103998" y="39420"/>
                </a:cubicBezTo>
                <a:cubicBezTo>
                  <a:pt x="103502" y="39630"/>
                  <a:pt x="102958" y="39728"/>
                  <a:pt x="102420" y="39728"/>
                </a:cubicBezTo>
                <a:cubicBezTo>
                  <a:pt x="102314" y="39728"/>
                  <a:pt x="102208" y="39724"/>
                  <a:pt x="102103" y="39717"/>
                </a:cubicBezTo>
                <a:lnTo>
                  <a:pt x="102103" y="39717"/>
                </a:lnTo>
                <a:cubicBezTo>
                  <a:pt x="102408" y="39869"/>
                  <a:pt x="102728" y="39927"/>
                  <a:pt x="103058" y="39927"/>
                </a:cubicBezTo>
                <a:cubicBezTo>
                  <a:pt x="103766" y="39927"/>
                  <a:pt x="104514" y="39660"/>
                  <a:pt x="105230" y="39489"/>
                </a:cubicBezTo>
                <a:cubicBezTo>
                  <a:pt x="106189" y="39283"/>
                  <a:pt x="107193" y="39260"/>
                  <a:pt x="108175" y="39260"/>
                </a:cubicBezTo>
                <a:cubicBezTo>
                  <a:pt x="110161" y="39238"/>
                  <a:pt x="112146" y="39215"/>
                  <a:pt x="114155" y="39215"/>
                </a:cubicBezTo>
                <a:lnTo>
                  <a:pt x="126093" y="39101"/>
                </a:lnTo>
                <a:cubicBezTo>
                  <a:pt x="126314" y="39099"/>
                  <a:pt x="126535" y="39099"/>
                  <a:pt x="126755" y="39099"/>
                </a:cubicBezTo>
                <a:cubicBezTo>
                  <a:pt x="127541" y="39099"/>
                  <a:pt x="128322" y="39106"/>
                  <a:pt x="129100" y="39106"/>
                </a:cubicBezTo>
                <a:cubicBezTo>
                  <a:pt x="131686" y="39106"/>
                  <a:pt x="134231" y="39029"/>
                  <a:pt x="136752" y="38370"/>
                </a:cubicBezTo>
                <a:cubicBezTo>
                  <a:pt x="134241" y="37594"/>
                  <a:pt x="131502" y="37183"/>
                  <a:pt x="128900" y="36887"/>
                </a:cubicBezTo>
                <a:cubicBezTo>
                  <a:pt x="129425" y="36521"/>
                  <a:pt x="129768" y="35928"/>
                  <a:pt x="129790" y="35312"/>
                </a:cubicBezTo>
                <a:lnTo>
                  <a:pt x="129790" y="35312"/>
                </a:lnTo>
                <a:cubicBezTo>
                  <a:pt x="129380" y="35700"/>
                  <a:pt x="128946" y="36088"/>
                  <a:pt x="128535" y="36476"/>
                </a:cubicBezTo>
                <a:cubicBezTo>
                  <a:pt x="128766" y="36122"/>
                  <a:pt x="128317" y="35866"/>
                  <a:pt x="127945" y="35866"/>
                </a:cubicBezTo>
                <a:cubicBezTo>
                  <a:pt x="127692" y="35866"/>
                  <a:pt x="127475" y="35984"/>
                  <a:pt x="127531" y="36270"/>
                </a:cubicBezTo>
                <a:cubicBezTo>
                  <a:pt x="127394" y="35768"/>
                  <a:pt x="127234" y="35220"/>
                  <a:pt x="126800" y="34992"/>
                </a:cubicBezTo>
                <a:cubicBezTo>
                  <a:pt x="126708" y="34941"/>
                  <a:pt x="126603" y="34918"/>
                  <a:pt x="126498" y="34918"/>
                </a:cubicBezTo>
                <a:cubicBezTo>
                  <a:pt x="126143" y="34918"/>
                  <a:pt x="125777" y="35178"/>
                  <a:pt x="125799" y="35482"/>
                </a:cubicBezTo>
                <a:lnTo>
                  <a:pt x="125799" y="35482"/>
                </a:lnTo>
                <a:cubicBezTo>
                  <a:pt x="125616" y="34904"/>
                  <a:pt x="125226" y="34395"/>
                  <a:pt x="124700" y="34079"/>
                </a:cubicBezTo>
                <a:cubicBezTo>
                  <a:pt x="124404" y="34558"/>
                  <a:pt x="124290" y="35129"/>
                  <a:pt x="124358" y="35654"/>
                </a:cubicBezTo>
                <a:cubicBezTo>
                  <a:pt x="124221" y="35152"/>
                  <a:pt x="123719" y="34764"/>
                  <a:pt x="123194" y="34764"/>
                </a:cubicBezTo>
                <a:cubicBezTo>
                  <a:pt x="123308" y="35243"/>
                  <a:pt x="123422" y="35722"/>
                  <a:pt x="123559" y="36202"/>
                </a:cubicBezTo>
                <a:cubicBezTo>
                  <a:pt x="122930" y="35998"/>
                  <a:pt x="122286" y="35915"/>
                  <a:pt x="121651" y="35915"/>
                </a:cubicBezTo>
                <a:cubicBezTo>
                  <a:pt x="121503" y="35915"/>
                  <a:pt x="121355" y="35919"/>
                  <a:pt x="121208" y="35928"/>
                </a:cubicBezTo>
                <a:cubicBezTo>
                  <a:pt x="121231" y="35243"/>
                  <a:pt x="121277" y="34558"/>
                  <a:pt x="121322" y="33874"/>
                </a:cubicBezTo>
                <a:lnTo>
                  <a:pt x="121322" y="33874"/>
                </a:lnTo>
                <a:lnTo>
                  <a:pt x="118538" y="34695"/>
                </a:lnTo>
                <a:cubicBezTo>
                  <a:pt x="118876" y="34545"/>
                  <a:pt x="118594" y="34022"/>
                  <a:pt x="118306" y="34022"/>
                </a:cubicBezTo>
                <a:cubicBezTo>
                  <a:pt x="118245" y="34022"/>
                  <a:pt x="118183" y="34046"/>
                  <a:pt x="118127" y="34102"/>
                </a:cubicBezTo>
                <a:cubicBezTo>
                  <a:pt x="117807" y="34490"/>
                  <a:pt x="117488" y="34855"/>
                  <a:pt x="117145" y="35243"/>
                </a:cubicBezTo>
                <a:cubicBezTo>
                  <a:pt x="117028" y="34579"/>
                  <a:pt x="116339" y="34205"/>
                  <a:pt x="115671" y="34205"/>
                </a:cubicBezTo>
                <a:cubicBezTo>
                  <a:pt x="115168" y="34205"/>
                  <a:pt x="114677" y="34417"/>
                  <a:pt x="114452" y="34878"/>
                </a:cubicBezTo>
                <a:cubicBezTo>
                  <a:pt x="114412" y="34964"/>
                  <a:pt x="114060" y="34994"/>
                  <a:pt x="113571" y="34994"/>
                </a:cubicBezTo>
                <a:cubicBezTo>
                  <a:pt x="112366" y="34994"/>
                  <a:pt x="110329" y="34809"/>
                  <a:pt x="110069" y="34809"/>
                </a:cubicBezTo>
                <a:cubicBezTo>
                  <a:pt x="110549" y="34650"/>
                  <a:pt x="110982" y="34353"/>
                  <a:pt x="111302" y="33965"/>
                </a:cubicBezTo>
                <a:lnTo>
                  <a:pt x="111302" y="33965"/>
                </a:lnTo>
                <a:cubicBezTo>
                  <a:pt x="110594" y="34056"/>
                  <a:pt x="109932" y="34284"/>
                  <a:pt x="109339" y="34672"/>
                </a:cubicBezTo>
                <a:cubicBezTo>
                  <a:pt x="109544" y="34444"/>
                  <a:pt x="109681" y="34148"/>
                  <a:pt x="109750" y="33851"/>
                </a:cubicBezTo>
                <a:cubicBezTo>
                  <a:pt x="109734" y="33808"/>
                  <a:pt x="109709" y="33791"/>
                  <a:pt x="109680" y="33791"/>
                </a:cubicBezTo>
                <a:cubicBezTo>
                  <a:pt x="109584" y="33791"/>
                  <a:pt x="109437" y="33985"/>
                  <a:pt x="109385" y="34125"/>
                </a:cubicBezTo>
                <a:cubicBezTo>
                  <a:pt x="109225" y="34421"/>
                  <a:pt x="108837" y="34513"/>
                  <a:pt x="108517" y="34558"/>
                </a:cubicBezTo>
                <a:cubicBezTo>
                  <a:pt x="107321" y="34704"/>
                  <a:pt x="106113" y="34781"/>
                  <a:pt x="104902" y="34781"/>
                </a:cubicBezTo>
                <a:cubicBezTo>
                  <a:pt x="104616" y="34781"/>
                  <a:pt x="104329" y="34776"/>
                  <a:pt x="104043" y="34768"/>
                </a:cubicBezTo>
                <a:lnTo>
                  <a:pt x="104043" y="34768"/>
                </a:lnTo>
                <a:cubicBezTo>
                  <a:pt x="104459" y="34700"/>
                  <a:pt x="104851" y="34473"/>
                  <a:pt x="105093" y="34125"/>
                </a:cubicBezTo>
                <a:cubicBezTo>
                  <a:pt x="104767" y="34085"/>
                  <a:pt x="104438" y="34065"/>
                  <a:pt x="104110" y="34065"/>
                </a:cubicBezTo>
                <a:cubicBezTo>
                  <a:pt x="103832" y="34065"/>
                  <a:pt x="103554" y="34079"/>
                  <a:pt x="103279" y="34109"/>
                </a:cubicBezTo>
                <a:lnTo>
                  <a:pt x="103279" y="34109"/>
                </a:lnTo>
                <a:cubicBezTo>
                  <a:pt x="103718" y="33923"/>
                  <a:pt x="104100" y="33603"/>
                  <a:pt x="104340" y="33189"/>
                </a:cubicBezTo>
                <a:cubicBezTo>
                  <a:pt x="104248" y="33187"/>
                  <a:pt x="104155" y="33186"/>
                  <a:pt x="104062" y="33186"/>
                </a:cubicBezTo>
                <a:cubicBezTo>
                  <a:pt x="103447" y="33186"/>
                  <a:pt x="102827" y="33228"/>
                  <a:pt x="102213" y="33315"/>
                </a:cubicBezTo>
                <a:lnTo>
                  <a:pt x="102213" y="33315"/>
                </a:lnTo>
                <a:cubicBezTo>
                  <a:pt x="102802" y="33093"/>
                  <a:pt x="103336" y="32723"/>
                  <a:pt x="103747" y="32230"/>
                </a:cubicBezTo>
                <a:lnTo>
                  <a:pt x="103747" y="32230"/>
                </a:lnTo>
                <a:cubicBezTo>
                  <a:pt x="103206" y="32416"/>
                  <a:pt x="99675" y="33343"/>
                  <a:pt x="97718" y="33343"/>
                </a:cubicBezTo>
                <a:cubicBezTo>
                  <a:pt x="96784" y="33343"/>
                  <a:pt x="96208" y="33132"/>
                  <a:pt x="96488" y="32527"/>
                </a:cubicBezTo>
                <a:lnTo>
                  <a:pt x="96488" y="32527"/>
                </a:lnTo>
                <a:cubicBezTo>
                  <a:pt x="96206" y="32628"/>
                  <a:pt x="93770" y="32835"/>
                  <a:pt x="93220" y="32835"/>
                </a:cubicBezTo>
                <a:cubicBezTo>
                  <a:pt x="93147" y="32835"/>
                  <a:pt x="93108" y="32832"/>
                  <a:pt x="93110" y="32824"/>
                </a:cubicBezTo>
                <a:cubicBezTo>
                  <a:pt x="93224" y="32596"/>
                  <a:pt x="93454" y="32426"/>
                  <a:pt x="93709" y="32372"/>
                </a:cubicBezTo>
                <a:lnTo>
                  <a:pt x="93709" y="32372"/>
                </a:lnTo>
                <a:cubicBezTo>
                  <a:pt x="93496" y="32375"/>
                  <a:pt x="93282" y="32376"/>
                  <a:pt x="93069" y="32376"/>
                </a:cubicBezTo>
                <a:cubicBezTo>
                  <a:pt x="92200" y="32376"/>
                  <a:pt x="91331" y="32355"/>
                  <a:pt x="90462" y="32321"/>
                </a:cubicBezTo>
                <a:lnTo>
                  <a:pt x="92791" y="32070"/>
                </a:lnTo>
                <a:cubicBezTo>
                  <a:pt x="92592" y="31811"/>
                  <a:pt x="92281" y="31633"/>
                  <a:pt x="91946" y="31571"/>
                </a:cubicBezTo>
                <a:lnTo>
                  <a:pt x="91946" y="31571"/>
                </a:lnTo>
                <a:cubicBezTo>
                  <a:pt x="92223" y="31506"/>
                  <a:pt x="92472" y="31334"/>
                  <a:pt x="92631" y="31089"/>
                </a:cubicBezTo>
                <a:cubicBezTo>
                  <a:pt x="91421" y="30998"/>
                  <a:pt x="87221" y="31340"/>
                  <a:pt x="88659" y="29057"/>
                </a:cubicBezTo>
                <a:lnTo>
                  <a:pt x="88659" y="29057"/>
                </a:lnTo>
                <a:cubicBezTo>
                  <a:pt x="88258" y="29213"/>
                  <a:pt x="87423" y="29413"/>
                  <a:pt x="87107" y="29741"/>
                </a:cubicBezTo>
                <a:lnTo>
                  <a:pt x="87107" y="29741"/>
                </a:lnTo>
                <a:cubicBezTo>
                  <a:pt x="87434" y="29375"/>
                  <a:pt x="87583" y="28819"/>
                  <a:pt x="87449" y="28350"/>
                </a:cubicBezTo>
                <a:cubicBezTo>
                  <a:pt x="87306" y="28296"/>
                  <a:pt x="87154" y="28271"/>
                  <a:pt x="87000" y="28271"/>
                </a:cubicBezTo>
                <a:cubicBezTo>
                  <a:pt x="86567" y="28271"/>
                  <a:pt x="86127" y="28475"/>
                  <a:pt x="85875" y="28829"/>
                </a:cubicBezTo>
                <a:cubicBezTo>
                  <a:pt x="85464" y="28008"/>
                  <a:pt x="84688" y="27391"/>
                  <a:pt x="83820" y="27140"/>
                </a:cubicBezTo>
                <a:cubicBezTo>
                  <a:pt x="83638" y="27597"/>
                  <a:pt x="83478" y="28053"/>
                  <a:pt x="83295" y="28532"/>
                </a:cubicBezTo>
                <a:cubicBezTo>
                  <a:pt x="83197" y="28205"/>
                  <a:pt x="82864" y="27995"/>
                  <a:pt x="82540" y="27995"/>
                </a:cubicBezTo>
                <a:cubicBezTo>
                  <a:pt x="82413" y="27995"/>
                  <a:pt x="82287" y="28028"/>
                  <a:pt x="82177" y="28099"/>
                </a:cubicBezTo>
                <a:cubicBezTo>
                  <a:pt x="81316" y="28690"/>
                  <a:pt x="80366" y="28912"/>
                  <a:pt x="79370" y="28912"/>
                </a:cubicBezTo>
                <a:cubicBezTo>
                  <a:pt x="77251" y="28912"/>
                  <a:pt x="74923" y="27905"/>
                  <a:pt x="72796" y="27300"/>
                </a:cubicBezTo>
                <a:cubicBezTo>
                  <a:pt x="70699" y="26699"/>
                  <a:pt x="68532" y="26513"/>
                  <a:pt x="66337" y="26513"/>
                </a:cubicBezTo>
                <a:cubicBezTo>
                  <a:pt x="62773" y="26513"/>
                  <a:pt x="59134" y="27003"/>
                  <a:pt x="55594" y="27003"/>
                </a:cubicBezTo>
                <a:cubicBezTo>
                  <a:pt x="52865" y="27003"/>
                  <a:pt x="50194" y="26712"/>
                  <a:pt x="47665" y="25679"/>
                </a:cubicBezTo>
                <a:cubicBezTo>
                  <a:pt x="47344" y="25548"/>
                  <a:pt x="46985" y="25417"/>
                  <a:pt x="46649" y="25417"/>
                </a:cubicBezTo>
                <a:cubicBezTo>
                  <a:pt x="46460" y="25417"/>
                  <a:pt x="46277" y="25458"/>
                  <a:pt x="46113" y="25565"/>
                </a:cubicBezTo>
                <a:cubicBezTo>
                  <a:pt x="45967" y="25672"/>
                  <a:pt x="45925" y="25849"/>
                  <a:pt x="45947" y="26023"/>
                </a:cubicBezTo>
                <a:lnTo>
                  <a:pt x="45947" y="26023"/>
                </a:lnTo>
                <a:cubicBezTo>
                  <a:pt x="42775" y="23684"/>
                  <a:pt x="39135" y="22018"/>
                  <a:pt x="35294" y="21160"/>
                </a:cubicBezTo>
                <a:cubicBezTo>
                  <a:pt x="35956" y="20224"/>
                  <a:pt x="36435" y="19151"/>
                  <a:pt x="36686" y="18033"/>
                </a:cubicBezTo>
                <a:lnTo>
                  <a:pt x="36686" y="18033"/>
                </a:lnTo>
                <a:cubicBezTo>
                  <a:pt x="36001" y="18558"/>
                  <a:pt x="35339" y="19083"/>
                  <a:pt x="34655" y="19631"/>
                </a:cubicBezTo>
                <a:cubicBezTo>
                  <a:pt x="35020" y="18946"/>
                  <a:pt x="35362" y="18261"/>
                  <a:pt x="35727" y="17576"/>
                </a:cubicBezTo>
                <a:lnTo>
                  <a:pt x="35727" y="17576"/>
                </a:lnTo>
                <a:cubicBezTo>
                  <a:pt x="34632" y="17919"/>
                  <a:pt x="33605" y="18581"/>
                  <a:pt x="32851" y="19471"/>
                </a:cubicBezTo>
                <a:cubicBezTo>
                  <a:pt x="32920" y="18261"/>
                  <a:pt x="33148" y="17074"/>
                  <a:pt x="33559" y="15956"/>
                </a:cubicBezTo>
                <a:lnTo>
                  <a:pt x="33559" y="15956"/>
                </a:lnTo>
                <a:cubicBezTo>
                  <a:pt x="32532" y="16298"/>
                  <a:pt x="31710" y="17188"/>
                  <a:pt x="31436" y="18238"/>
                </a:cubicBezTo>
                <a:cubicBezTo>
                  <a:pt x="31527" y="17599"/>
                  <a:pt x="31436" y="16960"/>
                  <a:pt x="31162" y="16367"/>
                </a:cubicBezTo>
                <a:cubicBezTo>
                  <a:pt x="30713" y="16836"/>
                  <a:pt x="30447" y="17472"/>
                  <a:pt x="30380" y="18118"/>
                </a:cubicBezTo>
                <a:lnTo>
                  <a:pt x="30380" y="18118"/>
                </a:lnTo>
                <a:cubicBezTo>
                  <a:pt x="30426" y="16443"/>
                  <a:pt x="29836" y="14754"/>
                  <a:pt x="28743" y="13468"/>
                </a:cubicBezTo>
                <a:lnTo>
                  <a:pt x="28743" y="13468"/>
                </a:lnTo>
                <a:cubicBezTo>
                  <a:pt x="29040" y="14815"/>
                  <a:pt x="28834" y="16253"/>
                  <a:pt x="28149" y="17462"/>
                </a:cubicBezTo>
                <a:cubicBezTo>
                  <a:pt x="28560" y="15864"/>
                  <a:pt x="28012" y="14061"/>
                  <a:pt x="26780" y="12943"/>
                </a:cubicBezTo>
                <a:cubicBezTo>
                  <a:pt x="26803" y="11710"/>
                  <a:pt x="27099" y="10501"/>
                  <a:pt x="27624" y="9428"/>
                </a:cubicBezTo>
                <a:lnTo>
                  <a:pt x="27624" y="9428"/>
                </a:lnTo>
                <a:cubicBezTo>
                  <a:pt x="26119" y="10453"/>
                  <a:pt x="25218" y="12293"/>
                  <a:pt x="25281" y="14128"/>
                </a:cubicBezTo>
                <a:lnTo>
                  <a:pt x="25281" y="14128"/>
                </a:lnTo>
                <a:cubicBezTo>
                  <a:pt x="25218" y="13048"/>
                  <a:pt x="25154" y="11967"/>
                  <a:pt x="25091" y="10866"/>
                </a:cubicBezTo>
                <a:cubicBezTo>
                  <a:pt x="24109" y="11802"/>
                  <a:pt x="23584" y="13194"/>
                  <a:pt x="23721" y="14518"/>
                </a:cubicBezTo>
                <a:cubicBezTo>
                  <a:pt x="23014" y="12349"/>
                  <a:pt x="22694" y="10021"/>
                  <a:pt x="22808" y="7739"/>
                </a:cubicBezTo>
                <a:lnTo>
                  <a:pt x="22808" y="7739"/>
                </a:lnTo>
                <a:cubicBezTo>
                  <a:pt x="21621" y="8469"/>
                  <a:pt x="21028" y="9998"/>
                  <a:pt x="21393" y="11345"/>
                </a:cubicBezTo>
                <a:cubicBezTo>
                  <a:pt x="20959" y="10409"/>
                  <a:pt x="20503" y="9473"/>
                  <a:pt x="20069" y="8538"/>
                </a:cubicBezTo>
                <a:cubicBezTo>
                  <a:pt x="19430" y="9861"/>
                  <a:pt x="19293" y="11436"/>
                  <a:pt x="19636" y="12852"/>
                </a:cubicBezTo>
                <a:cubicBezTo>
                  <a:pt x="18905" y="11345"/>
                  <a:pt x="18198" y="9839"/>
                  <a:pt x="17467" y="8332"/>
                </a:cubicBezTo>
                <a:cubicBezTo>
                  <a:pt x="17033" y="9633"/>
                  <a:pt x="16805" y="11026"/>
                  <a:pt x="16782" y="12395"/>
                </a:cubicBezTo>
                <a:cubicBezTo>
                  <a:pt x="16235" y="10957"/>
                  <a:pt x="15436" y="9610"/>
                  <a:pt x="14386" y="8469"/>
                </a:cubicBezTo>
                <a:cubicBezTo>
                  <a:pt x="14363" y="9085"/>
                  <a:pt x="14340" y="9724"/>
                  <a:pt x="14317" y="10341"/>
                </a:cubicBezTo>
                <a:cubicBezTo>
                  <a:pt x="12742" y="9177"/>
                  <a:pt x="12263" y="6780"/>
                  <a:pt x="13267" y="5091"/>
                </a:cubicBezTo>
                <a:lnTo>
                  <a:pt x="13267" y="5091"/>
                </a:lnTo>
                <a:cubicBezTo>
                  <a:pt x="12450" y="5314"/>
                  <a:pt x="11784" y="6006"/>
                  <a:pt x="11552" y="6822"/>
                </a:cubicBezTo>
                <a:lnTo>
                  <a:pt x="11552" y="6822"/>
                </a:lnTo>
                <a:cubicBezTo>
                  <a:pt x="11716" y="5493"/>
                  <a:pt x="11620" y="4127"/>
                  <a:pt x="11281" y="2831"/>
                </a:cubicBezTo>
                <a:cubicBezTo>
                  <a:pt x="10642" y="3014"/>
                  <a:pt x="10117" y="3607"/>
                  <a:pt x="10026" y="4292"/>
                </a:cubicBezTo>
                <a:cubicBezTo>
                  <a:pt x="9661" y="2694"/>
                  <a:pt x="8862" y="1211"/>
                  <a:pt x="7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a:off x="-1107312" y="3793091"/>
            <a:ext cx="1581284" cy="1671879"/>
          </a:xfrm>
          <a:custGeom>
            <a:avLst/>
            <a:gdLst/>
            <a:ahLst/>
            <a:cxnLst/>
            <a:rect l="l" t="t" r="r" b="b"/>
            <a:pathLst>
              <a:path w="52613" h="50468" extrusionOk="0">
                <a:moveTo>
                  <a:pt x="51996" y="29400"/>
                </a:moveTo>
                <a:cubicBezTo>
                  <a:pt x="51989" y="29401"/>
                  <a:pt x="51982" y="29402"/>
                  <a:pt x="51975" y="29403"/>
                </a:cubicBezTo>
                <a:lnTo>
                  <a:pt x="51975" y="29403"/>
                </a:lnTo>
                <a:cubicBezTo>
                  <a:pt x="51982" y="29402"/>
                  <a:pt x="51989" y="29401"/>
                  <a:pt x="51996" y="29400"/>
                </a:cubicBezTo>
                <a:close/>
                <a:moveTo>
                  <a:pt x="22369" y="1"/>
                </a:moveTo>
                <a:cubicBezTo>
                  <a:pt x="20543" y="10569"/>
                  <a:pt x="20132" y="21388"/>
                  <a:pt x="21205" y="32070"/>
                </a:cubicBezTo>
                <a:cubicBezTo>
                  <a:pt x="19744" y="22986"/>
                  <a:pt x="18306" y="13924"/>
                  <a:pt x="16845" y="4840"/>
                </a:cubicBezTo>
                <a:lnTo>
                  <a:pt x="16845" y="4840"/>
                </a:lnTo>
                <a:cubicBezTo>
                  <a:pt x="16526" y="13719"/>
                  <a:pt x="17416" y="22643"/>
                  <a:pt x="19493" y="31271"/>
                </a:cubicBezTo>
                <a:cubicBezTo>
                  <a:pt x="17507" y="25839"/>
                  <a:pt x="15818" y="20292"/>
                  <a:pt x="14426" y="14677"/>
                </a:cubicBezTo>
                <a:lnTo>
                  <a:pt x="14426" y="14677"/>
                </a:lnTo>
                <a:cubicBezTo>
                  <a:pt x="15014" y="19518"/>
                  <a:pt x="15968" y="24332"/>
                  <a:pt x="17279" y="29041"/>
                </a:cubicBezTo>
                <a:lnTo>
                  <a:pt x="17279" y="29041"/>
                </a:lnTo>
                <a:cubicBezTo>
                  <a:pt x="15744" y="24613"/>
                  <a:pt x="13712" y="20365"/>
                  <a:pt x="11230" y="16412"/>
                </a:cubicBezTo>
                <a:lnTo>
                  <a:pt x="11230" y="16412"/>
                </a:lnTo>
                <a:cubicBezTo>
                  <a:pt x="14243" y="23054"/>
                  <a:pt x="15544" y="29080"/>
                  <a:pt x="16435" y="36247"/>
                </a:cubicBezTo>
                <a:cubicBezTo>
                  <a:pt x="14084" y="29970"/>
                  <a:pt x="11071" y="23945"/>
                  <a:pt x="7487" y="18284"/>
                </a:cubicBezTo>
                <a:lnTo>
                  <a:pt x="7487" y="18284"/>
                </a:lnTo>
                <a:cubicBezTo>
                  <a:pt x="10614" y="24492"/>
                  <a:pt x="13787" y="30861"/>
                  <a:pt x="14677" y="37754"/>
                </a:cubicBezTo>
                <a:cubicBezTo>
                  <a:pt x="12189" y="30336"/>
                  <a:pt x="8720" y="23214"/>
                  <a:pt x="4383" y="16686"/>
                </a:cubicBezTo>
                <a:cubicBezTo>
                  <a:pt x="3401" y="15225"/>
                  <a:pt x="2306" y="13719"/>
                  <a:pt x="708" y="12966"/>
                </a:cubicBezTo>
                <a:lnTo>
                  <a:pt x="708" y="12966"/>
                </a:lnTo>
                <a:cubicBezTo>
                  <a:pt x="4976" y="20521"/>
                  <a:pt x="9290" y="28213"/>
                  <a:pt x="11230" y="36681"/>
                </a:cubicBezTo>
                <a:cubicBezTo>
                  <a:pt x="8537" y="29765"/>
                  <a:pt x="5478" y="22712"/>
                  <a:pt x="0" y="17713"/>
                </a:cubicBezTo>
                <a:lnTo>
                  <a:pt x="0" y="17713"/>
                </a:lnTo>
                <a:cubicBezTo>
                  <a:pt x="4269" y="24241"/>
                  <a:pt x="7487" y="31454"/>
                  <a:pt x="9496" y="38986"/>
                </a:cubicBezTo>
                <a:lnTo>
                  <a:pt x="37594" y="50467"/>
                </a:lnTo>
                <a:cubicBezTo>
                  <a:pt x="38598" y="47774"/>
                  <a:pt x="40538" y="45514"/>
                  <a:pt x="42798" y="43734"/>
                </a:cubicBezTo>
                <a:cubicBezTo>
                  <a:pt x="45035" y="41954"/>
                  <a:pt x="47591" y="40607"/>
                  <a:pt x="50125" y="39260"/>
                </a:cubicBezTo>
                <a:lnTo>
                  <a:pt x="50125" y="39260"/>
                </a:lnTo>
                <a:cubicBezTo>
                  <a:pt x="44510" y="41337"/>
                  <a:pt x="39465" y="44921"/>
                  <a:pt x="35676" y="49532"/>
                </a:cubicBezTo>
                <a:cubicBezTo>
                  <a:pt x="37913" y="43803"/>
                  <a:pt x="43688" y="40287"/>
                  <a:pt x="49303" y="37754"/>
                </a:cubicBezTo>
                <a:lnTo>
                  <a:pt x="49303" y="37754"/>
                </a:lnTo>
                <a:cubicBezTo>
                  <a:pt x="43688" y="39466"/>
                  <a:pt x="38530" y="42707"/>
                  <a:pt x="34604" y="47067"/>
                </a:cubicBezTo>
                <a:cubicBezTo>
                  <a:pt x="37708" y="42296"/>
                  <a:pt x="42319" y="38507"/>
                  <a:pt x="47614" y="36407"/>
                </a:cubicBezTo>
                <a:lnTo>
                  <a:pt x="47614" y="36407"/>
                </a:lnTo>
                <a:cubicBezTo>
                  <a:pt x="42661" y="37229"/>
                  <a:pt x="38027" y="39671"/>
                  <a:pt x="34535" y="43278"/>
                </a:cubicBezTo>
                <a:cubicBezTo>
                  <a:pt x="38297" y="38307"/>
                  <a:pt x="45385" y="30330"/>
                  <a:pt x="51975" y="29403"/>
                </a:cubicBezTo>
                <a:lnTo>
                  <a:pt x="51975" y="29403"/>
                </a:lnTo>
                <a:cubicBezTo>
                  <a:pt x="44270" y="30482"/>
                  <a:pt x="37771" y="35545"/>
                  <a:pt x="32002" y="40767"/>
                </a:cubicBezTo>
                <a:cubicBezTo>
                  <a:pt x="37685" y="33874"/>
                  <a:pt x="44715" y="28122"/>
                  <a:pt x="52613" y="23922"/>
                </a:cubicBezTo>
                <a:lnTo>
                  <a:pt x="52613" y="23922"/>
                </a:lnTo>
                <a:cubicBezTo>
                  <a:pt x="44304" y="27003"/>
                  <a:pt x="36818" y="32276"/>
                  <a:pt x="31111" y="39055"/>
                </a:cubicBezTo>
                <a:cubicBezTo>
                  <a:pt x="35745" y="30929"/>
                  <a:pt x="42638" y="24127"/>
                  <a:pt x="50832" y="19608"/>
                </a:cubicBezTo>
                <a:lnTo>
                  <a:pt x="50832" y="19608"/>
                </a:lnTo>
                <a:cubicBezTo>
                  <a:pt x="42118" y="23531"/>
                  <a:pt x="34567" y="29985"/>
                  <a:pt x="29341" y="37967"/>
                </a:cubicBezTo>
                <a:lnTo>
                  <a:pt x="29341" y="37967"/>
                </a:lnTo>
                <a:cubicBezTo>
                  <a:pt x="35089" y="29185"/>
                  <a:pt x="40861" y="20379"/>
                  <a:pt x="46610" y="11573"/>
                </a:cubicBezTo>
                <a:lnTo>
                  <a:pt x="46610" y="11573"/>
                </a:lnTo>
                <a:cubicBezTo>
                  <a:pt x="41246" y="19288"/>
                  <a:pt x="35517" y="26729"/>
                  <a:pt x="29445" y="33896"/>
                </a:cubicBezTo>
                <a:cubicBezTo>
                  <a:pt x="33942" y="25428"/>
                  <a:pt x="38575" y="17051"/>
                  <a:pt x="43323" y="8743"/>
                </a:cubicBezTo>
                <a:lnTo>
                  <a:pt x="43323" y="8743"/>
                </a:lnTo>
                <a:cubicBezTo>
                  <a:pt x="37320" y="16618"/>
                  <a:pt x="31248" y="24629"/>
                  <a:pt x="27573" y="33851"/>
                </a:cubicBezTo>
                <a:cubicBezTo>
                  <a:pt x="30860" y="24972"/>
                  <a:pt x="34193" y="16001"/>
                  <a:pt x="39465" y="8149"/>
                </a:cubicBezTo>
                <a:lnTo>
                  <a:pt x="39465" y="8149"/>
                </a:lnTo>
                <a:cubicBezTo>
                  <a:pt x="32937" y="15294"/>
                  <a:pt x="29308" y="24561"/>
                  <a:pt x="25839" y="33577"/>
                </a:cubicBezTo>
                <a:cubicBezTo>
                  <a:pt x="28989" y="23488"/>
                  <a:pt x="31431" y="13148"/>
                  <a:pt x="33166" y="2717"/>
                </a:cubicBezTo>
                <a:lnTo>
                  <a:pt x="33166" y="2717"/>
                </a:lnTo>
                <a:cubicBezTo>
                  <a:pt x="30312" y="12555"/>
                  <a:pt x="27459" y="22392"/>
                  <a:pt x="24629" y="32230"/>
                </a:cubicBezTo>
                <a:cubicBezTo>
                  <a:pt x="26364" y="21890"/>
                  <a:pt x="26113" y="11345"/>
                  <a:pt x="25839" y="868"/>
                </a:cubicBezTo>
                <a:lnTo>
                  <a:pt x="25839" y="868"/>
                </a:lnTo>
                <a:cubicBezTo>
                  <a:pt x="24241" y="11117"/>
                  <a:pt x="23214" y="21457"/>
                  <a:pt x="22757" y="31819"/>
                </a:cubicBezTo>
                <a:cubicBezTo>
                  <a:pt x="22963" y="21205"/>
                  <a:pt x="22826" y="10592"/>
                  <a:pt x="22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5" name="Google Shape;1485;p9"/>
          <p:cNvGrpSpPr/>
          <p:nvPr/>
        </p:nvGrpSpPr>
        <p:grpSpPr>
          <a:xfrm>
            <a:off x="3118025" y="4302875"/>
            <a:ext cx="777800" cy="502800"/>
            <a:chOff x="3170025" y="4615900"/>
            <a:chExt cx="777800" cy="502800"/>
          </a:xfrm>
        </p:grpSpPr>
        <p:sp>
          <p:nvSpPr>
            <p:cNvPr id="1486" name="Google Shape;1486;p9"/>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9"/>
          <p:cNvGrpSpPr/>
          <p:nvPr/>
        </p:nvGrpSpPr>
        <p:grpSpPr>
          <a:xfrm>
            <a:off x="1607713" y="3824225"/>
            <a:ext cx="1754725" cy="1335300"/>
            <a:chOff x="0" y="3611325"/>
            <a:chExt cx="1754725" cy="1335300"/>
          </a:xfrm>
        </p:grpSpPr>
        <p:sp>
          <p:nvSpPr>
            <p:cNvPr id="1495" name="Google Shape;1495;p9"/>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9"/>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9"/>
          <p:cNvGrpSpPr/>
          <p:nvPr/>
        </p:nvGrpSpPr>
        <p:grpSpPr>
          <a:xfrm>
            <a:off x="924123" y="4750665"/>
            <a:ext cx="600141" cy="964900"/>
            <a:chOff x="5837150" y="3173200"/>
            <a:chExt cx="411450" cy="661525"/>
          </a:xfrm>
        </p:grpSpPr>
        <p:sp>
          <p:nvSpPr>
            <p:cNvPr id="1498" name="Google Shape;1498;p9"/>
            <p:cNvSpPr/>
            <p:nvPr/>
          </p:nvSpPr>
          <p:spPr>
            <a:xfrm>
              <a:off x="5927900" y="3525400"/>
              <a:ext cx="198600" cy="94750"/>
            </a:xfrm>
            <a:custGeom>
              <a:avLst/>
              <a:gdLst/>
              <a:ahLst/>
              <a:cxnLst/>
              <a:rect l="l" t="t" r="r" b="b"/>
              <a:pathLst>
                <a:path w="7944" h="3790" extrusionOk="0">
                  <a:moveTo>
                    <a:pt x="7076" y="1"/>
                  </a:moveTo>
                  <a:cubicBezTo>
                    <a:pt x="4656" y="24"/>
                    <a:pt x="2420" y="2284"/>
                    <a:pt x="0" y="2808"/>
                  </a:cubicBezTo>
                  <a:cubicBezTo>
                    <a:pt x="1031" y="3463"/>
                    <a:pt x="2027" y="3790"/>
                    <a:pt x="3019" y="3790"/>
                  </a:cubicBezTo>
                  <a:cubicBezTo>
                    <a:pt x="3169" y="3790"/>
                    <a:pt x="3319" y="3782"/>
                    <a:pt x="3470" y="3767"/>
                  </a:cubicBezTo>
                  <a:cubicBezTo>
                    <a:pt x="4634" y="3653"/>
                    <a:pt x="5798" y="3105"/>
                    <a:pt x="7007" y="2147"/>
                  </a:cubicBezTo>
                  <a:cubicBezTo>
                    <a:pt x="7281" y="1941"/>
                    <a:pt x="7555" y="1713"/>
                    <a:pt x="7715" y="1370"/>
                  </a:cubicBezTo>
                  <a:cubicBezTo>
                    <a:pt x="7898" y="1028"/>
                    <a:pt x="7943" y="549"/>
                    <a:pt x="7761" y="252"/>
                  </a:cubicBezTo>
                  <a:cubicBezTo>
                    <a:pt x="7601" y="24"/>
                    <a:pt x="7327" y="1"/>
                    <a:pt x="7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
            <p:cNvSpPr/>
            <p:nvPr/>
          </p:nvSpPr>
          <p:spPr>
            <a:xfrm>
              <a:off x="5972975" y="3462075"/>
              <a:ext cx="162650" cy="77500"/>
            </a:xfrm>
            <a:custGeom>
              <a:avLst/>
              <a:gdLst/>
              <a:ahLst/>
              <a:cxnLst/>
              <a:rect l="l" t="t" r="r" b="b"/>
              <a:pathLst>
                <a:path w="6506" h="3100" extrusionOk="0">
                  <a:moveTo>
                    <a:pt x="5798" y="0"/>
                  </a:moveTo>
                  <a:cubicBezTo>
                    <a:pt x="3812" y="23"/>
                    <a:pt x="1986" y="1872"/>
                    <a:pt x="0" y="2306"/>
                  </a:cubicBezTo>
                  <a:cubicBezTo>
                    <a:pt x="832" y="2840"/>
                    <a:pt x="1646" y="3100"/>
                    <a:pt x="2473" y="3100"/>
                  </a:cubicBezTo>
                  <a:cubicBezTo>
                    <a:pt x="2599" y="3100"/>
                    <a:pt x="2726" y="3094"/>
                    <a:pt x="2853" y="3082"/>
                  </a:cubicBezTo>
                  <a:cubicBezTo>
                    <a:pt x="3789" y="2990"/>
                    <a:pt x="4748" y="2557"/>
                    <a:pt x="5729" y="1758"/>
                  </a:cubicBezTo>
                  <a:cubicBezTo>
                    <a:pt x="5958" y="1598"/>
                    <a:pt x="6186" y="1393"/>
                    <a:pt x="6323" y="1119"/>
                  </a:cubicBezTo>
                  <a:cubicBezTo>
                    <a:pt x="6483" y="822"/>
                    <a:pt x="6506" y="434"/>
                    <a:pt x="6346"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
            <p:cNvSpPr/>
            <p:nvPr/>
          </p:nvSpPr>
          <p:spPr>
            <a:xfrm>
              <a:off x="6015200" y="3387900"/>
              <a:ext cx="163225" cy="77500"/>
            </a:xfrm>
            <a:custGeom>
              <a:avLst/>
              <a:gdLst/>
              <a:ahLst/>
              <a:cxnLst/>
              <a:rect l="l" t="t" r="r" b="b"/>
              <a:pathLst>
                <a:path w="6529" h="3100" extrusionOk="0">
                  <a:moveTo>
                    <a:pt x="5821" y="0"/>
                  </a:moveTo>
                  <a:cubicBezTo>
                    <a:pt x="3835" y="23"/>
                    <a:pt x="1986" y="1872"/>
                    <a:pt x="0" y="2305"/>
                  </a:cubicBezTo>
                  <a:cubicBezTo>
                    <a:pt x="852" y="2840"/>
                    <a:pt x="1668" y="3100"/>
                    <a:pt x="2481" y="3100"/>
                  </a:cubicBezTo>
                  <a:cubicBezTo>
                    <a:pt x="2605" y="3100"/>
                    <a:pt x="2729" y="3094"/>
                    <a:pt x="2854" y="3081"/>
                  </a:cubicBezTo>
                  <a:cubicBezTo>
                    <a:pt x="3812" y="2990"/>
                    <a:pt x="4771" y="2557"/>
                    <a:pt x="5752" y="1758"/>
                  </a:cubicBezTo>
                  <a:cubicBezTo>
                    <a:pt x="5981" y="1598"/>
                    <a:pt x="6209" y="1392"/>
                    <a:pt x="6346" y="1119"/>
                  </a:cubicBezTo>
                  <a:cubicBezTo>
                    <a:pt x="6483" y="822"/>
                    <a:pt x="6528" y="434"/>
                    <a:pt x="6369" y="206"/>
                  </a:cubicBezTo>
                  <a:cubicBezTo>
                    <a:pt x="6232" y="23"/>
                    <a:pt x="6026" y="0"/>
                    <a:pt x="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
            <p:cNvSpPr/>
            <p:nvPr/>
          </p:nvSpPr>
          <p:spPr>
            <a:xfrm>
              <a:off x="6071125" y="3318275"/>
              <a:ext cx="163225" cy="77525"/>
            </a:xfrm>
            <a:custGeom>
              <a:avLst/>
              <a:gdLst/>
              <a:ahLst/>
              <a:cxnLst/>
              <a:rect l="l" t="t" r="r" b="b"/>
              <a:pathLst>
                <a:path w="6529" h="3101" extrusionOk="0">
                  <a:moveTo>
                    <a:pt x="5798" y="0"/>
                  </a:moveTo>
                  <a:cubicBezTo>
                    <a:pt x="3812" y="23"/>
                    <a:pt x="1986" y="1872"/>
                    <a:pt x="0" y="2306"/>
                  </a:cubicBezTo>
                  <a:cubicBezTo>
                    <a:pt x="832" y="2840"/>
                    <a:pt x="1663" y="3100"/>
                    <a:pt x="2480" y="3100"/>
                  </a:cubicBezTo>
                  <a:cubicBezTo>
                    <a:pt x="2605" y="3100"/>
                    <a:pt x="2729" y="3094"/>
                    <a:pt x="2853" y="3082"/>
                  </a:cubicBezTo>
                  <a:cubicBezTo>
                    <a:pt x="3789" y="2991"/>
                    <a:pt x="4748" y="2557"/>
                    <a:pt x="5752" y="1758"/>
                  </a:cubicBezTo>
                  <a:cubicBezTo>
                    <a:pt x="5958" y="1598"/>
                    <a:pt x="6186" y="1393"/>
                    <a:pt x="6346" y="1119"/>
                  </a:cubicBezTo>
                  <a:cubicBezTo>
                    <a:pt x="6483" y="822"/>
                    <a:pt x="6528" y="434"/>
                    <a:pt x="6369"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
            <p:cNvSpPr/>
            <p:nvPr/>
          </p:nvSpPr>
          <p:spPr>
            <a:xfrm>
              <a:off x="6128175" y="3267600"/>
              <a:ext cx="105600" cy="65525"/>
            </a:xfrm>
            <a:custGeom>
              <a:avLst/>
              <a:gdLst/>
              <a:ahLst/>
              <a:cxnLst/>
              <a:rect l="l" t="t" r="r" b="b"/>
              <a:pathLst>
                <a:path w="4224" h="2621" extrusionOk="0">
                  <a:moveTo>
                    <a:pt x="3782" y="0"/>
                  </a:moveTo>
                  <a:cubicBezTo>
                    <a:pt x="3723" y="0"/>
                    <a:pt x="3663" y="9"/>
                    <a:pt x="3607" y="19"/>
                  </a:cubicBezTo>
                  <a:cubicBezTo>
                    <a:pt x="2215" y="338"/>
                    <a:pt x="1302" y="1822"/>
                    <a:pt x="1" y="2393"/>
                  </a:cubicBezTo>
                  <a:cubicBezTo>
                    <a:pt x="435" y="2546"/>
                    <a:pt x="848" y="2621"/>
                    <a:pt x="1240" y="2621"/>
                  </a:cubicBezTo>
                  <a:cubicBezTo>
                    <a:pt x="1547" y="2621"/>
                    <a:pt x="1842" y="2574"/>
                    <a:pt x="2124" y="2484"/>
                  </a:cubicBezTo>
                  <a:cubicBezTo>
                    <a:pt x="2763" y="2301"/>
                    <a:pt x="3333" y="1845"/>
                    <a:pt x="3881" y="1183"/>
                  </a:cubicBezTo>
                  <a:cubicBezTo>
                    <a:pt x="3995" y="1046"/>
                    <a:pt x="4109" y="886"/>
                    <a:pt x="4178" y="681"/>
                  </a:cubicBezTo>
                  <a:cubicBezTo>
                    <a:pt x="4223" y="475"/>
                    <a:pt x="4178" y="201"/>
                    <a:pt x="4018" y="87"/>
                  </a:cubicBezTo>
                  <a:cubicBezTo>
                    <a:pt x="3951" y="20"/>
                    <a:pt x="3867" y="0"/>
                    <a:pt x="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9"/>
            <p:cNvSpPr/>
            <p:nvPr/>
          </p:nvSpPr>
          <p:spPr>
            <a:xfrm>
              <a:off x="6153850" y="3236925"/>
              <a:ext cx="88475" cy="54075"/>
            </a:xfrm>
            <a:custGeom>
              <a:avLst/>
              <a:gdLst/>
              <a:ahLst/>
              <a:cxnLst/>
              <a:rect l="l" t="t" r="r" b="b"/>
              <a:pathLst>
                <a:path w="3539" h="2163" extrusionOk="0">
                  <a:moveTo>
                    <a:pt x="3088" y="1"/>
                  </a:moveTo>
                  <a:cubicBezTo>
                    <a:pt x="3047" y="1"/>
                    <a:pt x="3006" y="6"/>
                    <a:pt x="2968" y="13"/>
                  </a:cubicBezTo>
                  <a:cubicBezTo>
                    <a:pt x="1781" y="264"/>
                    <a:pt x="1097" y="1497"/>
                    <a:pt x="1" y="1953"/>
                  </a:cubicBezTo>
                  <a:cubicBezTo>
                    <a:pt x="441" y="2091"/>
                    <a:pt x="839" y="2162"/>
                    <a:pt x="1202" y="2162"/>
                  </a:cubicBezTo>
                  <a:cubicBezTo>
                    <a:pt x="1441" y="2162"/>
                    <a:pt x="1664" y="2131"/>
                    <a:pt x="1873" y="2067"/>
                  </a:cubicBezTo>
                  <a:cubicBezTo>
                    <a:pt x="2420" y="1908"/>
                    <a:pt x="2900" y="1543"/>
                    <a:pt x="3311" y="995"/>
                  </a:cubicBezTo>
                  <a:cubicBezTo>
                    <a:pt x="3402" y="881"/>
                    <a:pt x="3493" y="744"/>
                    <a:pt x="3516" y="584"/>
                  </a:cubicBezTo>
                  <a:cubicBezTo>
                    <a:pt x="3539" y="401"/>
                    <a:pt x="3470" y="173"/>
                    <a:pt x="3333" y="82"/>
                  </a:cubicBezTo>
                  <a:cubicBezTo>
                    <a:pt x="3257" y="21"/>
                    <a:pt x="317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
            <p:cNvSpPr/>
            <p:nvPr/>
          </p:nvSpPr>
          <p:spPr>
            <a:xfrm>
              <a:off x="6159575" y="3186625"/>
              <a:ext cx="46250" cy="98000"/>
            </a:xfrm>
            <a:custGeom>
              <a:avLst/>
              <a:gdLst/>
              <a:ahLst/>
              <a:cxnLst/>
              <a:rect l="l" t="t" r="r" b="b"/>
              <a:pathLst>
                <a:path w="1850" h="3920" extrusionOk="0">
                  <a:moveTo>
                    <a:pt x="1623" y="1"/>
                  </a:moveTo>
                  <a:cubicBezTo>
                    <a:pt x="1576" y="1"/>
                    <a:pt x="1527" y="14"/>
                    <a:pt x="1484" y="39"/>
                  </a:cubicBezTo>
                  <a:cubicBezTo>
                    <a:pt x="1370" y="85"/>
                    <a:pt x="1256" y="222"/>
                    <a:pt x="1164" y="336"/>
                  </a:cubicBezTo>
                  <a:cubicBezTo>
                    <a:pt x="731" y="884"/>
                    <a:pt x="434" y="1432"/>
                    <a:pt x="251" y="2025"/>
                  </a:cubicBezTo>
                  <a:cubicBezTo>
                    <a:pt x="69" y="2619"/>
                    <a:pt x="0" y="3235"/>
                    <a:pt x="69" y="3920"/>
                  </a:cubicBezTo>
                  <a:cubicBezTo>
                    <a:pt x="525" y="2710"/>
                    <a:pt x="1484" y="1751"/>
                    <a:pt x="1803" y="496"/>
                  </a:cubicBezTo>
                  <a:cubicBezTo>
                    <a:pt x="1826" y="359"/>
                    <a:pt x="1849" y="222"/>
                    <a:pt x="1803" y="108"/>
                  </a:cubicBezTo>
                  <a:cubicBezTo>
                    <a:pt x="1775" y="37"/>
                    <a:pt x="1702" y="1"/>
                    <a:pt x="1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
            <p:cNvSpPr/>
            <p:nvPr/>
          </p:nvSpPr>
          <p:spPr>
            <a:xfrm>
              <a:off x="6158425" y="3195575"/>
              <a:ext cx="90175" cy="87350"/>
            </a:xfrm>
            <a:custGeom>
              <a:avLst/>
              <a:gdLst/>
              <a:ahLst/>
              <a:cxnLst/>
              <a:rect l="l" t="t" r="r" b="b"/>
              <a:pathLst>
                <a:path w="3607" h="3494" extrusionOk="0">
                  <a:moveTo>
                    <a:pt x="3265" y="1"/>
                  </a:moveTo>
                  <a:cubicBezTo>
                    <a:pt x="3105" y="1"/>
                    <a:pt x="2945" y="92"/>
                    <a:pt x="2762" y="184"/>
                  </a:cubicBezTo>
                  <a:cubicBezTo>
                    <a:pt x="2055" y="572"/>
                    <a:pt x="1461" y="1005"/>
                    <a:pt x="1005" y="1576"/>
                  </a:cubicBezTo>
                  <a:cubicBezTo>
                    <a:pt x="548" y="2101"/>
                    <a:pt x="206" y="2740"/>
                    <a:pt x="1" y="3493"/>
                  </a:cubicBezTo>
                  <a:cubicBezTo>
                    <a:pt x="1051" y="2420"/>
                    <a:pt x="2511" y="1827"/>
                    <a:pt x="3424" y="617"/>
                  </a:cubicBezTo>
                  <a:cubicBezTo>
                    <a:pt x="3516" y="503"/>
                    <a:pt x="3607" y="366"/>
                    <a:pt x="3607" y="229"/>
                  </a:cubicBezTo>
                  <a:cubicBezTo>
                    <a:pt x="3584" y="69"/>
                    <a:pt x="3424" y="1"/>
                    <a:pt x="3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
            <p:cNvSpPr/>
            <p:nvPr/>
          </p:nvSpPr>
          <p:spPr>
            <a:xfrm>
              <a:off x="6113925" y="3173200"/>
              <a:ext cx="37100" cy="143375"/>
            </a:xfrm>
            <a:custGeom>
              <a:avLst/>
              <a:gdLst/>
              <a:ahLst/>
              <a:cxnLst/>
              <a:rect l="l" t="t" r="r" b="b"/>
              <a:pathLst>
                <a:path w="1484" h="5735" extrusionOk="0">
                  <a:moveTo>
                    <a:pt x="1235" y="0"/>
                  </a:moveTo>
                  <a:cubicBezTo>
                    <a:pt x="1137" y="0"/>
                    <a:pt x="1015" y="78"/>
                    <a:pt x="936" y="188"/>
                  </a:cubicBezTo>
                  <a:cubicBezTo>
                    <a:pt x="799" y="348"/>
                    <a:pt x="708" y="554"/>
                    <a:pt x="616" y="782"/>
                  </a:cubicBezTo>
                  <a:cubicBezTo>
                    <a:pt x="274" y="1718"/>
                    <a:pt x="69" y="2585"/>
                    <a:pt x="23" y="3407"/>
                  </a:cubicBezTo>
                  <a:cubicBezTo>
                    <a:pt x="0" y="4228"/>
                    <a:pt x="114" y="5005"/>
                    <a:pt x="434" y="5735"/>
                  </a:cubicBezTo>
                  <a:cubicBezTo>
                    <a:pt x="616" y="4000"/>
                    <a:pt x="1484" y="2197"/>
                    <a:pt x="1461" y="485"/>
                  </a:cubicBezTo>
                  <a:cubicBezTo>
                    <a:pt x="1461" y="325"/>
                    <a:pt x="1438" y="143"/>
                    <a:pt x="1347" y="51"/>
                  </a:cubicBezTo>
                  <a:cubicBezTo>
                    <a:pt x="1319" y="16"/>
                    <a:pt x="1279" y="0"/>
                    <a:pt x="1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
            <p:cNvSpPr/>
            <p:nvPr/>
          </p:nvSpPr>
          <p:spPr>
            <a:xfrm>
              <a:off x="6064850" y="3179275"/>
              <a:ext cx="50800" cy="194375"/>
            </a:xfrm>
            <a:custGeom>
              <a:avLst/>
              <a:gdLst/>
              <a:ahLst/>
              <a:cxnLst/>
              <a:rect l="l" t="t" r="r" b="b"/>
              <a:pathLst>
                <a:path w="2032" h="7775" extrusionOk="0">
                  <a:moveTo>
                    <a:pt x="1510" y="1"/>
                  </a:moveTo>
                  <a:cubicBezTo>
                    <a:pt x="1371" y="1"/>
                    <a:pt x="1214" y="86"/>
                    <a:pt x="1096" y="219"/>
                  </a:cubicBezTo>
                  <a:cubicBezTo>
                    <a:pt x="913" y="425"/>
                    <a:pt x="799" y="721"/>
                    <a:pt x="685" y="995"/>
                  </a:cubicBezTo>
                  <a:cubicBezTo>
                    <a:pt x="228" y="2251"/>
                    <a:pt x="0" y="3438"/>
                    <a:pt x="0" y="4556"/>
                  </a:cubicBezTo>
                  <a:cubicBezTo>
                    <a:pt x="0" y="5652"/>
                    <a:pt x="251" y="6724"/>
                    <a:pt x="731" y="7774"/>
                  </a:cubicBezTo>
                  <a:cubicBezTo>
                    <a:pt x="890" y="5401"/>
                    <a:pt x="2032" y="3027"/>
                    <a:pt x="1895" y="699"/>
                  </a:cubicBezTo>
                  <a:cubicBezTo>
                    <a:pt x="1872" y="448"/>
                    <a:pt x="1849" y="196"/>
                    <a:pt x="1712" y="82"/>
                  </a:cubicBezTo>
                  <a:cubicBezTo>
                    <a:pt x="1656" y="26"/>
                    <a:pt x="1585"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
            <p:cNvSpPr/>
            <p:nvPr/>
          </p:nvSpPr>
          <p:spPr>
            <a:xfrm>
              <a:off x="5997500" y="3245675"/>
              <a:ext cx="57675" cy="223850"/>
            </a:xfrm>
            <a:custGeom>
              <a:avLst/>
              <a:gdLst/>
              <a:ahLst/>
              <a:cxnLst/>
              <a:rect l="l" t="t" r="r" b="b"/>
              <a:pathLst>
                <a:path w="2307" h="8954" extrusionOk="0">
                  <a:moveTo>
                    <a:pt x="1961" y="0"/>
                  </a:moveTo>
                  <a:cubicBezTo>
                    <a:pt x="1808" y="0"/>
                    <a:pt x="1625" y="108"/>
                    <a:pt x="1484" y="279"/>
                  </a:cubicBezTo>
                  <a:cubicBezTo>
                    <a:pt x="1279" y="531"/>
                    <a:pt x="1142" y="873"/>
                    <a:pt x="1005" y="1215"/>
                  </a:cubicBezTo>
                  <a:cubicBezTo>
                    <a:pt x="457" y="2699"/>
                    <a:pt x="115" y="4046"/>
                    <a:pt x="69" y="5347"/>
                  </a:cubicBezTo>
                  <a:cubicBezTo>
                    <a:pt x="1" y="6602"/>
                    <a:pt x="183" y="7812"/>
                    <a:pt x="663" y="8953"/>
                  </a:cubicBezTo>
                  <a:cubicBezTo>
                    <a:pt x="959" y="6237"/>
                    <a:pt x="2306" y="3407"/>
                    <a:pt x="2306" y="759"/>
                  </a:cubicBezTo>
                  <a:cubicBezTo>
                    <a:pt x="2306" y="485"/>
                    <a:pt x="2283" y="211"/>
                    <a:pt x="2146" y="74"/>
                  </a:cubicBezTo>
                  <a:cubicBezTo>
                    <a:pt x="2096" y="23"/>
                    <a:pt x="2031"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
            <p:cNvSpPr/>
            <p:nvPr/>
          </p:nvSpPr>
          <p:spPr>
            <a:xfrm>
              <a:off x="5942725" y="3249675"/>
              <a:ext cx="61075" cy="273475"/>
            </a:xfrm>
            <a:custGeom>
              <a:avLst/>
              <a:gdLst/>
              <a:ahLst/>
              <a:cxnLst/>
              <a:rect l="l" t="t" r="r" b="b"/>
              <a:pathLst>
                <a:path w="2443" h="10939" extrusionOk="0">
                  <a:moveTo>
                    <a:pt x="1594" y="0"/>
                  </a:moveTo>
                  <a:cubicBezTo>
                    <a:pt x="1388" y="0"/>
                    <a:pt x="1153" y="226"/>
                    <a:pt x="982" y="530"/>
                  </a:cubicBezTo>
                  <a:cubicBezTo>
                    <a:pt x="777" y="896"/>
                    <a:pt x="685" y="1352"/>
                    <a:pt x="571" y="1786"/>
                  </a:cubicBezTo>
                  <a:cubicBezTo>
                    <a:pt x="160" y="3703"/>
                    <a:pt x="1" y="5415"/>
                    <a:pt x="138" y="6921"/>
                  </a:cubicBezTo>
                  <a:cubicBezTo>
                    <a:pt x="274" y="8428"/>
                    <a:pt x="708" y="9752"/>
                    <a:pt x="1416" y="10939"/>
                  </a:cubicBezTo>
                  <a:cubicBezTo>
                    <a:pt x="1347" y="7652"/>
                    <a:pt x="2443" y="3886"/>
                    <a:pt x="2009" y="781"/>
                  </a:cubicBezTo>
                  <a:cubicBezTo>
                    <a:pt x="1964" y="462"/>
                    <a:pt x="1895" y="142"/>
                    <a:pt x="1712" y="28"/>
                  </a:cubicBezTo>
                  <a:cubicBezTo>
                    <a:pt x="1675" y="9"/>
                    <a:pt x="1635" y="0"/>
                    <a:pt x="1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
            <p:cNvSpPr/>
            <p:nvPr/>
          </p:nvSpPr>
          <p:spPr>
            <a:xfrm>
              <a:off x="5892500" y="3322450"/>
              <a:ext cx="61100" cy="273175"/>
            </a:xfrm>
            <a:custGeom>
              <a:avLst/>
              <a:gdLst/>
              <a:ahLst/>
              <a:cxnLst/>
              <a:rect l="l" t="t" r="r" b="b"/>
              <a:pathLst>
                <a:path w="2444" h="10927" extrusionOk="0">
                  <a:moveTo>
                    <a:pt x="1575" y="1"/>
                  </a:moveTo>
                  <a:cubicBezTo>
                    <a:pt x="1369" y="1"/>
                    <a:pt x="1131" y="222"/>
                    <a:pt x="982" y="518"/>
                  </a:cubicBezTo>
                  <a:cubicBezTo>
                    <a:pt x="777" y="883"/>
                    <a:pt x="663" y="1340"/>
                    <a:pt x="572" y="1774"/>
                  </a:cubicBezTo>
                  <a:cubicBezTo>
                    <a:pt x="161" y="3691"/>
                    <a:pt x="1" y="5403"/>
                    <a:pt x="138" y="6932"/>
                  </a:cubicBezTo>
                  <a:cubicBezTo>
                    <a:pt x="275" y="8416"/>
                    <a:pt x="686" y="9740"/>
                    <a:pt x="1416" y="10926"/>
                  </a:cubicBezTo>
                  <a:cubicBezTo>
                    <a:pt x="1325" y="7640"/>
                    <a:pt x="2443" y="3873"/>
                    <a:pt x="2010" y="769"/>
                  </a:cubicBezTo>
                  <a:cubicBezTo>
                    <a:pt x="1964" y="473"/>
                    <a:pt x="1895" y="130"/>
                    <a:pt x="1713" y="39"/>
                  </a:cubicBezTo>
                  <a:cubicBezTo>
                    <a:pt x="1670" y="13"/>
                    <a:pt x="1623" y="1"/>
                    <a:pt x="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
            <p:cNvSpPr/>
            <p:nvPr/>
          </p:nvSpPr>
          <p:spPr>
            <a:xfrm>
              <a:off x="5837150" y="3263575"/>
              <a:ext cx="352125" cy="571150"/>
            </a:xfrm>
            <a:custGeom>
              <a:avLst/>
              <a:gdLst/>
              <a:ahLst/>
              <a:cxnLst/>
              <a:rect l="l" t="t" r="r" b="b"/>
              <a:pathLst>
                <a:path w="14085" h="22846" extrusionOk="0">
                  <a:moveTo>
                    <a:pt x="13956" y="1"/>
                  </a:moveTo>
                  <a:cubicBezTo>
                    <a:pt x="13703" y="1"/>
                    <a:pt x="13454" y="213"/>
                    <a:pt x="13240" y="408"/>
                  </a:cubicBezTo>
                  <a:cubicBezTo>
                    <a:pt x="10546" y="2873"/>
                    <a:pt x="8013" y="5840"/>
                    <a:pt x="5890" y="9082"/>
                  </a:cubicBezTo>
                  <a:cubicBezTo>
                    <a:pt x="3562" y="12688"/>
                    <a:pt x="1370" y="16431"/>
                    <a:pt x="206" y="20882"/>
                  </a:cubicBezTo>
                  <a:cubicBezTo>
                    <a:pt x="92" y="21270"/>
                    <a:pt x="1" y="21681"/>
                    <a:pt x="47" y="22069"/>
                  </a:cubicBezTo>
                  <a:cubicBezTo>
                    <a:pt x="92" y="22480"/>
                    <a:pt x="298" y="22845"/>
                    <a:pt x="617" y="22845"/>
                  </a:cubicBezTo>
                  <a:cubicBezTo>
                    <a:pt x="868" y="22069"/>
                    <a:pt x="1097" y="21293"/>
                    <a:pt x="1348" y="20517"/>
                  </a:cubicBezTo>
                  <a:cubicBezTo>
                    <a:pt x="2557" y="16682"/>
                    <a:pt x="4132" y="13008"/>
                    <a:pt x="6164" y="9698"/>
                  </a:cubicBezTo>
                  <a:cubicBezTo>
                    <a:pt x="7853" y="6913"/>
                    <a:pt x="9839" y="4448"/>
                    <a:pt x="11939" y="2188"/>
                  </a:cubicBezTo>
                  <a:cubicBezTo>
                    <a:pt x="12646" y="1435"/>
                    <a:pt x="13354" y="705"/>
                    <a:pt x="14084" y="20"/>
                  </a:cubicBezTo>
                  <a:cubicBezTo>
                    <a:pt x="14041" y="7"/>
                    <a:pt x="13998" y="1"/>
                    <a:pt x="1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9"/>
          <p:cNvGrpSpPr/>
          <p:nvPr/>
        </p:nvGrpSpPr>
        <p:grpSpPr>
          <a:xfrm rot="1929417" flipH="1">
            <a:off x="1097380" y="4670995"/>
            <a:ext cx="1083667" cy="1123267"/>
            <a:chOff x="5796650" y="3313950"/>
            <a:chExt cx="742975" cy="770125"/>
          </a:xfrm>
        </p:grpSpPr>
        <p:sp>
          <p:nvSpPr>
            <p:cNvPr id="1513" name="Google Shape;1513;p9"/>
            <p:cNvSpPr/>
            <p:nvPr/>
          </p:nvSpPr>
          <p:spPr>
            <a:xfrm>
              <a:off x="5982675" y="3751000"/>
              <a:ext cx="295050" cy="100350"/>
            </a:xfrm>
            <a:custGeom>
              <a:avLst/>
              <a:gdLst/>
              <a:ahLst/>
              <a:cxnLst/>
              <a:rect l="l" t="t" r="r" b="b"/>
              <a:pathLst>
                <a:path w="11802" h="4014" extrusionOk="0">
                  <a:moveTo>
                    <a:pt x="9616" y="1"/>
                  </a:moveTo>
                  <a:cubicBezTo>
                    <a:pt x="6497" y="1"/>
                    <a:pt x="3167" y="1874"/>
                    <a:pt x="0" y="1956"/>
                  </a:cubicBezTo>
                  <a:cubicBezTo>
                    <a:pt x="1461" y="3188"/>
                    <a:pt x="2990" y="3873"/>
                    <a:pt x="4634" y="3987"/>
                  </a:cubicBezTo>
                  <a:cubicBezTo>
                    <a:pt x="4843" y="4005"/>
                    <a:pt x="5054" y="4013"/>
                    <a:pt x="5268" y="4013"/>
                  </a:cubicBezTo>
                  <a:cubicBezTo>
                    <a:pt x="6750" y="4013"/>
                    <a:pt x="8327" y="3599"/>
                    <a:pt x="10043" y="2800"/>
                  </a:cubicBezTo>
                  <a:cubicBezTo>
                    <a:pt x="10477" y="2595"/>
                    <a:pt x="10934" y="2367"/>
                    <a:pt x="11253" y="1956"/>
                  </a:cubicBezTo>
                  <a:cubicBezTo>
                    <a:pt x="11596" y="1568"/>
                    <a:pt x="11801" y="974"/>
                    <a:pt x="11596" y="586"/>
                  </a:cubicBezTo>
                  <a:cubicBezTo>
                    <a:pt x="11436" y="244"/>
                    <a:pt x="11071" y="153"/>
                    <a:pt x="10705" y="84"/>
                  </a:cubicBezTo>
                  <a:cubicBezTo>
                    <a:pt x="10346" y="27"/>
                    <a:pt x="9983" y="1"/>
                    <a:pt x="9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
            <p:cNvSpPr/>
            <p:nvPr/>
          </p:nvSpPr>
          <p:spPr>
            <a:xfrm>
              <a:off x="6065975" y="3674275"/>
              <a:ext cx="241975" cy="82225"/>
            </a:xfrm>
            <a:custGeom>
              <a:avLst/>
              <a:gdLst/>
              <a:ahLst/>
              <a:cxnLst/>
              <a:rect l="l" t="t" r="r" b="b"/>
              <a:pathLst>
                <a:path w="9679" h="3289" extrusionOk="0">
                  <a:moveTo>
                    <a:pt x="7877" y="1"/>
                  </a:moveTo>
                  <a:cubicBezTo>
                    <a:pt x="5327" y="1"/>
                    <a:pt x="2609" y="1520"/>
                    <a:pt x="1" y="1601"/>
                  </a:cubicBezTo>
                  <a:cubicBezTo>
                    <a:pt x="1211" y="2628"/>
                    <a:pt x="2466" y="3176"/>
                    <a:pt x="3813" y="3267"/>
                  </a:cubicBezTo>
                  <a:cubicBezTo>
                    <a:pt x="3985" y="3282"/>
                    <a:pt x="4159" y="3289"/>
                    <a:pt x="4334" y="3289"/>
                  </a:cubicBezTo>
                  <a:cubicBezTo>
                    <a:pt x="5552" y="3289"/>
                    <a:pt x="6844" y="2944"/>
                    <a:pt x="8241" y="2286"/>
                  </a:cubicBezTo>
                  <a:cubicBezTo>
                    <a:pt x="8606" y="2126"/>
                    <a:pt x="8971" y="1921"/>
                    <a:pt x="9245" y="1601"/>
                  </a:cubicBezTo>
                  <a:cubicBezTo>
                    <a:pt x="9519" y="1282"/>
                    <a:pt x="9679" y="802"/>
                    <a:pt x="9519" y="460"/>
                  </a:cubicBezTo>
                  <a:cubicBezTo>
                    <a:pt x="9382" y="209"/>
                    <a:pt x="9085" y="117"/>
                    <a:pt x="8789" y="72"/>
                  </a:cubicBezTo>
                  <a:cubicBezTo>
                    <a:pt x="8487" y="23"/>
                    <a:pt x="8183" y="1"/>
                    <a:pt x="7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
            <p:cNvSpPr/>
            <p:nvPr/>
          </p:nvSpPr>
          <p:spPr>
            <a:xfrm>
              <a:off x="6145875" y="3590425"/>
              <a:ext cx="241975" cy="82625"/>
            </a:xfrm>
            <a:custGeom>
              <a:avLst/>
              <a:gdLst/>
              <a:ahLst/>
              <a:cxnLst/>
              <a:rect l="l" t="t" r="r" b="b"/>
              <a:pathLst>
                <a:path w="9679" h="3305" extrusionOk="0">
                  <a:moveTo>
                    <a:pt x="7886" y="0"/>
                  </a:moveTo>
                  <a:cubicBezTo>
                    <a:pt x="5333" y="0"/>
                    <a:pt x="2612" y="1539"/>
                    <a:pt x="0" y="1600"/>
                  </a:cubicBezTo>
                  <a:cubicBezTo>
                    <a:pt x="1210" y="2627"/>
                    <a:pt x="2466" y="3175"/>
                    <a:pt x="3812" y="3289"/>
                  </a:cubicBezTo>
                  <a:cubicBezTo>
                    <a:pt x="3963" y="3299"/>
                    <a:pt x="4116" y="3304"/>
                    <a:pt x="4269" y="3304"/>
                  </a:cubicBezTo>
                  <a:cubicBezTo>
                    <a:pt x="5506" y="3304"/>
                    <a:pt x="6819" y="2975"/>
                    <a:pt x="8240" y="2285"/>
                  </a:cubicBezTo>
                  <a:cubicBezTo>
                    <a:pt x="8606" y="2125"/>
                    <a:pt x="8971" y="1942"/>
                    <a:pt x="9245" y="1600"/>
                  </a:cubicBezTo>
                  <a:cubicBezTo>
                    <a:pt x="9519" y="1280"/>
                    <a:pt x="9678" y="801"/>
                    <a:pt x="9519" y="481"/>
                  </a:cubicBezTo>
                  <a:cubicBezTo>
                    <a:pt x="9382" y="207"/>
                    <a:pt x="9085" y="116"/>
                    <a:pt x="8788" y="71"/>
                  </a:cubicBezTo>
                  <a:cubicBezTo>
                    <a:pt x="8490" y="22"/>
                    <a:pt x="8189" y="0"/>
                    <a:pt x="7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
            <p:cNvSpPr/>
            <p:nvPr/>
          </p:nvSpPr>
          <p:spPr>
            <a:xfrm>
              <a:off x="6242875" y="3515675"/>
              <a:ext cx="241975" cy="82200"/>
            </a:xfrm>
            <a:custGeom>
              <a:avLst/>
              <a:gdLst/>
              <a:ahLst/>
              <a:cxnLst/>
              <a:rect l="l" t="t" r="r" b="b"/>
              <a:pathLst>
                <a:path w="9679" h="3288" extrusionOk="0">
                  <a:moveTo>
                    <a:pt x="7885" y="0"/>
                  </a:moveTo>
                  <a:cubicBezTo>
                    <a:pt x="5329" y="0"/>
                    <a:pt x="2592" y="1539"/>
                    <a:pt x="1" y="1600"/>
                  </a:cubicBezTo>
                  <a:cubicBezTo>
                    <a:pt x="1210" y="2627"/>
                    <a:pt x="2466" y="3175"/>
                    <a:pt x="3813" y="3266"/>
                  </a:cubicBezTo>
                  <a:cubicBezTo>
                    <a:pt x="3982" y="3280"/>
                    <a:pt x="4153" y="3287"/>
                    <a:pt x="4326" y="3287"/>
                  </a:cubicBezTo>
                  <a:cubicBezTo>
                    <a:pt x="5529" y="3287"/>
                    <a:pt x="6824" y="2943"/>
                    <a:pt x="8241" y="2284"/>
                  </a:cubicBezTo>
                  <a:cubicBezTo>
                    <a:pt x="8583" y="2125"/>
                    <a:pt x="8971" y="1942"/>
                    <a:pt x="9245" y="1600"/>
                  </a:cubicBezTo>
                  <a:cubicBezTo>
                    <a:pt x="9519" y="1280"/>
                    <a:pt x="9679" y="801"/>
                    <a:pt x="9519" y="481"/>
                  </a:cubicBezTo>
                  <a:cubicBezTo>
                    <a:pt x="9382" y="207"/>
                    <a:pt x="9085" y="116"/>
                    <a:pt x="8788" y="70"/>
                  </a:cubicBezTo>
                  <a:cubicBezTo>
                    <a:pt x="8490" y="22"/>
                    <a:pt x="8189" y="0"/>
                    <a:pt x="7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
            <p:cNvSpPr/>
            <p:nvPr/>
          </p:nvSpPr>
          <p:spPr>
            <a:xfrm>
              <a:off x="6336475" y="3454075"/>
              <a:ext cx="160925" cy="70425"/>
            </a:xfrm>
            <a:custGeom>
              <a:avLst/>
              <a:gdLst/>
              <a:ahLst/>
              <a:cxnLst/>
              <a:rect l="l" t="t" r="r" b="b"/>
              <a:pathLst>
                <a:path w="6437" h="2817" extrusionOk="0">
                  <a:moveTo>
                    <a:pt x="5684" y="1"/>
                  </a:moveTo>
                  <a:cubicBezTo>
                    <a:pt x="3675" y="69"/>
                    <a:pt x="1963" y="1736"/>
                    <a:pt x="0" y="2169"/>
                  </a:cubicBezTo>
                  <a:cubicBezTo>
                    <a:pt x="844" y="2600"/>
                    <a:pt x="1641" y="2816"/>
                    <a:pt x="2431" y="2816"/>
                  </a:cubicBezTo>
                  <a:cubicBezTo>
                    <a:pt x="2602" y="2816"/>
                    <a:pt x="2773" y="2806"/>
                    <a:pt x="2945" y="2785"/>
                  </a:cubicBezTo>
                  <a:cubicBezTo>
                    <a:pt x="3903" y="2694"/>
                    <a:pt x="4816" y="2283"/>
                    <a:pt x="5775" y="1553"/>
                  </a:cubicBezTo>
                  <a:cubicBezTo>
                    <a:pt x="5980" y="1393"/>
                    <a:pt x="6186" y="1233"/>
                    <a:pt x="6323" y="982"/>
                  </a:cubicBezTo>
                  <a:cubicBezTo>
                    <a:pt x="6437" y="731"/>
                    <a:pt x="6437" y="389"/>
                    <a:pt x="6254" y="183"/>
                  </a:cubicBezTo>
                  <a:cubicBezTo>
                    <a:pt x="6117" y="24"/>
                    <a:pt x="5889" y="1"/>
                    <a:pt x="5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
            <p:cNvSpPr/>
            <p:nvPr/>
          </p:nvSpPr>
          <p:spPr>
            <a:xfrm>
              <a:off x="6383825" y="3417950"/>
              <a:ext cx="134700" cy="58200"/>
            </a:xfrm>
            <a:custGeom>
              <a:avLst/>
              <a:gdLst/>
              <a:ahLst/>
              <a:cxnLst/>
              <a:rect l="l" t="t" r="r" b="b"/>
              <a:pathLst>
                <a:path w="5388" h="2328" extrusionOk="0">
                  <a:moveTo>
                    <a:pt x="4775" y="0"/>
                  </a:moveTo>
                  <a:cubicBezTo>
                    <a:pt x="4736" y="0"/>
                    <a:pt x="4696" y="3"/>
                    <a:pt x="4657" y="8"/>
                  </a:cubicBezTo>
                  <a:cubicBezTo>
                    <a:pt x="2945" y="8"/>
                    <a:pt x="1644" y="1400"/>
                    <a:pt x="1" y="1743"/>
                  </a:cubicBezTo>
                  <a:cubicBezTo>
                    <a:pt x="810" y="2137"/>
                    <a:pt x="1567" y="2327"/>
                    <a:pt x="2274" y="2327"/>
                  </a:cubicBezTo>
                  <a:cubicBezTo>
                    <a:pt x="2385" y="2327"/>
                    <a:pt x="2494" y="2322"/>
                    <a:pt x="2603" y="2313"/>
                  </a:cubicBezTo>
                  <a:cubicBezTo>
                    <a:pt x="3402" y="2245"/>
                    <a:pt x="4155" y="1902"/>
                    <a:pt x="4885" y="1332"/>
                  </a:cubicBezTo>
                  <a:cubicBezTo>
                    <a:pt x="5068" y="1195"/>
                    <a:pt x="5228" y="1035"/>
                    <a:pt x="5296" y="830"/>
                  </a:cubicBezTo>
                  <a:cubicBezTo>
                    <a:pt x="5387" y="624"/>
                    <a:pt x="5342" y="327"/>
                    <a:pt x="5182" y="145"/>
                  </a:cubicBezTo>
                  <a:cubicBezTo>
                    <a:pt x="5057" y="37"/>
                    <a:pt x="4917"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
            <p:cNvSpPr/>
            <p:nvPr/>
          </p:nvSpPr>
          <p:spPr>
            <a:xfrm>
              <a:off x="6394100" y="3346450"/>
              <a:ext cx="87325" cy="115075"/>
            </a:xfrm>
            <a:custGeom>
              <a:avLst/>
              <a:gdLst/>
              <a:ahLst/>
              <a:cxnLst/>
              <a:rect l="l" t="t" r="r" b="b"/>
              <a:pathLst>
                <a:path w="3493" h="4603" extrusionOk="0">
                  <a:moveTo>
                    <a:pt x="3149" y="1"/>
                  </a:moveTo>
                  <a:cubicBezTo>
                    <a:pt x="3112" y="1"/>
                    <a:pt x="3073" y="5"/>
                    <a:pt x="3036" y="15"/>
                  </a:cubicBezTo>
                  <a:cubicBezTo>
                    <a:pt x="2854" y="60"/>
                    <a:pt x="2671" y="197"/>
                    <a:pt x="2511" y="334"/>
                  </a:cubicBezTo>
                  <a:cubicBezTo>
                    <a:pt x="1758" y="905"/>
                    <a:pt x="1164" y="1544"/>
                    <a:pt x="754" y="2252"/>
                  </a:cubicBezTo>
                  <a:cubicBezTo>
                    <a:pt x="343" y="2936"/>
                    <a:pt x="92" y="3712"/>
                    <a:pt x="0" y="4603"/>
                  </a:cubicBezTo>
                  <a:cubicBezTo>
                    <a:pt x="982" y="3187"/>
                    <a:pt x="2557" y="2206"/>
                    <a:pt x="3356" y="677"/>
                  </a:cubicBezTo>
                  <a:cubicBezTo>
                    <a:pt x="3424" y="517"/>
                    <a:pt x="3493" y="357"/>
                    <a:pt x="3470" y="197"/>
                  </a:cubicBezTo>
                  <a:cubicBezTo>
                    <a:pt x="3434" y="70"/>
                    <a:pt x="3296" y="1"/>
                    <a:pt x="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
            <p:cNvSpPr/>
            <p:nvPr/>
          </p:nvSpPr>
          <p:spPr>
            <a:xfrm>
              <a:off x="6390100" y="3367550"/>
              <a:ext cx="149525" cy="91125"/>
            </a:xfrm>
            <a:custGeom>
              <a:avLst/>
              <a:gdLst/>
              <a:ahLst/>
              <a:cxnLst/>
              <a:rect l="l" t="t" r="r" b="b"/>
              <a:pathLst>
                <a:path w="5981" h="3645" extrusionOk="0">
                  <a:moveTo>
                    <a:pt x="5390" y="0"/>
                  </a:moveTo>
                  <a:cubicBezTo>
                    <a:pt x="5206" y="0"/>
                    <a:pt x="5011" y="53"/>
                    <a:pt x="4817" y="107"/>
                  </a:cubicBezTo>
                  <a:cubicBezTo>
                    <a:pt x="3698" y="426"/>
                    <a:pt x="2740" y="860"/>
                    <a:pt x="1941" y="1453"/>
                  </a:cubicBezTo>
                  <a:cubicBezTo>
                    <a:pt x="1165" y="2024"/>
                    <a:pt x="526" y="2754"/>
                    <a:pt x="1" y="3644"/>
                  </a:cubicBezTo>
                  <a:lnTo>
                    <a:pt x="1" y="3644"/>
                  </a:lnTo>
                  <a:cubicBezTo>
                    <a:pt x="1781" y="2549"/>
                    <a:pt x="4018" y="2138"/>
                    <a:pt x="5616" y="837"/>
                  </a:cubicBezTo>
                  <a:cubicBezTo>
                    <a:pt x="5775" y="700"/>
                    <a:pt x="5935" y="540"/>
                    <a:pt x="5958" y="380"/>
                  </a:cubicBezTo>
                  <a:cubicBezTo>
                    <a:pt x="5981" y="175"/>
                    <a:pt x="5798" y="38"/>
                    <a:pt x="5547" y="15"/>
                  </a:cubicBezTo>
                  <a:cubicBezTo>
                    <a:pt x="5496" y="5"/>
                    <a:pt x="5443" y="0"/>
                    <a:pt x="5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
            <p:cNvSpPr/>
            <p:nvPr/>
          </p:nvSpPr>
          <p:spPr>
            <a:xfrm>
              <a:off x="6328475" y="3316575"/>
              <a:ext cx="78775" cy="176900"/>
            </a:xfrm>
            <a:custGeom>
              <a:avLst/>
              <a:gdLst/>
              <a:ahLst/>
              <a:cxnLst/>
              <a:rect l="l" t="t" r="r" b="b"/>
              <a:pathLst>
                <a:path w="3151" h="7076" extrusionOk="0">
                  <a:moveTo>
                    <a:pt x="2829" y="0"/>
                  </a:moveTo>
                  <a:cubicBezTo>
                    <a:pt x="2697" y="0"/>
                    <a:pt x="2535" y="63"/>
                    <a:pt x="2397" y="160"/>
                  </a:cubicBezTo>
                  <a:cubicBezTo>
                    <a:pt x="2169" y="319"/>
                    <a:pt x="1986" y="593"/>
                    <a:pt x="1827" y="822"/>
                  </a:cubicBezTo>
                  <a:cubicBezTo>
                    <a:pt x="1073" y="1940"/>
                    <a:pt x="548" y="2990"/>
                    <a:pt x="274" y="4040"/>
                  </a:cubicBezTo>
                  <a:cubicBezTo>
                    <a:pt x="23" y="5067"/>
                    <a:pt x="0" y="6071"/>
                    <a:pt x="229" y="7076"/>
                  </a:cubicBezTo>
                  <a:cubicBezTo>
                    <a:pt x="959" y="4907"/>
                    <a:pt x="2648" y="2830"/>
                    <a:pt x="3082" y="685"/>
                  </a:cubicBezTo>
                  <a:cubicBezTo>
                    <a:pt x="3128" y="456"/>
                    <a:pt x="3150" y="228"/>
                    <a:pt x="3036" y="91"/>
                  </a:cubicBezTo>
                  <a:cubicBezTo>
                    <a:pt x="2991" y="28"/>
                    <a:pt x="2917" y="0"/>
                    <a:pt x="2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
            <p:cNvSpPr/>
            <p:nvPr/>
          </p:nvSpPr>
          <p:spPr>
            <a:xfrm>
              <a:off x="6248575" y="3313950"/>
              <a:ext cx="101600" cy="241725"/>
            </a:xfrm>
            <a:custGeom>
              <a:avLst/>
              <a:gdLst/>
              <a:ahLst/>
              <a:cxnLst/>
              <a:rect l="l" t="t" r="r" b="b"/>
              <a:pathLst>
                <a:path w="4064" h="9669" extrusionOk="0">
                  <a:moveTo>
                    <a:pt x="3550" y="1"/>
                  </a:moveTo>
                  <a:cubicBezTo>
                    <a:pt x="3374" y="1"/>
                    <a:pt x="3177" y="71"/>
                    <a:pt x="3014" y="196"/>
                  </a:cubicBezTo>
                  <a:cubicBezTo>
                    <a:pt x="2694" y="402"/>
                    <a:pt x="2443" y="744"/>
                    <a:pt x="2238" y="1064"/>
                  </a:cubicBezTo>
                  <a:cubicBezTo>
                    <a:pt x="1234" y="2547"/>
                    <a:pt x="594" y="3985"/>
                    <a:pt x="298" y="5400"/>
                  </a:cubicBezTo>
                  <a:cubicBezTo>
                    <a:pt x="1" y="6816"/>
                    <a:pt x="69" y="8231"/>
                    <a:pt x="480" y="9669"/>
                  </a:cubicBezTo>
                  <a:cubicBezTo>
                    <a:pt x="1325" y="6701"/>
                    <a:pt x="3562" y="3962"/>
                    <a:pt x="3995" y="972"/>
                  </a:cubicBezTo>
                  <a:cubicBezTo>
                    <a:pt x="4041" y="676"/>
                    <a:pt x="4064" y="356"/>
                    <a:pt x="3904" y="151"/>
                  </a:cubicBezTo>
                  <a:cubicBezTo>
                    <a:pt x="3822" y="48"/>
                    <a:pt x="3693" y="1"/>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
            <p:cNvSpPr/>
            <p:nvPr/>
          </p:nvSpPr>
          <p:spPr>
            <a:xfrm>
              <a:off x="6128750" y="3384400"/>
              <a:ext cx="124425" cy="276275"/>
            </a:xfrm>
            <a:custGeom>
              <a:avLst/>
              <a:gdLst/>
              <a:ahLst/>
              <a:cxnLst/>
              <a:rect l="l" t="t" r="r" b="b"/>
              <a:pathLst>
                <a:path w="4977" h="11051" extrusionOk="0">
                  <a:moveTo>
                    <a:pt x="4506" y="1"/>
                  </a:moveTo>
                  <a:cubicBezTo>
                    <a:pt x="4299" y="1"/>
                    <a:pt x="4046" y="109"/>
                    <a:pt x="3835" y="277"/>
                  </a:cubicBezTo>
                  <a:cubicBezTo>
                    <a:pt x="3470" y="528"/>
                    <a:pt x="3173" y="939"/>
                    <a:pt x="2922" y="1327"/>
                  </a:cubicBezTo>
                  <a:cubicBezTo>
                    <a:pt x="1713" y="3062"/>
                    <a:pt x="914" y="4705"/>
                    <a:pt x="480" y="6326"/>
                  </a:cubicBezTo>
                  <a:cubicBezTo>
                    <a:pt x="46" y="7924"/>
                    <a:pt x="1" y="9476"/>
                    <a:pt x="343" y="11051"/>
                  </a:cubicBezTo>
                  <a:cubicBezTo>
                    <a:pt x="1507" y="7672"/>
                    <a:pt x="4155" y="4408"/>
                    <a:pt x="4862" y="1053"/>
                  </a:cubicBezTo>
                  <a:cubicBezTo>
                    <a:pt x="4931" y="711"/>
                    <a:pt x="4977" y="346"/>
                    <a:pt x="4817" y="140"/>
                  </a:cubicBezTo>
                  <a:cubicBezTo>
                    <a:pt x="4746" y="43"/>
                    <a:pt x="4635" y="1"/>
                    <a:pt x="4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
            <p:cNvSpPr/>
            <p:nvPr/>
          </p:nvSpPr>
          <p:spPr>
            <a:xfrm>
              <a:off x="6049425" y="3374325"/>
              <a:ext cx="112450" cy="345700"/>
            </a:xfrm>
            <a:custGeom>
              <a:avLst/>
              <a:gdLst/>
              <a:ahLst/>
              <a:cxnLst/>
              <a:rect l="l" t="t" r="r" b="b"/>
              <a:pathLst>
                <a:path w="4498" h="13828" extrusionOk="0">
                  <a:moveTo>
                    <a:pt x="3994" y="1"/>
                  </a:moveTo>
                  <a:cubicBezTo>
                    <a:pt x="3722" y="1"/>
                    <a:pt x="3376" y="222"/>
                    <a:pt x="3105" y="543"/>
                  </a:cubicBezTo>
                  <a:cubicBezTo>
                    <a:pt x="2717" y="954"/>
                    <a:pt x="2443" y="1502"/>
                    <a:pt x="2192" y="2027"/>
                  </a:cubicBezTo>
                  <a:cubicBezTo>
                    <a:pt x="1097" y="4355"/>
                    <a:pt x="435" y="6478"/>
                    <a:pt x="206" y="8441"/>
                  </a:cubicBezTo>
                  <a:cubicBezTo>
                    <a:pt x="1" y="10381"/>
                    <a:pt x="252" y="12138"/>
                    <a:pt x="937" y="13827"/>
                  </a:cubicBezTo>
                  <a:cubicBezTo>
                    <a:pt x="1690" y="9628"/>
                    <a:pt x="4246" y="5131"/>
                    <a:pt x="4475" y="1114"/>
                  </a:cubicBezTo>
                  <a:cubicBezTo>
                    <a:pt x="4498" y="703"/>
                    <a:pt x="4475" y="269"/>
                    <a:pt x="4246" y="87"/>
                  </a:cubicBezTo>
                  <a:cubicBezTo>
                    <a:pt x="4176" y="28"/>
                    <a:pt x="4089" y="1"/>
                    <a:pt x="3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
            <p:cNvSpPr/>
            <p:nvPr/>
          </p:nvSpPr>
          <p:spPr>
            <a:xfrm>
              <a:off x="5959275" y="3454225"/>
              <a:ext cx="112450" cy="345675"/>
            </a:xfrm>
            <a:custGeom>
              <a:avLst/>
              <a:gdLst/>
              <a:ahLst/>
              <a:cxnLst/>
              <a:rect l="l" t="t" r="r" b="b"/>
              <a:pathLst>
                <a:path w="4498" h="13827" extrusionOk="0">
                  <a:moveTo>
                    <a:pt x="3993" y="0"/>
                  </a:moveTo>
                  <a:cubicBezTo>
                    <a:pt x="3720" y="0"/>
                    <a:pt x="3370" y="221"/>
                    <a:pt x="3082" y="543"/>
                  </a:cubicBezTo>
                  <a:cubicBezTo>
                    <a:pt x="2717" y="953"/>
                    <a:pt x="2443" y="1478"/>
                    <a:pt x="2192" y="2003"/>
                  </a:cubicBezTo>
                  <a:cubicBezTo>
                    <a:pt x="1096" y="4354"/>
                    <a:pt x="434" y="6477"/>
                    <a:pt x="206" y="8440"/>
                  </a:cubicBezTo>
                  <a:cubicBezTo>
                    <a:pt x="1" y="10357"/>
                    <a:pt x="229" y="12138"/>
                    <a:pt x="936" y="13827"/>
                  </a:cubicBezTo>
                  <a:cubicBezTo>
                    <a:pt x="1690" y="9627"/>
                    <a:pt x="4246" y="5131"/>
                    <a:pt x="4474" y="1113"/>
                  </a:cubicBezTo>
                  <a:cubicBezTo>
                    <a:pt x="4497" y="702"/>
                    <a:pt x="4474" y="269"/>
                    <a:pt x="4246" y="86"/>
                  </a:cubicBezTo>
                  <a:cubicBezTo>
                    <a:pt x="4175" y="27"/>
                    <a:pt x="4089" y="0"/>
                    <a:pt x="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
            <p:cNvSpPr/>
            <p:nvPr/>
          </p:nvSpPr>
          <p:spPr>
            <a:xfrm>
              <a:off x="5796650" y="3440775"/>
              <a:ext cx="641975" cy="643300"/>
            </a:xfrm>
            <a:custGeom>
              <a:avLst/>
              <a:gdLst/>
              <a:ahLst/>
              <a:cxnLst/>
              <a:rect l="l" t="t" r="r" b="b"/>
              <a:pathLst>
                <a:path w="25679" h="25732" extrusionOk="0">
                  <a:moveTo>
                    <a:pt x="25394" y="0"/>
                  </a:moveTo>
                  <a:cubicBezTo>
                    <a:pt x="25070" y="0"/>
                    <a:pt x="24710" y="175"/>
                    <a:pt x="24378" y="350"/>
                  </a:cubicBezTo>
                  <a:cubicBezTo>
                    <a:pt x="19972" y="2815"/>
                    <a:pt x="15590" y="5965"/>
                    <a:pt x="11755" y="9572"/>
                  </a:cubicBezTo>
                  <a:cubicBezTo>
                    <a:pt x="7510" y="13566"/>
                    <a:pt x="3424" y="17812"/>
                    <a:pt x="594" y="23153"/>
                  </a:cubicBezTo>
                  <a:cubicBezTo>
                    <a:pt x="343" y="23632"/>
                    <a:pt x="92" y="24134"/>
                    <a:pt x="46" y="24636"/>
                  </a:cubicBezTo>
                  <a:cubicBezTo>
                    <a:pt x="0" y="25138"/>
                    <a:pt x="229" y="25663"/>
                    <a:pt x="662" y="25732"/>
                  </a:cubicBezTo>
                  <a:cubicBezTo>
                    <a:pt x="1210" y="24819"/>
                    <a:pt x="1758" y="23906"/>
                    <a:pt x="2306" y="22993"/>
                  </a:cubicBezTo>
                  <a:cubicBezTo>
                    <a:pt x="5045" y="18405"/>
                    <a:pt x="8240" y="14114"/>
                    <a:pt x="11961" y="10416"/>
                  </a:cubicBezTo>
                  <a:cubicBezTo>
                    <a:pt x="15088" y="7312"/>
                    <a:pt x="18534" y="4641"/>
                    <a:pt x="22095" y="2290"/>
                  </a:cubicBezTo>
                  <a:cubicBezTo>
                    <a:pt x="23282" y="1514"/>
                    <a:pt x="24492" y="761"/>
                    <a:pt x="25679" y="53"/>
                  </a:cubicBezTo>
                  <a:cubicBezTo>
                    <a:pt x="25588" y="16"/>
                    <a:pt x="25493"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7" name="Google Shape;1527;p9"/>
          <p:cNvSpPr/>
          <p:nvPr/>
        </p:nvSpPr>
        <p:spPr>
          <a:xfrm>
            <a:off x="1599014" y="41963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
          <p:cNvSpPr txBox="1">
            <a:spLocks noGrp="1"/>
          </p:cNvSpPr>
          <p:nvPr>
            <p:ph type="title"/>
          </p:nvPr>
        </p:nvSpPr>
        <p:spPr>
          <a:xfrm>
            <a:off x="2783975" y="1580250"/>
            <a:ext cx="3597600" cy="797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Tree>
    <p:extLst>
      <p:ext uri="{BB962C8B-B14F-4D97-AF65-F5344CB8AC3E}">
        <p14:creationId xmlns:p14="http://schemas.microsoft.com/office/powerpoint/2010/main" val="2871462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29"/>
        <p:cNvGrpSpPr/>
        <p:nvPr/>
      </p:nvGrpSpPr>
      <p:grpSpPr>
        <a:xfrm>
          <a:off x="0" y="0"/>
          <a:ext cx="0" cy="0"/>
          <a:chOff x="0" y="0"/>
          <a:chExt cx="0" cy="0"/>
        </a:xfrm>
      </p:grpSpPr>
      <p:sp>
        <p:nvSpPr>
          <p:cNvPr id="1530" name="Google Shape;1530;p10"/>
          <p:cNvSpPr txBox="1">
            <a:spLocks noGrp="1"/>
          </p:cNvSpPr>
          <p:nvPr>
            <p:ph type="body" idx="1"/>
          </p:nvPr>
        </p:nvSpPr>
        <p:spPr>
          <a:xfrm>
            <a:off x="5774575" y="1363800"/>
            <a:ext cx="2656200" cy="20652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3500" b="1">
                <a:solidFill>
                  <a:schemeClr val="dk1"/>
                </a:solidFill>
                <a:latin typeface="Balsamiq Sans"/>
                <a:ea typeface="Balsamiq Sans"/>
                <a:cs typeface="Balsamiq Sans"/>
                <a:sym typeface="Balsamiq Sans"/>
              </a:defRPr>
            </a:lvl1pPr>
          </a:lstStyle>
          <a:p>
            <a:endParaRPr/>
          </a:p>
        </p:txBody>
      </p:sp>
    </p:spTree>
    <p:extLst>
      <p:ext uri="{BB962C8B-B14F-4D97-AF65-F5344CB8AC3E}">
        <p14:creationId xmlns:p14="http://schemas.microsoft.com/office/powerpoint/2010/main" val="2925994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67"/>
        <p:cNvGrpSpPr/>
        <p:nvPr/>
      </p:nvGrpSpPr>
      <p:grpSpPr>
        <a:xfrm>
          <a:off x="0" y="0"/>
          <a:ext cx="0" cy="0"/>
          <a:chOff x="0" y="0"/>
          <a:chExt cx="0" cy="0"/>
        </a:xfrm>
      </p:grpSpPr>
      <p:sp>
        <p:nvSpPr>
          <p:cNvPr id="1668" name="Google Shape;166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76167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669"/>
        <p:cNvGrpSpPr/>
        <p:nvPr/>
      </p:nvGrpSpPr>
      <p:grpSpPr>
        <a:xfrm>
          <a:off x="0" y="0"/>
          <a:ext cx="0" cy="0"/>
          <a:chOff x="0" y="0"/>
          <a:chExt cx="0" cy="0"/>
        </a:xfrm>
      </p:grpSpPr>
      <p:sp>
        <p:nvSpPr>
          <p:cNvPr id="1670" name="Google Shape;1670;p13"/>
          <p:cNvSpPr txBox="1">
            <a:spLocks noGrp="1"/>
          </p:cNvSpPr>
          <p:nvPr>
            <p:ph type="title"/>
          </p:nvPr>
        </p:nvSpPr>
        <p:spPr>
          <a:xfrm>
            <a:off x="5508901" y="1754688"/>
            <a:ext cx="23055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1" name="Google Shape;1671;p13"/>
          <p:cNvSpPr txBox="1">
            <a:spLocks noGrp="1"/>
          </p:cNvSpPr>
          <p:nvPr>
            <p:ph type="subTitle" idx="1"/>
          </p:nvPr>
        </p:nvSpPr>
        <p:spPr>
          <a:xfrm>
            <a:off x="5508909" y="2143993"/>
            <a:ext cx="23055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2" name="Google Shape;1672;p13"/>
          <p:cNvSpPr txBox="1">
            <a:spLocks noGrp="1"/>
          </p:cNvSpPr>
          <p:nvPr>
            <p:ph type="title" idx="2"/>
          </p:nvPr>
        </p:nvSpPr>
        <p:spPr>
          <a:xfrm>
            <a:off x="5508904" y="2967638"/>
            <a:ext cx="23055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3" name="Google Shape;1673;p13"/>
          <p:cNvSpPr txBox="1">
            <a:spLocks noGrp="1"/>
          </p:cNvSpPr>
          <p:nvPr>
            <p:ph type="subTitle" idx="3"/>
          </p:nvPr>
        </p:nvSpPr>
        <p:spPr>
          <a:xfrm>
            <a:off x="5508906" y="3350010"/>
            <a:ext cx="23055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4" name="Google Shape;1674;p13"/>
          <p:cNvSpPr txBox="1">
            <a:spLocks noGrp="1"/>
          </p:cNvSpPr>
          <p:nvPr>
            <p:ph type="title" idx="4"/>
          </p:nvPr>
        </p:nvSpPr>
        <p:spPr>
          <a:xfrm>
            <a:off x="2208000" y="1754688"/>
            <a:ext cx="23055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5" name="Google Shape;1675;p13"/>
          <p:cNvSpPr txBox="1">
            <a:spLocks noGrp="1"/>
          </p:cNvSpPr>
          <p:nvPr>
            <p:ph type="subTitle" idx="5"/>
          </p:nvPr>
        </p:nvSpPr>
        <p:spPr>
          <a:xfrm>
            <a:off x="2208000" y="2143993"/>
            <a:ext cx="23055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6" name="Google Shape;1676;p13"/>
          <p:cNvSpPr txBox="1">
            <a:spLocks noGrp="1"/>
          </p:cNvSpPr>
          <p:nvPr>
            <p:ph type="title" idx="6"/>
          </p:nvPr>
        </p:nvSpPr>
        <p:spPr>
          <a:xfrm>
            <a:off x="2208000" y="2967638"/>
            <a:ext cx="23055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7" name="Google Shape;1677;p13"/>
          <p:cNvSpPr txBox="1">
            <a:spLocks noGrp="1"/>
          </p:cNvSpPr>
          <p:nvPr>
            <p:ph type="subTitle" idx="7"/>
          </p:nvPr>
        </p:nvSpPr>
        <p:spPr>
          <a:xfrm>
            <a:off x="2208000" y="3350010"/>
            <a:ext cx="2305500" cy="52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8" name="Google Shape;1678;p13"/>
          <p:cNvSpPr txBox="1">
            <a:spLocks noGrp="1"/>
          </p:cNvSpPr>
          <p:nvPr>
            <p:ph type="title" idx="8" hasCustomPrompt="1"/>
          </p:nvPr>
        </p:nvSpPr>
        <p:spPr>
          <a:xfrm>
            <a:off x="1432550" y="1734288"/>
            <a:ext cx="87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79" name="Google Shape;1679;p13"/>
          <p:cNvSpPr txBox="1">
            <a:spLocks noGrp="1"/>
          </p:cNvSpPr>
          <p:nvPr>
            <p:ph type="title" idx="9" hasCustomPrompt="1"/>
          </p:nvPr>
        </p:nvSpPr>
        <p:spPr>
          <a:xfrm>
            <a:off x="1432550" y="2947238"/>
            <a:ext cx="87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80" name="Google Shape;1680;p13"/>
          <p:cNvSpPr txBox="1">
            <a:spLocks noGrp="1"/>
          </p:cNvSpPr>
          <p:nvPr>
            <p:ph type="title" idx="13" hasCustomPrompt="1"/>
          </p:nvPr>
        </p:nvSpPr>
        <p:spPr>
          <a:xfrm>
            <a:off x="4733450" y="1734288"/>
            <a:ext cx="87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81" name="Google Shape;1681;p13"/>
          <p:cNvSpPr txBox="1">
            <a:spLocks noGrp="1"/>
          </p:cNvSpPr>
          <p:nvPr>
            <p:ph type="title" idx="14" hasCustomPrompt="1"/>
          </p:nvPr>
        </p:nvSpPr>
        <p:spPr>
          <a:xfrm>
            <a:off x="4733450" y="2947238"/>
            <a:ext cx="87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200">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82" name="Google Shape;1682;p13"/>
          <p:cNvSpPr/>
          <p:nvPr/>
        </p:nvSpPr>
        <p:spPr>
          <a:xfrm>
            <a:off x="6321888" y="-37540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7406045" y="-375412"/>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6589863" y="-44940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flipH="1">
            <a:off x="-816237" y="-7482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695025" y="-610050"/>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flipH="1">
            <a:off x="-1054412" y="-949875"/>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13"/>
          <p:cNvGrpSpPr/>
          <p:nvPr/>
        </p:nvGrpSpPr>
        <p:grpSpPr>
          <a:xfrm>
            <a:off x="2350124" y="4160199"/>
            <a:ext cx="2506462" cy="1803274"/>
            <a:chOff x="4827150" y="2632375"/>
            <a:chExt cx="1863125" cy="1340425"/>
          </a:xfrm>
        </p:grpSpPr>
        <p:sp>
          <p:nvSpPr>
            <p:cNvPr id="1689" name="Google Shape;1689;p13"/>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690" name="Google Shape;1690;p13"/>
            <p:cNvGrpSpPr/>
            <p:nvPr/>
          </p:nvGrpSpPr>
          <p:grpSpPr>
            <a:xfrm>
              <a:off x="4827150" y="2632375"/>
              <a:ext cx="1863125" cy="1274825"/>
              <a:chOff x="4827150" y="2632375"/>
              <a:chExt cx="1863125" cy="1274825"/>
            </a:xfrm>
          </p:grpSpPr>
          <p:sp>
            <p:nvSpPr>
              <p:cNvPr id="1691" name="Google Shape;1691;p13"/>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2" name="Google Shape;1692;p13"/>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3" name="Google Shape;1693;p13"/>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4" name="Google Shape;1694;p13"/>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695" name="Google Shape;1695;p13"/>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1696" name="Google Shape;1696;p13"/>
          <p:cNvGrpSpPr/>
          <p:nvPr/>
        </p:nvGrpSpPr>
        <p:grpSpPr>
          <a:xfrm>
            <a:off x="5637649" y="3877711"/>
            <a:ext cx="2506462" cy="1803274"/>
            <a:chOff x="4827150" y="2632375"/>
            <a:chExt cx="1863125" cy="1340425"/>
          </a:xfrm>
        </p:grpSpPr>
        <p:sp>
          <p:nvSpPr>
            <p:cNvPr id="1697" name="Google Shape;1697;p13"/>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 name="Google Shape;1698;p13"/>
            <p:cNvGrpSpPr/>
            <p:nvPr/>
          </p:nvGrpSpPr>
          <p:grpSpPr>
            <a:xfrm>
              <a:off x="4827150" y="2632375"/>
              <a:ext cx="1863125" cy="1274825"/>
              <a:chOff x="4827150" y="2632375"/>
              <a:chExt cx="1863125" cy="1274825"/>
            </a:xfrm>
          </p:grpSpPr>
          <p:sp>
            <p:nvSpPr>
              <p:cNvPr id="1699" name="Google Shape;1699;p13"/>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4" name="Google Shape;1704;p13"/>
          <p:cNvGrpSpPr/>
          <p:nvPr/>
        </p:nvGrpSpPr>
        <p:grpSpPr>
          <a:xfrm>
            <a:off x="-642951" y="3238849"/>
            <a:ext cx="2506462" cy="1803274"/>
            <a:chOff x="4827150" y="2632375"/>
            <a:chExt cx="1863125" cy="1340425"/>
          </a:xfrm>
        </p:grpSpPr>
        <p:sp>
          <p:nvSpPr>
            <p:cNvPr id="1705" name="Google Shape;1705;p13"/>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13"/>
            <p:cNvGrpSpPr/>
            <p:nvPr/>
          </p:nvGrpSpPr>
          <p:grpSpPr>
            <a:xfrm>
              <a:off x="4827150" y="2632375"/>
              <a:ext cx="1863125" cy="1274825"/>
              <a:chOff x="4827150" y="2632375"/>
              <a:chExt cx="1863125" cy="1274825"/>
            </a:xfrm>
          </p:grpSpPr>
          <p:sp>
            <p:nvSpPr>
              <p:cNvPr id="1707" name="Google Shape;1707;p13"/>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13"/>
          <p:cNvGrpSpPr/>
          <p:nvPr/>
        </p:nvGrpSpPr>
        <p:grpSpPr>
          <a:xfrm>
            <a:off x="-620751" y="4339638"/>
            <a:ext cx="11015000" cy="855207"/>
            <a:chOff x="-76450" y="4507750"/>
            <a:chExt cx="8187765" cy="635700"/>
          </a:xfrm>
        </p:grpSpPr>
        <p:sp>
          <p:nvSpPr>
            <p:cNvPr id="1713" name="Google Shape;1713;p13"/>
            <p:cNvSpPr/>
            <p:nvPr/>
          </p:nvSpPr>
          <p:spPr>
            <a:xfrm>
              <a:off x="-76450" y="4666175"/>
              <a:ext cx="8187765" cy="475850"/>
            </a:xfrm>
            <a:custGeom>
              <a:avLst/>
              <a:gdLst/>
              <a:ahLst/>
              <a:cxnLst/>
              <a:rect l="l" t="t" r="r" b="b"/>
              <a:pathLst>
                <a:path w="259045" h="19034" extrusionOk="0">
                  <a:moveTo>
                    <a:pt x="36376" y="0"/>
                  </a:moveTo>
                  <a:cubicBezTo>
                    <a:pt x="35375" y="0"/>
                    <a:pt x="34410" y="272"/>
                    <a:pt x="33462" y="581"/>
                  </a:cubicBezTo>
                  <a:cubicBezTo>
                    <a:pt x="25359" y="3137"/>
                    <a:pt x="18215" y="7999"/>
                    <a:pt x="11002" y="12359"/>
                  </a:cubicBezTo>
                  <a:cubicBezTo>
                    <a:pt x="7327" y="14550"/>
                    <a:pt x="3675" y="16764"/>
                    <a:pt x="0" y="18978"/>
                  </a:cubicBezTo>
                  <a:cubicBezTo>
                    <a:pt x="0" y="18978"/>
                    <a:pt x="37000" y="19024"/>
                    <a:pt x="82902" y="19024"/>
                  </a:cubicBezTo>
                  <a:cubicBezTo>
                    <a:pt x="108170" y="19031"/>
                    <a:pt x="136164" y="19034"/>
                    <a:pt x="162259" y="19034"/>
                  </a:cubicBezTo>
                  <a:cubicBezTo>
                    <a:pt x="214449" y="19034"/>
                    <a:pt x="259045" y="19024"/>
                    <a:pt x="259045" y="19024"/>
                  </a:cubicBezTo>
                  <a:cubicBezTo>
                    <a:pt x="257059" y="19024"/>
                    <a:pt x="254708" y="17654"/>
                    <a:pt x="252768" y="17221"/>
                  </a:cubicBezTo>
                  <a:cubicBezTo>
                    <a:pt x="249435" y="16490"/>
                    <a:pt x="246445" y="15531"/>
                    <a:pt x="243204" y="14322"/>
                  </a:cubicBezTo>
                  <a:cubicBezTo>
                    <a:pt x="237589" y="12222"/>
                    <a:pt x="231906" y="10145"/>
                    <a:pt x="226085" y="8661"/>
                  </a:cubicBezTo>
                  <a:cubicBezTo>
                    <a:pt x="223095" y="7908"/>
                    <a:pt x="218142" y="6333"/>
                    <a:pt x="214170" y="6264"/>
                  </a:cubicBezTo>
                  <a:cubicBezTo>
                    <a:pt x="214086" y="6263"/>
                    <a:pt x="214002" y="6262"/>
                    <a:pt x="213918" y="6262"/>
                  </a:cubicBezTo>
                  <a:cubicBezTo>
                    <a:pt x="212649" y="6262"/>
                    <a:pt x="211506" y="6427"/>
                    <a:pt x="210564" y="6812"/>
                  </a:cubicBezTo>
                  <a:cubicBezTo>
                    <a:pt x="210952" y="6630"/>
                    <a:pt x="211340" y="6447"/>
                    <a:pt x="211751" y="6264"/>
                  </a:cubicBezTo>
                  <a:cubicBezTo>
                    <a:pt x="211543" y="6240"/>
                    <a:pt x="211335" y="6228"/>
                    <a:pt x="211127" y="6228"/>
                  </a:cubicBezTo>
                  <a:cubicBezTo>
                    <a:pt x="210473" y="6228"/>
                    <a:pt x="209824" y="6348"/>
                    <a:pt x="209221" y="6579"/>
                  </a:cubicBezTo>
                  <a:lnTo>
                    <a:pt x="209221" y="6579"/>
                  </a:lnTo>
                  <a:cubicBezTo>
                    <a:pt x="209657" y="6224"/>
                    <a:pt x="209948" y="5688"/>
                    <a:pt x="209948" y="5123"/>
                  </a:cubicBezTo>
                  <a:lnTo>
                    <a:pt x="209948" y="5123"/>
                  </a:lnTo>
                  <a:cubicBezTo>
                    <a:pt x="209194" y="5374"/>
                    <a:pt x="208510" y="5876"/>
                    <a:pt x="208076" y="6538"/>
                  </a:cubicBezTo>
                  <a:cubicBezTo>
                    <a:pt x="208144" y="6082"/>
                    <a:pt x="208213" y="5625"/>
                    <a:pt x="208259" y="5146"/>
                  </a:cubicBezTo>
                  <a:lnTo>
                    <a:pt x="208259" y="5146"/>
                  </a:lnTo>
                  <a:cubicBezTo>
                    <a:pt x="207483" y="5945"/>
                    <a:pt x="206615" y="6630"/>
                    <a:pt x="205702" y="7246"/>
                  </a:cubicBezTo>
                  <a:lnTo>
                    <a:pt x="206136" y="6561"/>
                  </a:lnTo>
                  <a:lnTo>
                    <a:pt x="206136" y="6561"/>
                  </a:lnTo>
                  <a:cubicBezTo>
                    <a:pt x="205040" y="7018"/>
                    <a:pt x="203967" y="7497"/>
                    <a:pt x="202872" y="7976"/>
                  </a:cubicBezTo>
                  <a:cubicBezTo>
                    <a:pt x="203054" y="7725"/>
                    <a:pt x="203260" y="7474"/>
                    <a:pt x="203465" y="7223"/>
                  </a:cubicBezTo>
                  <a:lnTo>
                    <a:pt x="203465" y="7223"/>
                  </a:lnTo>
                  <a:cubicBezTo>
                    <a:pt x="202187" y="7428"/>
                    <a:pt x="200977" y="7908"/>
                    <a:pt x="199927" y="8638"/>
                  </a:cubicBezTo>
                  <a:cubicBezTo>
                    <a:pt x="200224" y="8341"/>
                    <a:pt x="200544" y="8045"/>
                    <a:pt x="200840" y="7748"/>
                  </a:cubicBezTo>
                  <a:cubicBezTo>
                    <a:pt x="200852" y="7520"/>
                    <a:pt x="200669" y="7417"/>
                    <a:pt x="200447" y="7417"/>
                  </a:cubicBezTo>
                  <a:cubicBezTo>
                    <a:pt x="200224" y="7417"/>
                    <a:pt x="199962" y="7520"/>
                    <a:pt x="199813" y="7702"/>
                  </a:cubicBezTo>
                  <a:cubicBezTo>
                    <a:pt x="199523" y="8038"/>
                    <a:pt x="199298" y="8548"/>
                    <a:pt x="198860" y="8548"/>
                  </a:cubicBezTo>
                  <a:cubicBezTo>
                    <a:pt x="198851" y="8548"/>
                    <a:pt x="198841" y="8547"/>
                    <a:pt x="198832" y="8547"/>
                  </a:cubicBezTo>
                  <a:cubicBezTo>
                    <a:pt x="199357" y="8250"/>
                    <a:pt x="199653" y="7588"/>
                    <a:pt x="199494" y="6995"/>
                  </a:cubicBezTo>
                  <a:lnTo>
                    <a:pt x="199494" y="6995"/>
                  </a:lnTo>
                  <a:cubicBezTo>
                    <a:pt x="198946" y="7748"/>
                    <a:pt x="198261" y="8387"/>
                    <a:pt x="197485" y="8889"/>
                  </a:cubicBezTo>
                  <a:cubicBezTo>
                    <a:pt x="197622" y="8341"/>
                    <a:pt x="197736" y="7794"/>
                    <a:pt x="197850" y="7269"/>
                  </a:cubicBezTo>
                  <a:lnTo>
                    <a:pt x="197850" y="7269"/>
                  </a:lnTo>
                  <a:cubicBezTo>
                    <a:pt x="196438" y="9060"/>
                    <a:pt x="194466" y="10761"/>
                    <a:pt x="192249" y="10761"/>
                  </a:cubicBezTo>
                  <a:cubicBezTo>
                    <a:pt x="191528" y="10761"/>
                    <a:pt x="190782" y="10582"/>
                    <a:pt x="190021" y="10168"/>
                  </a:cubicBezTo>
                  <a:lnTo>
                    <a:pt x="190021" y="10168"/>
                  </a:lnTo>
                  <a:cubicBezTo>
                    <a:pt x="190364" y="10829"/>
                    <a:pt x="190866" y="11377"/>
                    <a:pt x="191482" y="11765"/>
                  </a:cubicBezTo>
                  <a:cubicBezTo>
                    <a:pt x="190980" y="11697"/>
                    <a:pt x="190478" y="11605"/>
                    <a:pt x="189976" y="11514"/>
                  </a:cubicBezTo>
                  <a:lnTo>
                    <a:pt x="189976" y="11514"/>
                  </a:lnTo>
                  <a:cubicBezTo>
                    <a:pt x="189998" y="11902"/>
                    <a:pt x="190181" y="12267"/>
                    <a:pt x="190455" y="12541"/>
                  </a:cubicBezTo>
                  <a:cubicBezTo>
                    <a:pt x="190299" y="12403"/>
                    <a:pt x="190091" y="12304"/>
                    <a:pt x="189890" y="12304"/>
                  </a:cubicBezTo>
                  <a:cubicBezTo>
                    <a:pt x="189826" y="12304"/>
                    <a:pt x="189762" y="12314"/>
                    <a:pt x="189702" y="12336"/>
                  </a:cubicBezTo>
                  <a:cubicBezTo>
                    <a:pt x="189451" y="12450"/>
                    <a:pt x="189336" y="12838"/>
                    <a:pt x="189542" y="13021"/>
                  </a:cubicBezTo>
                  <a:cubicBezTo>
                    <a:pt x="188606" y="12564"/>
                    <a:pt x="187670" y="12130"/>
                    <a:pt x="186711" y="11674"/>
                  </a:cubicBezTo>
                  <a:lnTo>
                    <a:pt x="186711" y="11674"/>
                  </a:lnTo>
                  <a:cubicBezTo>
                    <a:pt x="187031" y="12564"/>
                    <a:pt x="187944" y="13203"/>
                    <a:pt x="188880" y="13249"/>
                  </a:cubicBezTo>
                  <a:cubicBezTo>
                    <a:pt x="188289" y="13472"/>
                    <a:pt x="187650" y="13586"/>
                    <a:pt x="187009" y="13586"/>
                  </a:cubicBezTo>
                  <a:cubicBezTo>
                    <a:pt x="186338" y="13586"/>
                    <a:pt x="185665" y="13460"/>
                    <a:pt x="185045" y="13203"/>
                  </a:cubicBezTo>
                  <a:lnTo>
                    <a:pt x="185045" y="13203"/>
                  </a:lnTo>
                  <a:cubicBezTo>
                    <a:pt x="185045" y="13751"/>
                    <a:pt x="185388" y="14253"/>
                    <a:pt x="185890" y="14459"/>
                  </a:cubicBezTo>
                  <a:cubicBezTo>
                    <a:pt x="185699" y="14415"/>
                    <a:pt x="185510" y="14392"/>
                    <a:pt x="185325" y="14392"/>
                  </a:cubicBezTo>
                  <a:cubicBezTo>
                    <a:pt x="184936" y="14392"/>
                    <a:pt x="184564" y="14493"/>
                    <a:pt x="184224" y="14710"/>
                  </a:cubicBezTo>
                  <a:cubicBezTo>
                    <a:pt x="184475" y="14847"/>
                    <a:pt x="184726" y="15006"/>
                    <a:pt x="184977" y="15166"/>
                  </a:cubicBezTo>
                  <a:cubicBezTo>
                    <a:pt x="181188" y="16764"/>
                    <a:pt x="177467" y="18567"/>
                    <a:pt x="173222" y="18567"/>
                  </a:cubicBezTo>
                  <a:cubicBezTo>
                    <a:pt x="170026" y="18567"/>
                    <a:pt x="166237" y="17061"/>
                    <a:pt x="163133" y="16444"/>
                  </a:cubicBezTo>
                  <a:cubicBezTo>
                    <a:pt x="161400" y="16129"/>
                    <a:pt x="158758" y="16058"/>
                    <a:pt x="157152" y="15488"/>
                  </a:cubicBezTo>
                  <a:lnTo>
                    <a:pt x="157152" y="15488"/>
                  </a:lnTo>
                  <a:cubicBezTo>
                    <a:pt x="157243" y="15516"/>
                    <a:pt x="157337" y="15530"/>
                    <a:pt x="157431" y="15530"/>
                  </a:cubicBezTo>
                  <a:cubicBezTo>
                    <a:pt x="157727" y="15530"/>
                    <a:pt x="158023" y="15395"/>
                    <a:pt x="158203" y="15166"/>
                  </a:cubicBezTo>
                  <a:cubicBezTo>
                    <a:pt x="157687" y="14834"/>
                    <a:pt x="157063" y="14659"/>
                    <a:pt x="156444" y="14659"/>
                  </a:cubicBezTo>
                  <a:cubicBezTo>
                    <a:pt x="156401" y="14659"/>
                    <a:pt x="156358" y="14659"/>
                    <a:pt x="156314" y="14661"/>
                  </a:cubicBezTo>
                  <a:lnTo>
                    <a:pt x="156314" y="14661"/>
                  </a:lnTo>
                  <a:cubicBezTo>
                    <a:pt x="156573" y="14569"/>
                    <a:pt x="156808" y="14401"/>
                    <a:pt x="156970" y="14185"/>
                  </a:cubicBezTo>
                  <a:lnTo>
                    <a:pt x="156970" y="14185"/>
                  </a:lnTo>
                  <a:cubicBezTo>
                    <a:pt x="156393" y="14293"/>
                    <a:pt x="155830" y="14473"/>
                    <a:pt x="155303" y="14701"/>
                  </a:cubicBezTo>
                  <a:lnTo>
                    <a:pt x="155303" y="14701"/>
                  </a:lnTo>
                  <a:cubicBezTo>
                    <a:pt x="155686" y="14461"/>
                    <a:pt x="155989" y="14081"/>
                    <a:pt x="156126" y="13637"/>
                  </a:cubicBezTo>
                  <a:lnTo>
                    <a:pt x="156126" y="13637"/>
                  </a:lnTo>
                  <a:cubicBezTo>
                    <a:pt x="155441" y="14116"/>
                    <a:pt x="154665" y="14481"/>
                    <a:pt x="153843" y="14710"/>
                  </a:cubicBezTo>
                  <a:cubicBezTo>
                    <a:pt x="154003" y="14367"/>
                    <a:pt x="154163" y="14025"/>
                    <a:pt x="154300" y="13660"/>
                  </a:cubicBezTo>
                  <a:lnTo>
                    <a:pt x="154300" y="13660"/>
                  </a:lnTo>
                  <a:cubicBezTo>
                    <a:pt x="153546" y="14025"/>
                    <a:pt x="152747" y="14299"/>
                    <a:pt x="151926" y="14504"/>
                  </a:cubicBezTo>
                  <a:cubicBezTo>
                    <a:pt x="152108" y="14322"/>
                    <a:pt x="152268" y="14162"/>
                    <a:pt x="152451" y="13979"/>
                  </a:cubicBezTo>
                  <a:cubicBezTo>
                    <a:pt x="151743" y="13934"/>
                    <a:pt x="151058" y="13888"/>
                    <a:pt x="150351" y="13842"/>
                  </a:cubicBezTo>
                  <a:cubicBezTo>
                    <a:pt x="150784" y="13705"/>
                    <a:pt x="151195" y="13591"/>
                    <a:pt x="151629" y="13477"/>
                  </a:cubicBezTo>
                  <a:cubicBezTo>
                    <a:pt x="151119" y="13323"/>
                    <a:pt x="150585" y="13243"/>
                    <a:pt x="150052" y="13243"/>
                  </a:cubicBezTo>
                  <a:cubicBezTo>
                    <a:pt x="149622" y="13243"/>
                    <a:pt x="149192" y="13295"/>
                    <a:pt x="148777" y="13403"/>
                  </a:cubicBezTo>
                  <a:lnTo>
                    <a:pt x="148777" y="13403"/>
                  </a:lnTo>
                  <a:cubicBezTo>
                    <a:pt x="149174" y="13231"/>
                    <a:pt x="149412" y="12711"/>
                    <a:pt x="149232" y="12313"/>
                  </a:cubicBezTo>
                  <a:cubicBezTo>
                    <a:pt x="149203" y="12312"/>
                    <a:pt x="149173" y="12312"/>
                    <a:pt x="149144" y="12312"/>
                  </a:cubicBezTo>
                  <a:cubicBezTo>
                    <a:pt x="148352" y="12312"/>
                    <a:pt x="147565" y="12606"/>
                    <a:pt x="146927" y="13112"/>
                  </a:cubicBezTo>
                  <a:cubicBezTo>
                    <a:pt x="147087" y="12678"/>
                    <a:pt x="147155" y="12245"/>
                    <a:pt x="147110" y="11788"/>
                  </a:cubicBezTo>
                  <a:lnTo>
                    <a:pt x="147110" y="11788"/>
                  </a:lnTo>
                  <a:cubicBezTo>
                    <a:pt x="146813" y="12267"/>
                    <a:pt x="146402" y="12633"/>
                    <a:pt x="145923" y="12884"/>
                  </a:cubicBezTo>
                  <a:cubicBezTo>
                    <a:pt x="145991" y="12564"/>
                    <a:pt x="146060" y="12222"/>
                    <a:pt x="146128" y="11902"/>
                  </a:cubicBezTo>
                  <a:lnTo>
                    <a:pt x="146128" y="11902"/>
                  </a:lnTo>
                  <a:cubicBezTo>
                    <a:pt x="145512" y="12404"/>
                    <a:pt x="144896" y="12884"/>
                    <a:pt x="144302" y="13386"/>
                  </a:cubicBezTo>
                  <a:cubicBezTo>
                    <a:pt x="144348" y="13043"/>
                    <a:pt x="144416" y="12701"/>
                    <a:pt x="144462" y="12382"/>
                  </a:cubicBezTo>
                  <a:lnTo>
                    <a:pt x="144462" y="12382"/>
                  </a:lnTo>
                  <a:cubicBezTo>
                    <a:pt x="143303" y="12885"/>
                    <a:pt x="142038" y="13136"/>
                    <a:pt x="140770" y="13136"/>
                  </a:cubicBezTo>
                  <a:cubicBezTo>
                    <a:pt x="140715" y="13136"/>
                    <a:pt x="140660" y="13136"/>
                    <a:pt x="140604" y="13135"/>
                  </a:cubicBezTo>
                  <a:cubicBezTo>
                    <a:pt x="140924" y="12952"/>
                    <a:pt x="141243" y="12770"/>
                    <a:pt x="141563" y="12587"/>
                  </a:cubicBezTo>
                  <a:cubicBezTo>
                    <a:pt x="141438" y="12471"/>
                    <a:pt x="141281" y="12393"/>
                    <a:pt x="141115" y="12358"/>
                  </a:cubicBezTo>
                  <a:lnTo>
                    <a:pt x="141115" y="12358"/>
                  </a:lnTo>
                  <a:cubicBezTo>
                    <a:pt x="141571" y="12156"/>
                    <a:pt x="141952" y="11777"/>
                    <a:pt x="142134" y="11309"/>
                  </a:cubicBezTo>
                  <a:cubicBezTo>
                    <a:pt x="141941" y="11277"/>
                    <a:pt x="141745" y="11261"/>
                    <a:pt x="141549" y="11261"/>
                  </a:cubicBezTo>
                  <a:cubicBezTo>
                    <a:pt x="140912" y="11261"/>
                    <a:pt x="140273" y="11428"/>
                    <a:pt x="139714" y="11742"/>
                  </a:cubicBezTo>
                  <a:cubicBezTo>
                    <a:pt x="140262" y="11195"/>
                    <a:pt x="140627" y="10487"/>
                    <a:pt x="140810" y="9757"/>
                  </a:cubicBezTo>
                  <a:lnTo>
                    <a:pt x="140810" y="9757"/>
                  </a:lnTo>
                  <a:cubicBezTo>
                    <a:pt x="139570" y="11190"/>
                    <a:pt x="138047" y="11597"/>
                    <a:pt x="136427" y="11597"/>
                  </a:cubicBezTo>
                  <a:cubicBezTo>
                    <a:pt x="134796" y="11597"/>
                    <a:pt x="133066" y="11184"/>
                    <a:pt x="131429" y="10989"/>
                  </a:cubicBezTo>
                  <a:cubicBezTo>
                    <a:pt x="127571" y="10533"/>
                    <a:pt x="123714" y="10145"/>
                    <a:pt x="119833" y="9871"/>
                  </a:cubicBezTo>
                  <a:cubicBezTo>
                    <a:pt x="119833" y="9871"/>
                    <a:pt x="114690" y="9516"/>
                    <a:pt x="110909" y="9516"/>
                  </a:cubicBezTo>
                  <a:cubicBezTo>
                    <a:pt x="109019" y="9516"/>
                    <a:pt x="107470" y="9604"/>
                    <a:pt x="107074" y="9871"/>
                  </a:cubicBezTo>
                  <a:cubicBezTo>
                    <a:pt x="105887" y="10670"/>
                    <a:pt x="94246" y="13386"/>
                    <a:pt x="94246" y="13386"/>
                  </a:cubicBezTo>
                  <a:cubicBezTo>
                    <a:pt x="94090" y="13423"/>
                    <a:pt x="93915" y="13440"/>
                    <a:pt x="93724" y="13440"/>
                  </a:cubicBezTo>
                  <a:cubicBezTo>
                    <a:pt x="91796" y="13440"/>
                    <a:pt x="88276" y="11701"/>
                    <a:pt x="86759" y="11286"/>
                  </a:cubicBezTo>
                  <a:cubicBezTo>
                    <a:pt x="83610" y="10487"/>
                    <a:pt x="79980" y="9118"/>
                    <a:pt x="76808" y="8866"/>
                  </a:cubicBezTo>
                  <a:cubicBezTo>
                    <a:pt x="76259" y="8827"/>
                    <a:pt x="75711" y="8811"/>
                    <a:pt x="75165" y="8811"/>
                  </a:cubicBezTo>
                  <a:cubicBezTo>
                    <a:pt x="72479" y="8811"/>
                    <a:pt x="69821" y="9205"/>
                    <a:pt x="67159" y="9205"/>
                  </a:cubicBezTo>
                  <a:cubicBezTo>
                    <a:pt x="66579" y="9205"/>
                    <a:pt x="65998" y="9186"/>
                    <a:pt x="65418" y="9140"/>
                  </a:cubicBezTo>
                  <a:cubicBezTo>
                    <a:pt x="61218" y="8821"/>
                    <a:pt x="57292" y="8341"/>
                    <a:pt x="53343" y="6721"/>
                  </a:cubicBezTo>
                  <a:cubicBezTo>
                    <a:pt x="51791" y="6721"/>
                    <a:pt x="48892" y="4507"/>
                    <a:pt x="47409" y="3936"/>
                  </a:cubicBezTo>
                  <a:lnTo>
                    <a:pt x="39785" y="878"/>
                  </a:lnTo>
                  <a:cubicBezTo>
                    <a:pt x="38804" y="467"/>
                    <a:pt x="37776" y="56"/>
                    <a:pt x="36704" y="10"/>
                  </a:cubicBezTo>
                  <a:cubicBezTo>
                    <a:pt x="36594" y="4"/>
                    <a:pt x="36485" y="0"/>
                    <a:pt x="36376" y="0"/>
                  </a:cubicBez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76450" y="4522050"/>
              <a:ext cx="1987900" cy="621400"/>
            </a:xfrm>
            <a:custGeom>
              <a:avLst/>
              <a:gdLst/>
              <a:ahLst/>
              <a:cxnLst/>
              <a:rect l="l" t="t" r="r" b="b"/>
              <a:pathLst>
                <a:path w="78064" h="24856" extrusionOk="0">
                  <a:moveTo>
                    <a:pt x="8035" y="0"/>
                  </a:moveTo>
                  <a:lnTo>
                    <a:pt x="0" y="3995"/>
                  </a:lnTo>
                  <a:lnTo>
                    <a:pt x="23" y="24789"/>
                  </a:lnTo>
                  <a:cubicBezTo>
                    <a:pt x="8332" y="24789"/>
                    <a:pt x="16640" y="24743"/>
                    <a:pt x="24949" y="24743"/>
                  </a:cubicBezTo>
                  <a:cubicBezTo>
                    <a:pt x="32664" y="24743"/>
                    <a:pt x="40378" y="24743"/>
                    <a:pt x="48071" y="24766"/>
                  </a:cubicBezTo>
                  <a:cubicBezTo>
                    <a:pt x="54781" y="24766"/>
                    <a:pt x="61469" y="24766"/>
                    <a:pt x="68180" y="24789"/>
                  </a:cubicBezTo>
                  <a:lnTo>
                    <a:pt x="74845" y="24789"/>
                  </a:lnTo>
                  <a:cubicBezTo>
                    <a:pt x="75388" y="24789"/>
                    <a:pt x="76024" y="24855"/>
                    <a:pt x="76634" y="24855"/>
                  </a:cubicBezTo>
                  <a:cubicBezTo>
                    <a:pt x="77153" y="24855"/>
                    <a:pt x="77654" y="24807"/>
                    <a:pt x="78063" y="24629"/>
                  </a:cubicBezTo>
                  <a:cubicBezTo>
                    <a:pt x="77561" y="23282"/>
                    <a:pt x="75803" y="22552"/>
                    <a:pt x="74639" y="21890"/>
                  </a:cubicBezTo>
                  <a:cubicBezTo>
                    <a:pt x="73521" y="21251"/>
                    <a:pt x="72539" y="20178"/>
                    <a:pt x="71307" y="19927"/>
                  </a:cubicBezTo>
                  <a:cubicBezTo>
                    <a:pt x="69823" y="19607"/>
                    <a:pt x="68362" y="19333"/>
                    <a:pt x="66879" y="18991"/>
                  </a:cubicBezTo>
                  <a:cubicBezTo>
                    <a:pt x="65761" y="18728"/>
                    <a:pt x="64601" y="18212"/>
                    <a:pt x="63419" y="18212"/>
                  </a:cubicBezTo>
                  <a:cubicBezTo>
                    <a:pt x="63370" y="18212"/>
                    <a:pt x="63321" y="18213"/>
                    <a:pt x="63272" y="18215"/>
                  </a:cubicBezTo>
                  <a:cubicBezTo>
                    <a:pt x="64094" y="19288"/>
                    <a:pt x="64802" y="20429"/>
                    <a:pt x="65372" y="21639"/>
                  </a:cubicBezTo>
                  <a:cubicBezTo>
                    <a:pt x="63068" y="18546"/>
                    <a:pt x="59994" y="15668"/>
                    <a:pt x="56023" y="15668"/>
                  </a:cubicBezTo>
                  <a:cubicBezTo>
                    <a:pt x="55510" y="15668"/>
                    <a:pt x="54982" y="15717"/>
                    <a:pt x="54439" y="15818"/>
                  </a:cubicBezTo>
                  <a:cubicBezTo>
                    <a:pt x="57566" y="16868"/>
                    <a:pt x="59575" y="19744"/>
                    <a:pt x="61127" y="22506"/>
                  </a:cubicBezTo>
                  <a:cubicBezTo>
                    <a:pt x="57543" y="17736"/>
                    <a:pt x="52179" y="13901"/>
                    <a:pt x="46267" y="12691"/>
                  </a:cubicBezTo>
                  <a:cubicBezTo>
                    <a:pt x="45657" y="12559"/>
                    <a:pt x="45034" y="12463"/>
                    <a:pt x="44408" y="12463"/>
                  </a:cubicBezTo>
                  <a:cubicBezTo>
                    <a:pt x="44168" y="12463"/>
                    <a:pt x="43928" y="12477"/>
                    <a:pt x="43688" y="12509"/>
                  </a:cubicBezTo>
                  <a:cubicBezTo>
                    <a:pt x="42319" y="12668"/>
                    <a:pt x="41086" y="13536"/>
                    <a:pt x="39808" y="14038"/>
                  </a:cubicBezTo>
                  <a:cubicBezTo>
                    <a:pt x="38256" y="14631"/>
                    <a:pt x="36726" y="15339"/>
                    <a:pt x="35288" y="16206"/>
                  </a:cubicBezTo>
                  <a:cubicBezTo>
                    <a:pt x="36247" y="15271"/>
                    <a:pt x="37297" y="14426"/>
                    <a:pt x="38438" y="13718"/>
                  </a:cubicBezTo>
                  <a:cubicBezTo>
                    <a:pt x="37913" y="13308"/>
                    <a:pt x="37229" y="13171"/>
                    <a:pt x="36567" y="13102"/>
                  </a:cubicBezTo>
                  <a:cubicBezTo>
                    <a:pt x="35722" y="12989"/>
                    <a:pt x="34870" y="12903"/>
                    <a:pt x="34022" y="12903"/>
                  </a:cubicBezTo>
                  <a:cubicBezTo>
                    <a:pt x="33336" y="12903"/>
                    <a:pt x="32653" y="12959"/>
                    <a:pt x="31979" y="13102"/>
                  </a:cubicBezTo>
                  <a:cubicBezTo>
                    <a:pt x="29970" y="13536"/>
                    <a:pt x="28190" y="14883"/>
                    <a:pt x="26387" y="15841"/>
                  </a:cubicBezTo>
                  <a:cubicBezTo>
                    <a:pt x="24378" y="16891"/>
                    <a:pt x="22346" y="17941"/>
                    <a:pt x="20383" y="19105"/>
                  </a:cubicBezTo>
                  <a:cubicBezTo>
                    <a:pt x="18557" y="20178"/>
                    <a:pt x="14175" y="22004"/>
                    <a:pt x="13125" y="23830"/>
                  </a:cubicBezTo>
                  <a:cubicBezTo>
                    <a:pt x="14380" y="21639"/>
                    <a:pt x="15841" y="19493"/>
                    <a:pt x="17530" y="17599"/>
                  </a:cubicBezTo>
                  <a:cubicBezTo>
                    <a:pt x="18968" y="15955"/>
                    <a:pt x="20908" y="14791"/>
                    <a:pt x="22552" y="13330"/>
                  </a:cubicBezTo>
                  <a:cubicBezTo>
                    <a:pt x="20269" y="12166"/>
                    <a:pt x="19242" y="11527"/>
                    <a:pt x="17644" y="9176"/>
                  </a:cubicBezTo>
                  <a:cubicBezTo>
                    <a:pt x="16754" y="7875"/>
                    <a:pt x="15864" y="6551"/>
                    <a:pt x="14974" y="5227"/>
                  </a:cubicBezTo>
                  <a:cubicBezTo>
                    <a:pt x="14540" y="4566"/>
                    <a:pt x="13536" y="2283"/>
                    <a:pt x="12828" y="1986"/>
                  </a:cubicBezTo>
                  <a:lnTo>
                    <a:pt x="8035" y="0"/>
                  </a:ln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19485" y="4507750"/>
              <a:ext cx="1310734" cy="619200"/>
            </a:xfrm>
            <a:custGeom>
              <a:avLst/>
              <a:gdLst/>
              <a:ahLst/>
              <a:cxnLst/>
              <a:rect l="l" t="t" r="r" b="b"/>
              <a:pathLst>
                <a:path w="51472" h="24768" extrusionOk="0">
                  <a:moveTo>
                    <a:pt x="21092" y="17116"/>
                  </a:moveTo>
                  <a:cubicBezTo>
                    <a:pt x="21084" y="17125"/>
                    <a:pt x="21076" y="17134"/>
                    <a:pt x="21068" y="17144"/>
                  </a:cubicBezTo>
                  <a:cubicBezTo>
                    <a:pt x="21076" y="17134"/>
                    <a:pt x="21084" y="17125"/>
                    <a:pt x="21092" y="17116"/>
                  </a:cubicBezTo>
                  <a:close/>
                  <a:moveTo>
                    <a:pt x="7896" y="1"/>
                  </a:moveTo>
                  <a:cubicBezTo>
                    <a:pt x="7342" y="1"/>
                    <a:pt x="6757" y="94"/>
                    <a:pt x="6140" y="299"/>
                  </a:cubicBezTo>
                  <a:cubicBezTo>
                    <a:pt x="5410" y="550"/>
                    <a:pt x="4702" y="915"/>
                    <a:pt x="4132" y="1485"/>
                  </a:cubicBezTo>
                  <a:cubicBezTo>
                    <a:pt x="4862" y="1965"/>
                    <a:pt x="5570" y="2535"/>
                    <a:pt x="6255" y="3106"/>
                  </a:cubicBezTo>
                  <a:cubicBezTo>
                    <a:pt x="6686" y="2954"/>
                    <a:pt x="7143" y="2881"/>
                    <a:pt x="7601" y="2881"/>
                  </a:cubicBezTo>
                  <a:cubicBezTo>
                    <a:pt x="8450" y="2881"/>
                    <a:pt x="9301" y="3134"/>
                    <a:pt x="9998" y="3608"/>
                  </a:cubicBezTo>
                  <a:cubicBezTo>
                    <a:pt x="9895" y="3354"/>
                    <a:pt x="9752" y="3113"/>
                    <a:pt x="9580" y="2895"/>
                  </a:cubicBezTo>
                  <a:lnTo>
                    <a:pt x="9580" y="2895"/>
                  </a:lnTo>
                  <a:cubicBezTo>
                    <a:pt x="10796" y="3959"/>
                    <a:pt x="11782" y="5286"/>
                    <a:pt x="12440" y="6758"/>
                  </a:cubicBezTo>
                  <a:cubicBezTo>
                    <a:pt x="11481" y="5868"/>
                    <a:pt x="10317" y="5183"/>
                    <a:pt x="9062" y="4795"/>
                  </a:cubicBezTo>
                  <a:cubicBezTo>
                    <a:pt x="8714" y="4672"/>
                    <a:pt x="8366" y="4586"/>
                    <a:pt x="8002" y="4586"/>
                  </a:cubicBezTo>
                  <a:cubicBezTo>
                    <a:pt x="7960" y="4586"/>
                    <a:pt x="7917" y="4587"/>
                    <a:pt x="7875" y="4590"/>
                  </a:cubicBezTo>
                  <a:cubicBezTo>
                    <a:pt x="7396" y="4613"/>
                    <a:pt x="6962" y="4795"/>
                    <a:pt x="6528" y="4955"/>
                  </a:cubicBezTo>
                  <a:cubicBezTo>
                    <a:pt x="5136" y="5526"/>
                    <a:pt x="3721" y="6073"/>
                    <a:pt x="2511" y="6964"/>
                  </a:cubicBezTo>
                  <a:cubicBezTo>
                    <a:pt x="1279" y="7831"/>
                    <a:pt x="274" y="9086"/>
                    <a:pt x="0" y="10570"/>
                  </a:cubicBezTo>
                  <a:cubicBezTo>
                    <a:pt x="893" y="10139"/>
                    <a:pt x="1888" y="9926"/>
                    <a:pt x="2882" y="9926"/>
                  </a:cubicBezTo>
                  <a:cubicBezTo>
                    <a:pt x="4047" y="9926"/>
                    <a:pt x="5211" y="10219"/>
                    <a:pt x="6209" y="10798"/>
                  </a:cubicBezTo>
                  <a:cubicBezTo>
                    <a:pt x="6003" y="11666"/>
                    <a:pt x="5775" y="12533"/>
                    <a:pt x="5547" y="13400"/>
                  </a:cubicBezTo>
                  <a:cubicBezTo>
                    <a:pt x="5561" y="13355"/>
                    <a:pt x="5644" y="13335"/>
                    <a:pt x="5777" y="13335"/>
                  </a:cubicBezTo>
                  <a:cubicBezTo>
                    <a:pt x="6511" y="13335"/>
                    <a:pt x="8756" y="13941"/>
                    <a:pt x="9085" y="14154"/>
                  </a:cubicBezTo>
                  <a:cubicBezTo>
                    <a:pt x="10158" y="14838"/>
                    <a:pt x="11139" y="16368"/>
                    <a:pt x="12052" y="17303"/>
                  </a:cubicBezTo>
                  <a:cubicBezTo>
                    <a:pt x="13536" y="15865"/>
                    <a:pt x="15019" y="14427"/>
                    <a:pt x="16503" y="12989"/>
                  </a:cubicBezTo>
                  <a:lnTo>
                    <a:pt x="16503" y="12989"/>
                  </a:lnTo>
                  <a:cubicBezTo>
                    <a:pt x="16092" y="14359"/>
                    <a:pt x="14814" y="15409"/>
                    <a:pt x="14654" y="16847"/>
                  </a:cubicBezTo>
                  <a:cubicBezTo>
                    <a:pt x="14609" y="17258"/>
                    <a:pt x="14677" y="17669"/>
                    <a:pt x="14586" y="18057"/>
                  </a:cubicBezTo>
                  <a:cubicBezTo>
                    <a:pt x="14494" y="18467"/>
                    <a:pt x="14289" y="18833"/>
                    <a:pt x="14061" y="19198"/>
                  </a:cubicBezTo>
                  <a:cubicBezTo>
                    <a:pt x="12851" y="21138"/>
                    <a:pt x="11481" y="23010"/>
                    <a:pt x="9998" y="24767"/>
                  </a:cubicBezTo>
                  <a:cubicBezTo>
                    <a:pt x="11961" y="22462"/>
                    <a:pt x="14768" y="20476"/>
                    <a:pt x="16868" y="18148"/>
                  </a:cubicBezTo>
                  <a:cubicBezTo>
                    <a:pt x="19105" y="15683"/>
                    <a:pt x="21342" y="13286"/>
                    <a:pt x="24652" y="12350"/>
                  </a:cubicBezTo>
                  <a:lnTo>
                    <a:pt x="24652" y="12350"/>
                  </a:lnTo>
                  <a:cubicBezTo>
                    <a:pt x="23100" y="13012"/>
                    <a:pt x="21707" y="13971"/>
                    <a:pt x="20543" y="15158"/>
                  </a:cubicBezTo>
                  <a:cubicBezTo>
                    <a:pt x="21370" y="14809"/>
                    <a:pt x="22285" y="14622"/>
                    <a:pt x="23206" y="14622"/>
                  </a:cubicBezTo>
                  <a:cubicBezTo>
                    <a:pt x="23429" y="14622"/>
                    <a:pt x="23653" y="14633"/>
                    <a:pt x="23876" y="14656"/>
                  </a:cubicBezTo>
                  <a:cubicBezTo>
                    <a:pt x="22836" y="15356"/>
                    <a:pt x="21908" y="16191"/>
                    <a:pt x="21092" y="17116"/>
                  </a:cubicBezTo>
                  <a:lnTo>
                    <a:pt x="21092" y="17116"/>
                  </a:lnTo>
                  <a:cubicBezTo>
                    <a:pt x="22461" y="15583"/>
                    <a:pt x="26329" y="14832"/>
                    <a:pt x="28167" y="13765"/>
                  </a:cubicBezTo>
                  <a:cubicBezTo>
                    <a:pt x="29694" y="12883"/>
                    <a:pt x="31376" y="12473"/>
                    <a:pt x="33091" y="12473"/>
                  </a:cubicBezTo>
                  <a:cubicBezTo>
                    <a:pt x="34171" y="12473"/>
                    <a:pt x="35263" y="12635"/>
                    <a:pt x="36338" y="12944"/>
                  </a:cubicBezTo>
                  <a:cubicBezTo>
                    <a:pt x="36338" y="13319"/>
                    <a:pt x="36801" y="13455"/>
                    <a:pt x="37206" y="13455"/>
                  </a:cubicBezTo>
                  <a:cubicBezTo>
                    <a:pt x="37269" y="13455"/>
                    <a:pt x="37330" y="13452"/>
                    <a:pt x="37388" y="13446"/>
                  </a:cubicBezTo>
                  <a:cubicBezTo>
                    <a:pt x="39184" y="13264"/>
                    <a:pt x="41041" y="12822"/>
                    <a:pt x="42852" y="12822"/>
                  </a:cubicBezTo>
                  <a:cubicBezTo>
                    <a:pt x="43986" y="12822"/>
                    <a:pt x="45103" y="12996"/>
                    <a:pt x="46176" y="13514"/>
                  </a:cubicBezTo>
                  <a:cubicBezTo>
                    <a:pt x="47934" y="14359"/>
                    <a:pt x="49554" y="15591"/>
                    <a:pt x="51471" y="16002"/>
                  </a:cubicBezTo>
                  <a:cubicBezTo>
                    <a:pt x="49212" y="13880"/>
                    <a:pt x="46427" y="12442"/>
                    <a:pt x="43688" y="11026"/>
                  </a:cubicBezTo>
                  <a:cubicBezTo>
                    <a:pt x="41493" y="9888"/>
                    <a:pt x="38880" y="9107"/>
                    <a:pt x="36316" y="9107"/>
                  </a:cubicBezTo>
                  <a:cubicBezTo>
                    <a:pt x="35334" y="9107"/>
                    <a:pt x="34359" y="9221"/>
                    <a:pt x="33417" y="9474"/>
                  </a:cubicBezTo>
                  <a:cubicBezTo>
                    <a:pt x="30678" y="10205"/>
                    <a:pt x="28327" y="12008"/>
                    <a:pt x="25633" y="12944"/>
                  </a:cubicBezTo>
                  <a:cubicBezTo>
                    <a:pt x="27939" y="11232"/>
                    <a:pt x="30472" y="9862"/>
                    <a:pt x="33143" y="8835"/>
                  </a:cubicBezTo>
                  <a:lnTo>
                    <a:pt x="33143" y="8835"/>
                  </a:lnTo>
                  <a:cubicBezTo>
                    <a:pt x="30472" y="8995"/>
                    <a:pt x="27824" y="9657"/>
                    <a:pt x="25382" y="10798"/>
                  </a:cubicBezTo>
                  <a:cubicBezTo>
                    <a:pt x="24097" y="11407"/>
                    <a:pt x="22635" y="12282"/>
                    <a:pt x="21148" y="12282"/>
                  </a:cubicBezTo>
                  <a:cubicBezTo>
                    <a:pt x="21129" y="12282"/>
                    <a:pt x="21110" y="12282"/>
                    <a:pt x="21091" y="12282"/>
                  </a:cubicBezTo>
                  <a:cubicBezTo>
                    <a:pt x="20996" y="12282"/>
                    <a:pt x="19062" y="11886"/>
                    <a:pt x="18499" y="11886"/>
                  </a:cubicBezTo>
                  <a:cubicBezTo>
                    <a:pt x="18389" y="11886"/>
                    <a:pt x="18332" y="11901"/>
                    <a:pt x="18350" y="11937"/>
                  </a:cubicBezTo>
                  <a:lnTo>
                    <a:pt x="18350" y="11937"/>
                  </a:lnTo>
                  <a:cubicBezTo>
                    <a:pt x="17278" y="10020"/>
                    <a:pt x="16183" y="8127"/>
                    <a:pt x="15088" y="6210"/>
                  </a:cubicBezTo>
                  <a:cubicBezTo>
                    <a:pt x="13482" y="3391"/>
                    <a:pt x="11239" y="1"/>
                    <a:pt x="7896" y="1"/>
                  </a:cubicBez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1913350" y="4597950"/>
              <a:ext cx="1545300" cy="488525"/>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13"/>
          <p:cNvSpPr/>
          <p:nvPr/>
        </p:nvSpPr>
        <p:spPr>
          <a:xfrm>
            <a:off x="372802" y="4070352"/>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112048" y="4553481"/>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9" name="Google Shape;1719;p13"/>
          <p:cNvGrpSpPr/>
          <p:nvPr/>
        </p:nvGrpSpPr>
        <p:grpSpPr>
          <a:xfrm>
            <a:off x="4659038" y="4551950"/>
            <a:ext cx="455375" cy="717975"/>
            <a:chOff x="5412050" y="3125375"/>
            <a:chExt cx="455375" cy="717975"/>
          </a:xfrm>
        </p:grpSpPr>
        <p:sp>
          <p:nvSpPr>
            <p:cNvPr id="1720" name="Google Shape;1720;p13"/>
            <p:cNvSpPr/>
            <p:nvPr/>
          </p:nvSpPr>
          <p:spPr>
            <a:xfrm>
              <a:off x="5418325" y="3634100"/>
              <a:ext cx="251100" cy="209250"/>
            </a:xfrm>
            <a:custGeom>
              <a:avLst/>
              <a:gdLst/>
              <a:ahLst/>
              <a:cxnLst/>
              <a:rect l="l" t="t" r="r" b="b"/>
              <a:pathLst>
                <a:path w="10044" h="8370" extrusionOk="0">
                  <a:moveTo>
                    <a:pt x="1155" y="0"/>
                  </a:moveTo>
                  <a:cubicBezTo>
                    <a:pt x="1013" y="0"/>
                    <a:pt x="871" y="30"/>
                    <a:pt x="731" y="104"/>
                  </a:cubicBezTo>
                  <a:cubicBezTo>
                    <a:pt x="251" y="332"/>
                    <a:pt x="0" y="994"/>
                    <a:pt x="0" y="1542"/>
                  </a:cubicBezTo>
                  <a:cubicBezTo>
                    <a:pt x="23" y="2090"/>
                    <a:pt x="251" y="2569"/>
                    <a:pt x="479" y="3026"/>
                  </a:cubicBezTo>
                  <a:cubicBezTo>
                    <a:pt x="1529" y="5011"/>
                    <a:pt x="2830" y="6449"/>
                    <a:pt x="4405" y="7340"/>
                  </a:cubicBezTo>
                  <a:cubicBezTo>
                    <a:pt x="5634" y="8026"/>
                    <a:pt x="7063" y="8369"/>
                    <a:pt x="8704" y="8369"/>
                  </a:cubicBezTo>
                  <a:cubicBezTo>
                    <a:pt x="9136" y="8369"/>
                    <a:pt x="9582" y="8346"/>
                    <a:pt x="10043" y="8298"/>
                  </a:cubicBezTo>
                  <a:cubicBezTo>
                    <a:pt x="6962" y="6084"/>
                    <a:pt x="5341" y="1747"/>
                    <a:pt x="1872" y="195"/>
                  </a:cubicBezTo>
                  <a:cubicBezTo>
                    <a:pt x="1653" y="93"/>
                    <a:pt x="1406" y="0"/>
                    <a:pt x="1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5451975" y="3544550"/>
              <a:ext cx="206025" cy="171700"/>
            </a:xfrm>
            <a:custGeom>
              <a:avLst/>
              <a:gdLst/>
              <a:ahLst/>
              <a:cxnLst/>
              <a:rect l="l" t="t" r="r" b="b"/>
              <a:pathLst>
                <a:path w="8241" h="6868" extrusionOk="0">
                  <a:moveTo>
                    <a:pt x="956" y="1"/>
                  </a:moveTo>
                  <a:cubicBezTo>
                    <a:pt x="844" y="1"/>
                    <a:pt x="730" y="23"/>
                    <a:pt x="617" y="80"/>
                  </a:cubicBezTo>
                  <a:cubicBezTo>
                    <a:pt x="229" y="285"/>
                    <a:pt x="1" y="810"/>
                    <a:pt x="24" y="1266"/>
                  </a:cubicBezTo>
                  <a:cubicBezTo>
                    <a:pt x="24" y="1723"/>
                    <a:pt x="206" y="2111"/>
                    <a:pt x="412" y="2476"/>
                  </a:cubicBezTo>
                  <a:cubicBezTo>
                    <a:pt x="1279" y="4120"/>
                    <a:pt x="2329" y="5306"/>
                    <a:pt x="3630" y="6014"/>
                  </a:cubicBezTo>
                  <a:cubicBezTo>
                    <a:pt x="4651" y="6579"/>
                    <a:pt x="5818" y="6868"/>
                    <a:pt x="7178" y="6868"/>
                  </a:cubicBezTo>
                  <a:cubicBezTo>
                    <a:pt x="7520" y="6868"/>
                    <a:pt x="7874" y="6850"/>
                    <a:pt x="8241" y="6813"/>
                  </a:cubicBezTo>
                  <a:cubicBezTo>
                    <a:pt x="5707" y="4987"/>
                    <a:pt x="4383" y="1449"/>
                    <a:pt x="1553" y="148"/>
                  </a:cubicBezTo>
                  <a:cubicBezTo>
                    <a:pt x="1361" y="74"/>
                    <a:pt x="1160" y="1"/>
                    <a:pt x="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5442850" y="3421875"/>
              <a:ext cx="206025" cy="171700"/>
            </a:xfrm>
            <a:custGeom>
              <a:avLst/>
              <a:gdLst/>
              <a:ahLst/>
              <a:cxnLst/>
              <a:rect l="l" t="t" r="r" b="b"/>
              <a:pathLst>
                <a:path w="8241" h="6868" extrusionOk="0">
                  <a:moveTo>
                    <a:pt x="946" y="0"/>
                  </a:moveTo>
                  <a:cubicBezTo>
                    <a:pt x="833" y="0"/>
                    <a:pt x="722" y="22"/>
                    <a:pt x="617" y="79"/>
                  </a:cubicBezTo>
                  <a:cubicBezTo>
                    <a:pt x="229" y="285"/>
                    <a:pt x="1" y="809"/>
                    <a:pt x="1" y="1266"/>
                  </a:cubicBezTo>
                  <a:cubicBezTo>
                    <a:pt x="23" y="1722"/>
                    <a:pt x="206" y="2111"/>
                    <a:pt x="411" y="2476"/>
                  </a:cubicBezTo>
                  <a:cubicBezTo>
                    <a:pt x="1279" y="4119"/>
                    <a:pt x="2329" y="5306"/>
                    <a:pt x="3630" y="6014"/>
                  </a:cubicBezTo>
                  <a:cubicBezTo>
                    <a:pt x="4651" y="6579"/>
                    <a:pt x="5818" y="6867"/>
                    <a:pt x="7177" y="6867"/>
                  </a:cubicBezTo>
                  <a:cubicBezTo>
                    <a:pt x="7519" y="6867"/>
                    <a:pt x="7874" y="6849"/>
                    <a:pt x="8241" y="6813"/>
                  </a:cubicBezTo>
                  <a:cubicBezTo>
                    <a:pt x="5707" y="4987"/>
                    <a:pt x="4383" y="1449"/>
                    <a:pt x="1553" y="148"/>
                  </a:cubicBezTo>
                  <a:cubicBezTo>
                    <a:pt x="1361" y="74"/>
                    <a:pt x="1151" y="0"/>
                    <a:pt x="9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5412050" y="3296900"/>
              <a:ext cx="206000" cy="171700"/>
            </a:xfrm>
            <a:custGeom>
              <a:avLst/>
              <a:gdLst/>
              <a:ahLst/>
              <a:cxnLst/>
              <a:rect l="l" t="t" r="r" b="b"/>
              <a:pathLst>
                <a:path w="8240" h="6868" extrusionOk="0">
                  <a:moveTo>
                    <a:pt x="939" y="0"/>
                  </a:moveTo>
                  <a:cubicBezTo>
                    <a:pt x="823" y="0"/>
                    <a:pt x="707" y="23"/>
                    <a:pt x="594" y="79"/>
                  </a:cubicBezTo>
                  <a:cubicBezTo>
                    <a:pt x="205" y="285"/>
                    <a:pt x="0" y="810"/>
                    <a:pt x="0" y="1266"/>
                  </a:cubicBezTo>
                  <a:cubicBezTo>
                    <a:pt x="23" y="1723"/>
                    <a:pt x="205" y="2111"/>
                    <a:pt x="388" y="2476"/>
                  </a:cubicBezTo>
                  <a:cubicBezTo>
                    <a:pt x="1255" y="4119"/>
                    <a:pt x="2305" y="5284"/>
                    <a:pt x="3606" y="6014"/>
                  </a:cubicBezTo>
                  <a:cubicBezTo>
                    <a:pt x="4628" y="6579"/>
                    <a:pt x="5809" y="6868"/>
                    <a:pt x="7174" y="6868"/>
                  </a:cubicBezTo>
                  <a:cubicBezTo>
                    <a:pt x="7518" y="6868"/>
                    <a:pt x="7873" y="6850"/>
                    <a:pt x="8240" y="6813"/>
                  </a:cubicBezTo>
                  <a:cubicBezTo>
                    <a:pt x="5706" y="4987"/>
                    <a:pt x="4383" y="1449"/>
                    <a:pt x="1552" y="148"/>
                  </a:cubicBezTo>
                  <a:cubicBezTo>
                    <a:pt x="1361" y="74"/>
                    <a:pt x="1150" y="0"/>
                    <a:pt x="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5449125" y="3229575"/>
              <a:ext cx="121000" cy="138950"/>
            </a:xfrm>
            <a:custGeom>
              <a:avLst/>
              <a:gdLst/>
              <a:ahLst/>
              <a:cxnLst/>
              <a:rect l="l" t="t" r="r" b="b"/>
              <a:pathLst>
                <a:path w="4840" h="5558" extrusionOk="0">
                  <a:moveTo>
                    <a:pt x="820" y="0"/>
                  </a:moveTo>
                  <a:cubicBezTo>
                    <a:pt x="784" y="0"/>
                    <a:pt x="747" y="4"/>
                    <a:pt x="708" y="10"/>
                  </a:cubicBezTo>
                  <a:cubicBezTo>
                    <a:pt x="412" y="79"/>
                    <a:pt x="160" y="399"/>
                    <a:pt x="69" y="695"/>
                  </a:cubicBezTo>
                  <a:cubicBezTo>
                    <a:pt x="1" y="992"/>
                    <a:pt x="69" y="1289"/>
                    <a:pt x="138" y="1540"/>
                  </a:cubicBezTo>
                  <a:cubicBezTo>
                    <a:pt x="434" y="2750"/>
                    <a:pt x="959" y="3685"/>
                    <a:pt x="1735" y="4347"/>
                  </a:cubicBezTo>
                  <a:cubicBezTo>
                    <a:pt x="2511" y="5009"/>
                    <a:pt x="3516" y="5397"/>
                    <a:pt x="4840" y="5557"/>
                  </a:cubicBezTo>
                  <a:cubicBezTo>
                    <a:pt x="3402" y="3982"/>
                    <a:pt x="3105" y="1471"/>
                    <a:pt x="1347" y="216"/>
                  </a:cubicBezTo>
                  <a:cubicBezTo>
                    <a:pt x="1193" y="100"/>
                    <a:pt x="1022" y="0"/>
                    <a:pt x="8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5458825" y="3184650"/>
              <a:ext cx="103325" cy="113675"/>
            </a:xfrm>
            <a:custGeom>
              <a:avLst/>
              <a:gdLst/>
              <a:ahLst/>
              <a:cxnLst/>
              <a:rect l="l" t="t" r="r" b="b"/>
              <a:pathLst>
                <a:path w="4133" h="4547" extrusionOk="0">
                  <a:moveTo>
                    <a:pt x="756" y="1"/>
                  </a:moveTo>
                  <a:cubicBezTo>
                    <a:pt x="733" y="1"/>
                    <a:pt x="709" y="2"/>
                    <a:pt x="685" y="4"/>
                  </a:cubicBezTo>
                  <a:cubicBezTo>
                    <a:pt x="412" y="50"/>
                    <a:pt x="161" y="301"/>
                    <a:pt x="69" y="552"/>
                  </a:cubicBezTo>
                  <a:cubicBezTo>
                    <a:pt x="1" y="780"/>
                    <a:pt x="24" y="1009"/>
                    <a:pt x="69" y="1214"/>
                  </a:cubicBezTo>
                  <a:cubicBezTo>
                    <a:pt x="297" y="2196"/>
                    <a:pt x="708" y="2949"/>
                    <a:pt x="1393" y="3497"/>
                  </a:cubicBezTo>
                  <a:cubicBezTo>
                    <a:pt x="2055" y="4044"/>
                    <a:pt x="2945" y="4387"/>
                    <a:pt x="4132" y="4547"/>
                  </a:cubicBezTo>
                  <a:cubicBezTo>
                    <a:pt x="2900" y="3245"/>
                    <a:pt x="2785" y="1237"/>
                    <a:pt x="1256" y="187"/>
                  </a:cubicBezTo>
                  <a:cubicBezTo>
                    <a:pt x="1133" y="85"/>
                    <a:pt x="956" y="1"/>
                    <a:pt x="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5483950" y="3125375"/>
              <a:ext cx="79325" cy="166675"/>
            </a:xfrm>
            <a:custGeom>
              <a:avLst/>
              <a:gdLst/>
              <a:ahLst/>
              <a:cxnLst/>
              <a:rect l="l" t="t" r="r" b="b"/>
              <a:pathLst>
                <a:path w="3173" h="6667" extrusionOk="0">
                  <a:moveTo>
                    <a:pt x="437" y="0"/>
                  </a:moveTo>
                  <a:cubicBezTo>
                    <a:pt x="293" y="0"/>
                    <a:pt x="159" y="52"/>
                    <a:pt x="91" y="161"/>
                  </a:cubicBezTo>
                  <a:cubicBezTo>
                    <a:pt x="0" y="321"/>
                    <a:pt x="23" y="572"/>
                    <a:pt x="69" y="778"/>
                  </a:cubicBezTo>
                  <a:cubicBezTo>
                    <a:pt x="525" y="2900"/>
                    <a:pt x="2214" y="4612"/>
                    <a:pt x="2967" y="6666"/>
                  </a:cubicBezTo>
                  <a:cubicBezTo>
                    <a:pt x="3173" y="5548"/>
                    <a:pt x="3150" y="4521"/>
                    <a:pt x="2876" y="3517"/>
                  </a:cubicBezTo>
                  <a:cubicBezTo>
                    <a:pt x="2602" y="2535"/>
                    <a:pt x="2077" y="1576"/>
                    <a:pt x="1301" y="618"/>
                  </a:cubicBezTo>
                  <a:cubicBezTo>
                    <a:pt x="1141" y="412"/>
                    <a:pt x="959" y="184"/>
                    <a:pt x="730" y="70"/>
                  </a:cubicBezTo>
                  <a:cubicBezTo>
                    <a:pt x="638" y="24"/>
                    <a:pt x="535" y="0"/>
                    <a:pt x="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5582650" y="3157625"/>
              <a:ext cx="81050" cy="198900"/>
            </a:xfrm>
            <a:custGeom>
              <a:avLst/>
              <a:gdLst/>
              <a:ahLst/>
              <a:cxnLst/>
              <a:rect l="l" t="t" r="r" b="b"/>
              <a:pathLst>
                <a:path w="3242" h="7956" extrusionOk="0">
                  <a:moveTo>
                    <a:pt x="2730" y="0"/>
                  </a:moveTo>
                  <a:cubicBezTo>
                    <a:pt x="2703" y="0"/>
                    <a:pt x="2676" y="4"/>
                    <a:pt x="2649" y="13"/>
                  </a:cubicBezTo>
                  <a:cubicBezTo>
                    <a:pt x="2466" y="81"/>
                    <a:pt x="2306" y="309"/>
                    <a:pt x="2192" y="537"/>
                  </a:cubicBezTo>
                  <a:cubicBezTo>
                    <a:pt x="982" y="2729"/>
                    <a:pt x="959" y="5582"/>
                    <a:pt x="1" y="7956"/>
                  </a:cubicBezTo>
                  <a:cubicBezTo>
                    <a:pt x="959" y="7180"/>
                    <a:pt x="1667" y="6289"/>
                    <a:pt x="2192" y="5217"/>
                  </a:cubicBezTo>
                  <a:cubicBezTo>
                    <a:pt x="2717" y="4121"/>
                    <a:pt x="3037" y="2866"/>
                    <a:pt x="3196" y="1428"/>
                  </a:cubicBezTo>
                  <a:cubicBezTo>
                    <a:pt x="3219" y="1085"/>
                    <a:pt x="3242" y="766"/>
                    <a:pt x="3174" y="469"/>
                  </a:cubicBezTo>
                  <a:cubicBezTo>
                    <a:pt x="3093" y="208"/>
                    <a:pt x="2925" y="0"/>
                    <a:pt x="27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5602050" y="3191750"/>
              <a:ext cx="122150" cy="264650"/>
            </a:xfrm>
            <a:custGeom>
              <a:avLst/>
              <a:gdLst/>
              <a:ahLst/>
              <a:cxnLst/>
              <a:rect l="l" t="t" r="r" b="b"/>
              <a:pathLst>
                <a:path w="4886" h="10586" extrusionOk="0">
                  <a:moveTo>
                    <a:pt x="4121" y="0"/>
                  </a:moveTo>
                  <a:cubicBezTo>
                    <a:pt x="4080" y="0"/>
                    <a:pt x="4038" y="6"/>
                    <a:pt x="3995" y="17"/>
                  </a:cubicBezTo>
                  <a:cubicBezTo>
                    <a:pt x="3699" y="108"/>
                    <a:pt x="3470" y="405"/>
                    <a:pt x="3288" y="702"/>
                  </a:cubicBezTo>
                  <a:cubicBezTo>
                    <a:pt x="1485" y="3623"/>
                    <a:pt x="1439" y="7412"/>
                    <a:pt x="1" y="10585"/>
                  </a:cubicBezTo>
                  <a:cubicBezTo>
                    <a:pt x="1439" y="9535"/>
                    <a:pt x="2534" y="8303"/>
                    <a:pt x="3311" y="6887"/>
                  </a:cubicBezTo>
                  <a:cubicBezTo>
                    <a:pt x="4109" y="5427"/>
                    <a:pt x="4589" y="3760"/>
                    <a:pt x="4794" y="1843"/>
                  </a:cubicBezTo>
                  <a:cubicBezTo>
                    <a:pt x="4840" y="1409"/>
                    <a:pt x="4885" y="976"/>
                    <a:pt x="4771" y="588"/>
                  </a:cubicBezTo>
                  <a:cubicBezTo>
                    <a:pt x="4671" y="268"/>
                    <a:pt x="4414" y="0"/>
                    <a:pt x="4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5634575" y="3312775"/>
              <a:ext cx="124425" cy="311375"/>
            </a:xfrm>
            <a:custGeom>
              <a:avLst/>
              <a:gdLst/>
              <a:ahLst/>
              <a:cxnLst/>
              <a:rect l="l" t="t" r="r" b="b"/>
              <a:pathLst>
                <a:path w="4977" h="12455" extrusionOk="0">
                  <a:moveTo>
                    <a:pt x="4175" y="0"/>
                  </a:moveTo>
                  <a:cubicBezTo>
                    <a:pt x="4139" y="0"/>
                    <a:pt x="4101" y="5"/>
                    <a:pt x="4064" y="15"/>
                  </a:cubicBezTo>
                  <a:cubicBezTo>
                    <a:pt x="3767" y="106"/>
                    <a:pt x="3539" y="471"/>
                    <a:pt x="3356" y="814"/>
                  </a:cubicBezTo>
                  <a:cubicBezTo>
                    <a:pt x="1507" y="4238"/>
                    <a:pt x="1462" y="8734"/>
                    <a:pt x="1" y="12455"/>
                  </a:cubicBezTo>
                  <a:cubicBezTo>
                    <a:pt x="1462" y="11245"/>
                    <a:pt x="2557" y="9830"/>
                    <a:pt x="3356" y="8141"/>
                  </a:cubicBezTo>
                  <a:cubicBezTo>
                    <a:pt x="4178" y="6452"/>
                    <a:pt x="4657" y="4489"/>
                    <a:pt x="4886" y="2206"/>
                  </a:cubicBezTo>
                  <a:cubicBezTo>
                    <a:pt x="4931" y="1704"/>
                    <a:pt x="4977" y="1179"/>
                    <a:pt x="4863" y="723"/>
                  </a:cubicBezTo>
                  <a:cubicBezTo>
                    <a:pt x="4741" y="316"/>
                    <a:pt x="4474" y="0"/>
                    <a:pt x="4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5647700" y="3358775"/>
              <a:ext cx="198625" cy="356675"/>
            </a:xfrm>
            <a:custGeom>
              <a:avLst/>
              <a:gdLst/>
              <a:ahLst/>
              <a:cxnLst/>
              <a:rect l="l" t="t" r="r" b="b"/>
              <a:pathLst>
                <a:path w="7945" h="14267" extrusionOk="0">
                  <a:moveTo>
                    <a:pt x="7238" y="0"/>
                  </a:moveTo>
                  <a:cubicBezTo>
                    <a:pt x="7230" y="0"/>
                    <a:pt x="7222" y="1"/>
                    <a:pt x="7214" y="1"/>
                  </a:cubicBezTo>
                  <a:cubicBezTo>
                    <a:pt x="6871" y="24"/>
                    <a:pt x="6529" y="412"/>
                    <a:pt x="6255" y="777"/>
                  </a:cubicBezTo>
                  <a:cubicBezTo>
                    <a:pt x="3493" y="4498"/>
                    <a:pt x="2420" y="10090"/>
                    <a:pt x="1" y="14267"/>
                  </a:cubicBezTo>
                  <a:cubicBezTo>
                    <a:pt x="1873" y="13194"/>
                    <a:pt x="3402" y="11756"/>
                    <a:pt x="4634" y="9907"/>
                  </a:cubicBezTo>
                  <a:cubicBezTo>
                    <a:pt x="5890" y="8013"/>
                    <a:pt x="6871" y="5730"/>
                    <a:pt x="7602" y="2968"/>
                  </a:cubicBezTo>
                  <a:cubicBezTo>
                    <a:pt x="7784" y="2352"/>
                    <a:pt x="7944" y="1713"/>
                    <a:pt x="7898" y="1097"/>
                  </a:cubicBezTo>
                  <a:cubicBezTo>
                    <a:pt x="7876" y="516"/>
                    <a:pt x="7613" y="0"/>
                    <a:pt x="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5669400" y="3484300"/>
              <a:ext cx="198025" cy="356700"/>
            </a:xfrm>
            <a:custGeom>
              <a:avLst/>
              <a:gdLst/>
              <a:ahLst/>
              <a:cxnLst/>
              <a:rect l="l" t="t" r="r" b="b"/>
              <a:pathLst>
                <a:path w="7921" h="14268" extrusionOk="0">
                  <a:moveTo>
                    <a:pt x="7216" y="1"/>
                  </a:moveTo>
                  <a:cubicBezTo>
                    <a:pt x="7207" y="1"/>
                    <a:pt x="7199" y="1"/>
                    <a:pt x="7190" y="2"/>
                  </a:cubicBezTo>
                  <a:cubicBezTo>
                    <a:pt x="6848" y="24"/>
                    <a:pt x="6528" y="412"/>
                    <a:pt x="6254" y="778"/>
                  </a:cubicBezTo>
                  <a:cubicBezTo>
                    <a:pt x="3470" y="4498"/>
                    <a:pt x="2420" y="10067"/>
                    <a:pt x="0" y="14267"/>
                  </a:cubicBezTo>
                  <a:cubicBezTo>
                    <a:pt x="1849" y="13195"/>
                    <a:pt x="3378" y="11757"/>
                    <a:pt x="4634" y="9908"/>
                  </a:cubicBezTo>
                  <a:cubicBezTo>
                    <a:pt x="5889" y="8013"/>
                    <a:pt x="6848" y="5731"/>
                    <a:pt x="7601" y="2969"/>
                  </a:cubicBezTo>
                  <a:cubicBezTo>
                    <a:pt x="7761" y="2353"/>
                    <a:pt x="7921" y="1713"/>
                    <a:pt x="7898" y="1097"/>
                  </a:cubicBezTo>
                  <a:cubicBezTo>
                    <a:pt x="7875" y="516"/>
                    <a:pt x="7613" y="1"/>
                    <a:pt x="7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2" name="Google Shape;1732;p13"/>
          <p:cNvSpPr/>
          <p:nvPr/>
        </p:nvSpPr>
        <p:spPr>
          <a:xfrm>
            <a:off x="4774288" y="4674100"/>
            <a:ext cx="167800" cy="951375"/>
          </a:xfrm>
          <a:custGeom>
            <a:avLst/>
            <a:gdLst/>
            <a:ahLst/>
            <a:cxnLst/>
            <a:rect l="l" t="t" r="r" b="b"/>
            <a:pathLst>
              <a:path w="6712" h="38055" extrusionOk="0">
                <a:moveTo>
                  <a:pt x="1" y="0"/>
                </a:moveTo>
                <a:lnTo>
                  <a:pt x="1" y="0"/>
                </a:lnTo>
                <a:cubicBezTo>
                  <a:pt x="549" y="1370"/>
                  <a:pt x="1074" y="2762"/>
                  <a:pt x="1553" y="4154"/>
                </a:cubicBezTo>
                <a:cubicBezTo>
                  <a:pt x="2991" y="8400"/>
                  <a:pt x="4086" y="12851"/>
                  <a:pt x="4566" y="17507"/>
                </a:cubicBezTo>
                <a:cubicBezTo>
                  <a:pt x="5159" y="23054"/>
                  <a:pt x="4817" y="28806"/>
                  <a:pt x="3881" y="34535"/>
                </a:cubicBezTo>
                <a:cubicBezTo>
                  <a:pt x="3698" y="35699"/>
                  <a:pt x="3516" y="36840"/>
                  <a:pt x="3310" y="38004"/>
                </a:cubicBezTo>
                <a:cubicBezTo>
                  <a:pt x="3396" y="38038"/>
                  <a:pt x="3485" y="38054"/>
                  <a:pt x="3576" y="38054"/>
                </a:cubicBezTo>
                <a:cubicBezTo>
                  <a:pt x="3972" y="38054"/>
                  <a:pt x="4402" y="37755"/>
                  <a:pt x="4680" y="37365"/>
                </a:cubicBezTo>
                <a:cubicBezTo>
                  <a:pt x="5000" y="36886"/>
                  <a:pt x="5159" y="36292"/>
                  <a:pt x="5273" y="35722"/>
                </a:cubicBezTo>
                <a:cubicBezTo>
                  <a:pt x="6711" y="29239"/>
                  <a:pt x="6209" y="23008"/>
                  <a:pt x="5365" y="16891"/>
                </a:cubicBezTo>
                <a:cubicBezTo>
                  <a:pt x="4611" y="11344"/>
                  <a:pt x="3037" y="5912"/>
                  <a:pt x="937" y="1073"/>
                </a:cubicBezTo>
                <a:cubicBezTo>
                  <a:pt x="731" y="594"/>
                  <a:pt x="480" y="91"/>
                  <a:pt x="1" y="0"/>
                </a:cubicBezTo>
                <a:close/>
              </a:path>
            </a:pathLst>
          </a:custGeom>
          <a:solidFill>
            <a:srgbClr val="217E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13"/>
          <p:cNvGrpSpPr/>
          <p:nvPr/>
        </p:nvGrpSpPr>
        <p:grpSpPr>
          <a:xfrm>
            <a:off x="5084138" y="4599775"/>
            <a:ext cx="411450" cy="661525"/>
            <a:chOff x="5837150" y="3173200"/>
            <a:chExt cx="411450" cy="661525"/>
          </a:xfrm>
        </p:grpSpPr>
        <p:sp>
          <p:nvSpPr>
            <p:cNvPr id="1734" name="Google Shape;1734;p13"/>
            <p:cNvSpPr/>
            <p:nvPr/>
          </p:nvSpPr>
          <p:spPr>
            <a:xfrm>
              <a:off x="5927900" y="3525400"/>
              <a:ext cx="198600" cy="94750"/>
            </a:xfrm>
            <a:custGeom>
              <a:avLst/>
              <a:gdLst/>
              <a:ahLst/>
              <a:cxnLst/>
              <a:rect l="l" t="t" r="r" b="b"/>
              <a:pathLst>
                <a:path w="7944" h="3790" extrusionOk="0">
                  <a:moveTo>
                    <a:pt x="7076" y="1"/>
                  </a:moveTo>
                  <a:cubicBezTo>
                    <a:pt x="4656" y="24"/>
                    <a:pt x="2420" y="2284"/>
                    <a:pt x="0" y="2808"/>
                  </a:cubicBezTo>
                  <a:cubicBezTo>
                    <a:pt x="1031" y="3463"/>
                    <a:pt x="2027" y="3790"/>
                    <a:pt x="3019" y="3790"/>
                  </a:cubicBezTo>
                  <a:cubicBezTo>
                    <a:pt x="3169" y="3790"/>
                    <a:pt x="3319" y="3782"/>
                    <a:pt x="3470" y="3767"/>
                  </a:cubicBezTo>
                  <a:cubicBezTo>
                    <a:pt x="4634" y="3653"/>
                    <a:pt x="5798" y="3105"/>
                    <a:pt x="7007" y="2147"/>
                  </a:cubicBezTo>
                  <a:cubicBezTo>
                    <a:pt x="7281" y="1941"/>
                    <a:pt x="7555" y="1713"/>
                    <a:pt x="7715" y="1370"/>
                  </a:cubicBezTo>
                  <a:cubicBezTo>
                    <a:pt x="7898" y="1028"/>
                    <a:pt x="7943" y="549"/>
                    <a:pt x="7761" y="252"/>
                  </a:cubicBezTo>
                  <a:cubicBezTo>
                    <a:pt x="7601" y="24"/>
                    <a:pt x="7327" y="1"/>
                    <a:pt x="7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5972975" y="3462075"/>
              <a:ext cx="162650" cy="77500"/>
            </a:xfrm>
            <a:custGeom>
              <a:avLst/>
              <a:gdLst/>
              <a:ahLst/>
              <a:cxnLst/>
              <a:rect l="l" t="t" r="r" b="b"/>
              <a:pathLst>
                <a:path w="6506" h="3100" extrusionOk="0">
                  <a:moveTo>
                    <a:pt x="5798" y="0"/>
                  </a:moveTo>
                  <a:cubicBezTo>
                    <a:pt x="3812" y="23"/>
                    <a:pt x="1986" y="1872"/>
                    <a:pt x="0" y="2306"/>
                  </a:cubicBezTo>
                  <a:cubicBezTo>
                    <a:pt x="832" y="2840"/>
                    <a:pt x="1646" y="3100"/>
                    <a:pt x="2473" y="3100"/>
                  </a:cubicBezTo>
                  <a:cubicBezTo>
                    <a:pt x="2599" y="3100"/>
                    <a:pt x="2726" y="3094"/>
                    <a:pt x="2853" y="3082"/>
                  </a:cubicBezTo>
                  <a:cubicBezTo>
                    <a:pt x="3789" y="2990"/>
                    <a:pt x="4748" y="2557"/>
                    <a:pt x="5729" y="1758"/>
                  </a:cubicBezTo>
                  <a:cubicBezTo>
                    <a:pt x="5958" y="1598"/>
                    <a:pt x="6186" y="1393"/>
                    <a:pt x="6323" y="1119"/>
                  </a:cubicBezTo>
                  <a:cubicBezTo>
                    <a:pt x="6483" y="822"/>
                    <a:pt x="6506" y="434"/>
                    <a:pt x="6346"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6015200" y="3387900"/>
              <a:ext cx="163225" cy="77500"/>
            </a:xfrm>
            <a:custGeom>
              <a:avLst/>
              <a:gdLst/>
              <a:ahLst/>
              <a:cxnLst/>
              <a:rect l="l" t="t" r="r" b="b"/>
              <a:pathLst>
                <a:path w="6529" h="3100" extrusionOk="0">
                  <a:moveTo>
                    <a:pt x="5821" y="0"/>
                  </a:moveTo>
                  <a:cubicBezTo>
                    <a:pt x="3835" y="23"/>
                    <a:pt x="1986" y="1872"/>
                    <a:pt x="0" y="2305"/>
                  </a:cubicBezTo>
                  <a:cubicBezTo>
                    <a:pt x="852" y="2840"/>
                    <a:pt x="1668" y="3100"/>
                    <a:pt x="2481" y="3100"/>
                  </a:cubicBezTo>
                  <a:cubicBezTo>
                    <a:pt x="2605" y="3100"/>
                    <a:pt x="2729" y="3094"/>
                    <a:pt x="2854" y="3081"/>
                  </a:cubicBezTo>
                  <a:cubicBezTo>
                    <a:pt x="3812" y="2990"/>
                    <a:pt x="4771" y="2557"/>
                    <a:pt x="5752" y="1758"/>
                  </a:cubicBezTo>
                  <a:cubicBezTo>
                    <a:pt x="5981" y="1598"/>
                    <a:pt x="6209" y="1392"/>
                    <a:pt x="6346" y="1119"/>
                  </a:cubicBezTo>
                  <a:cubicBezTo>
                    <a:pt x="6483" y="822"/>
                    <a:pt x="6528" y="434"/>
                    <a:pt x="6369" y="206"/>
                  </a:cubicBezTo>
                  <a:cubicBezTo>
                    <a:pt x="6232" y="23"/>
                    <a:pt x="6026" y="0"/>
                    <a:pt x="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6071125" y="3318275"/>
              <a:ext cx="163225" cy="77525"/>
            </a:xfrm>
            <a:custGeom>
              <a:avLst/>
              <a:gdLst/>
              <a:ahLst/>
              <a:cxnLst/>
              <a:rect l="l" t="t" r="r" b="b"/>
              <a:pathLst>
                <a:path w="6529" h="3101" extrusionOk="0">
                  <a:moveTo>
                    <a:pt x="5798" y="0"/>
                  </a:moveTo>
                  <a:cubicBezTo>
                    <a:pt x="3812" y="23"/>
                    <a:pt x="1986" y="1872"/>
                    <a:pt x="0" y="2306"/>
                  </a:cubicBezTo>
                  <a:cubicBezTo>
                    <a:pt x="832" y="2840"/>
                    <a:pt x="1663" y="3100"/>
                    <a:pt x="2480" y="3100"/>
                  </a:cubicBezTo>
                  <a:cubicBezTo>
                    <a:pt x="2605" y="3100"/>
                    <a:pt x="2729" y="3094"/>
                    <a:pt x="2853" y="3082"/>
                  </a:cubicBezTo>
                  <a:cubicBezTo>
                    <a:pt x="3789" y="2991"/>
                    <a:pt x="4748" y="2557"/>
                    <a:pt x="5752" y="1758"/>
                  </a:cubicBezTo>
                  <a:cubicBezTo>
                    <a:pt x="5958" y="1598"/>
                    <a:pt x="6186" y="1393"/>
                    <a:pt x="6346" y="1119"/>
                  </a:cubicBezTo>
                  <a:cubicBezTo>
                    <a:pt x="6483" y="822"/>
                    <a:pt x="6528" y="434"/>
                    <a:pt x="6369"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6128175" y="3267600"/>
              <a:ext cx="105600" cy="65525"/>
            </a:xfrm>
            <a:custGeom>
              <a:avLst/>
              <a:gdLst/>
              <a:ahLst/>
              <a:cxnLst/>
              <a:rect l="l" t="t" r="r" b="b"/>
              <a:pathLst>
                <a:path w="4224" h="2621" extrusionOk="0">
                  <a:moveTo>
                    <a:pt x="3782" y="0"/>
                  </a:moveTo>
                  <a:cubicBezTo>
                    <a:pt x="3723" y="0"/>
                    <a:pt x="3663" y="9"/>
                    <a:pt x="3607" y="19"/>
                  </a:cubicBezTo>
                  <a:cubicBezTo>
                    <a:pt x="2215" y="338"/>
                    <a:pt x="1302" y="1822"/>
                    <a:pt x="1" y="2393"/>
                  </a:cubicBezTo>
                  <a:cubicBezTo>
                    <a:pt x="435" y="2546"/>
                    <a:pt x="848" y="2621"/>
                    <a:pt x="1240" y="2621"/>
                  </a:cubicBezTo>
                  <a:cubicBezTo>
                    <a:pt x="1547" y="2621"/>
                    <a:pt x="1842" y="2574"/>
                    <a:pt x="2124" y="2484"/>
                  </a:cubicBezTo>
                  <a:cubicBezTo>
                    <a:pt x="2763" y="2301"/>
                    <a:pt x="3333" y="1845"/>
                    <a:pt x="3881" y="1183"/>
                  </a:cubicBezTo>
                  <a:cubicBezTo>
                    <a:pt x="3995" y="1046"/>
                    <a:pt x="4109" y="886"/>
                    <a:pt x="4178" y="681"/>
                  </a:cubicBezTo>
                  <a:cubicBezTo>
                    <a:pt x="4223" y="475"/>
                    <a:pt x="4178" y="201"/>
                    <a:pt x="4018" y="87"/>
                  </a:cubicBezTo>
                  <a:cubicBezTo>
                    <a:pt x="3951" y="20"/>
                    <a:pt x="3867" y="0"/>
                    <a:pt x="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6153850" y="3236925"/>
              <a:ext cx="88475" cy="54075"/>
            </a:xfrm>
            <a:custGeom>
              <a:avLst/>
              <a:gdLst/>
              <a:ahLst/>
              <a:cxnLst/>
              <a:rect l="l" t="t" r="r" b="b"/>
              <a:pathLst>
                <a:path w="3539" h="2163" extrusionOk="0">
                  <a:moveTo>
                    <a:pt x="3088" y="1"/>
                  </a:moveTo>
                  <a:cubicBezTo>
                    <a:pt x="3047" y="1"/>
                    <a:pt x="3006" y="6"/>
                    <a:pt x="2968" y="13"/>
                  </a:cubicBezTo>
                  <a:cubicBezTo>
                    <a:pt x="1781" y="264"/>
                    <a:pt x="1097" y="1497"/>
                    <a:pt x="1" y="1953"/>
                  </a:cubicBezTo>
                  <a:cubicBezTo>
                    <a:pt x="441" y="2091"/>
                    <a:pt x="839" y="2162"/>
                    <a:pt x="1202" y="2162"/>
                  </a:cubicBezTo>
                  <a:cubicBezTo>
                    <a:pt x="1441" y="2162"/>
                    <a:pt x="1664" y="2131"/>
                    <a:pt x="1873" y="2067"/>
                  </a:cubicBezTo>
                  <a:cubicBezTo>
                    <a:pt x="2420" y="1908"/>
                    <a:pt x="2900" y="1543"/>
                    <a:pt x="3311" y="995"/>
                  </a:cubicBezTo>
                  <a:cubicBezTo>
                    <a:pt x="3402" y="881"/>
                    <a:pt x="3493" y="744"/>
                    <a:pt x="3516" y="584"/>
                  </a:cubicBezTo>
                  <a:cubicBezTo>
                    <a:pt x="3539" y="401"/>
                    <a:pt x="3470" y="173"/>
                    <a:pt x="3333" y="82"/>
                  </a:cubicBezTo>
                  <a:cubicBezTo>
                    <a:pt x="3257" y="21"/>
                    <a:pt x="317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6159575" y="3186625"/>
              <a:ext cx="46250" cy="98000"/>
            </a:xfrm>
            <a:custGeom>
              <a:avLst/>
              <a:gdLst/>
              <a:ahLst/>
              <a:cxnLst/>
              <a:rect l="l" t="t" r="r" b="b"/>
              <a:pathLst>
                <a:path w="1850" h="3920" extrusionOk="0">
                  <a:moveTo>
                    <a:pt x="1623" y="1"/>
                  </a:moveTo>
                  <a:cubicBezTo>
                    <a:pt x="1576" y="1"/>
                    <a:pt x="1527" y="14"/>
                    <a:pt x="1484" y="39"/>
                  </a:cubicBezTo>
                  <a:cubicBezTo>
                    <a:pt x="1370" y="85"/>
                    <a:pt x="1256" y="222"/>
                    <a:pt x="1164" y="336"/>
                  </a:cubicBezTo>
                  <a:cubicBezTo>
                    <a:pt x="731" y="884"/>
                    <a:pt x="434" y="1432"/>
                    <a:pt x="251" y="2025"/>
                  </a:cubicBezTo>
                  <a:cubicBezTo>
                    <a:pt x="69" y="2619"/>
                    <a:pt x="0" y="3235"/>
                    <a:pt x="69" y="3920"/>
                  </a:cubicBezTo>
                  <a:cubicBezTo>
                    <a:pt x="525" y="2710"/>
                    <a:pt x="1484" y="1751"/>
                    <a:pt x="1803" y="496"/>
                  </a:cubicBezTo>
                  <a:cubicBezTo>
                    <a:pt x="1826" y="359"/>
                    <a:pt x="1849" y="222"/>
                    <a:pt x="1803" y="108"/>
                  </a:cubicBezTo>
                  <a:cubicBezTo>
                    <a:pt x="1775" y="37"/>
                    <a:pt x="1702" y="1"/>
                    <a:pt x="1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6158425" y="3195575"/>
              <a:ext cx="90175" cy="87350"/>
            </a:xfrm>
            <a:custGeom>
              <a:avLst/>
              <a:gdLst/>
              <a:ahLst/>
              <a:cxnLst/>
              <a:rect l="l" t="t" r="r" b="b"/>
              <a:pathLst>
                <a:path w="3607" h="3494" extrusionOk="0">
                  <a:moveTo>
                    <a:pt x="3265" y="1"/>
                  </a:moveTo>
                  <a:cubicBezTo>
                    <a:pt x="3105" y="1"/>
                    <a:pt x="2945" y="92"/>
                    <a:pt x="2762" y="184"/>
                  </a:cubicBezTo>
                  <a:cubicBezTo>
                    <a:pt x="2055" y="572"/>
                    <a:pt x="1461" y="1005"/>
                    <a:pt x="1005" y="1576"/>
                  </a:cubicBezTo>
                  <a:cubicBezTo>
                    <a:pt x="548" y="2101"/>
                    <a:pt x="206" y="2740"/>
                    <a:pt x="1" y="3493"/>
                  </a:cubicBezTo>
                  <a:cubicBezTo>
                    <a:pt x="1051" y="2420"/>
                    <a:pt x="2511" y="1827"/>
                    <a:pt x="3424" y="617"/>
                  </a:cubicBezTo>
                  <a:cubicBezTo>
                    <a:pt x="3516" y="503"/>
                    <a:pt x="3607" y="366"/>
                    <a:pt x="3607" y="229"/>
                  </a:cubicBezTo>
                  <a:cubicBezTo>
                    <a:pt x="3584" y="69"/>
                    <a:pt x="3424" y="1"/>
                    <a:pt x="3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6113925" y="3173200"/>
              <a:ext cx="37100" cy="143375"/>
            </a:xfrm>
            <a:custGeom>
              <a:avLst/>
              <a:gdLst/>
              <a:ahLst/>
              <a:cxnLst/>
              <a:rect l="l" t="t" r="r" b="b"/>
              <a:pathLst>
                <a:path w="1484" h="5735" extrusionOk="0">
                  <a:moveTo>
                    <a:pt x="1235" y="0"/>
                  </a:moveTo>
                  <a:cubicBezTo>
                    <a:pt x="1137" y="0"/>
                    <a:pt x="1015" y="78"/>
                    <a:pt x="936" y="188"/>
                  </a:cubicBezTo>
                  <a:cubicBezTo>
                    <a:pt x="799" y="348"/>
                    <a:pt x="708" y="554"/>
                    <a:pt x="616" y="782"/>
                  </a:cubicBezTo>
                  <a:cubicBezTo>
                    <a:pt x="274" y="1718"/>
                    <a:pt x="69" y="2585"/>
                    <a:pt x="23" y="3407"/>
                  </a:cubicBezTo>
                  <a:cubicBezTo>
                    <a:pt x="0" y="4228"/>
                    <a:pt x="114" y="5005"/>
                    <a:pt x="434" y="5735"/>
                  </a:cubicBezTo>
                  <a:cubicBezTo>
                    <a:pt x="616" y="4000"/>
                    <a:pt x="1484" y="2197"/>
                    <a:pt x="1461" y="485"/>
                  </a:cubicBezTo>
                  <a:cubicBezTo>
                    <a:pt x="1461" y="325"/>
                    <a:pt x="1438" y="143"/>
                    <a:pt x="1347" y="51"/>
                  </a:cubicBezTo>
                  <a:cubicBezTo>
                    <a:pt x="1319" y="16"/>
                    <a:pt x="1279" y="0"/>
                    <a:pt x="1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6064850" y="3179275"/>
              <a:ext cx="50800" cy="194375"/>
            </a:xfrm>
            <a:custGeom>
              <a:avLst/>
              <a:gdLst/>
              <a:ahLst/>
              <a:cxnLst/>
              <a:rect l="l" t="t" r="r" b="b"/>
              <a:pathLst>
                <a:path w="2032" h="7775" extrusionOk="0">
                  <a:moveTo>
                    <a:pt x="1510" y="1"/>
                  </a:moveTo>
                  <a:cubicBezTo>
                    <a:pt x="1371" y="1"/>
                    <a:pt x="1214" y="86"/>
                    <a:pt x="1096" y="219"/>
                  </a:cubicBezTo>
                  <a:cubicBezTo>
                    <a:pt x="913" y="425"/>
                    <a:pt x="799" y="721"/>
                    <a:pt x="685" y="995"/>
                  </a:cubicBezTo>
                  <a:cubicBezTo>
                    <a:pt x="228" y="2251"/>
                    <a:pt x="0" y="3438"/>
                    <a:pt x="0" y="4556"/>
                  </a:cubicBezTo>
                  <a:cubicBezTo>
                    <a:pt x="0" y="5652"/>
                    <a:pt x="251" y="6724"/>
                    <a:pt x="731" y="7774"/>
                  </a:cubicBezTo>
                  <a:cubicBezTo>
                    <a:pt x="890" y="5401"/>
                    <a:pt x="2032" y="3027"/>
                    <a:pt x="1895" y="699"/>
                  </a:cubicBezTo>
                  <a:cubicBezTo>
                    <a:pt x="1872" y="448"/>
                    <a:pt x="1849" y="196"/>
                    <a:pt x="1712" y="82"/>
                  </a:cubicBezTo>
                  <a:cubicBezTo>
                    <a:pt x="1656" y="26"/>
                    <a:pt x="1585"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5997500" y="3245675"/>
              <a:ext cx="57675" cy="223850"/>
            </a:xfrm>
            <a:custGeom>
              <a:avLst/>
              <a:gdLst/>
              <a:ahLst/>
              <a:cxnLst/>
              <a:rect l="l" t="t" r="r" b="b"/>
              <a:pathLst>
                <a:path w="2307" h="8954" extrusionOk="0">
                  <a:moveTo>
                    <a:pt x="1961" y="0"/>
                  </a:moveTo>
                  <a:cubicBezTo>
                    <a:pt x="1808" y="0"/>
                    <a:pt x="1625" y="108"/>
                    <a:pt x="1484" y="279"/>
                  </a:cubicBezTo>
                  <a:cubicBezTo>
                    <a:pt x="1279" y="531"/>
                    <a:pt x="1142" y="873"/>
                    <a:pt x="1005" y="1215"/>
                  </a:cubicBezTo>
                  <a:cubicBezTo>
                    <a:pt x="457" y="2699"/>
                    <a:pt x="115" y="4046"/>
                    <a:pt x="69" y="5347"/>
                  </a:cubicBezTo>
                  <a:cubicBezTo>
                    <a:pt x="1" y="6602"/>
                    <a:pt x="183" y="7812"/>
                    <a:pt x="663" y="8953"/>
                  </a:cubicBezTo>
                  <a:cubicBezTo>
                    <a:pt x="959" y="6237"/>
                    <a:pt x="2306" y="3407"/>
                    <a:pt x="2306" y="759"/>
                  </a:cubicBezTo>
                  <a:cubicBezTo>
                    <a:pt x="2306" y="485"/>
                    <a:pt x="2283" y="211"/>
                    <a:pt x="2146" y="74"/>
                  </a:cubicBezTo>
                  <a:cubicBezTo>
                    <a:pt x="2096" y="23"/>
                    <a:pt x="2031"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5942725" y="3249675"/>
              <a:ext cx="61075" cy="273475"/>
            </a:xfrm>
            <a:custGeom>
              <a:avLst/>
              <a:gdLst/>
              <a:ahLst/>
              <a:cxnLst/>
              <a:rect l="l" t="t" r="r" b="b"/>
              <a:pathLst>
                <a:path w="2443" h="10939" extrusionOk="0">
                  <a:moveTo>
                    <a:pt x="1594" y="0"/>
                  </a:moveTo>
                  <a:cubicBezTo>
                    <a:pt x="1388" y="0"/>
                    <a:pt x="1153" y="226"/>
                    <a:pt x="982" y="530"/>
                  </a:cubicBezTo>
                  <a:cubicBezTo>
                    <a:pt x="777" y="896"/>
                    <a:pt x="685" y="1352"/>
                    <a:pt x="571" y="1786"/>
                  </a:cubicBezTo>
                  <a:cubicBezTo>
                    <a:pt x="160" y="3703"/>
                    <a:pt x="1" y="5415"/>
                    <a:pt x="138" y="6921"/>
                  </a:cubicBezTo>
                  <a:cubicBezTo>
                    <a:pt x="274" y="8428"/>
                    <a:pt x="708" y="9752"/>
                    <a:pt x="1416" y="10939"/>
                  </a:cubicBezTo>
                  <a:cubicBezTo>
                    <a:pt x="1347" y="7652"/>
                    <a:pt x="2443" y="3886"/>
                    <a:pt x="2009" y="781"/>
                  </a:cubicBezTo>
                  <a:cubicBezTo>
                    <a:pt x="1964" y="462"/>
                    <a:pt x="1895" y="142"/>
                    <a:pt x="1712" y="28"/>
                  </a:cubicBezTo>
                  <a:cubicBezTo>
                    <a:pt x="1675" y="9"/>
                    <a:pt x="1635" y="0"/>
                    <a:pt x="1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5892500" y="3322450"/>
              <a:ext cx="61100" cy="273175"/>
            </a:xfrm>
            <a:custGeom>
              <a:avLst/>
              <a:gdLst/>
              <a:ahLst/>
              <a:cxnLst/>
              <a:rect l="l" t="t" r="r" b="b"/>
              <a:pathLst>
                <a:path w="2444" h="10927" extrusionOk="0">
                  <a:moveTo>
                    <a:pt x="1575" y="1"/>
                  </a:moveTo>
                  <a:cubicBezTo>
                    <a:pt x="1369" y="1"/>
                    <a:pt x="1131" y="222"/>
                    <a:pt x="982" y="518"/>
                  </a:cubicBezTo>
                  <a:cubicBezTo>
                    <a:pt x="777" y="883"/>
                    <a:pt x="663" y="1340"/>
                    <a:pt x="572" y="1774"/>
                  </a:cubicBezTo>
                  <a:cubicBezTo>
                    <a:pt x="161" y="3691"/>
                    <a:pt x="1" y="5403"/>
                    <a:pt x="138" y="6932"/>
                  </a:cubicBezTo>
                  <a:cubicBezTo>
                    <a:pt x="275" y="8416"/>
                    <a:pt x="686" y="9740"/>
                    <a:pt x="1416" y="10926"/>
                  </a:cubicBezTo>
                  <a:cubicBezTo>
                    <a:pt x="1325" y="7640"/>
                    <a:pt x="2443" y="3873"/>
                    <a:pt x="2010" y="769"/>
                  </a:cubicBezTo>
                  <a:cubicBezTo>
                    <a:pt x="1964" y="473"/>
                    <a:pt x="1895" y="130"/>
                    <a:pt x="1713" y="39"/>
                  </a:cubicBezTo>
                  <a:cubicBezTo>
                    <a:pt x="1670" y="13"/>
                    <a:pt x="1623" y="1"/>
                    <a:pt x="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5837150" y="3263575"/>
              <a:ext cx="352125" cy="571150"/>
            </a:xfrm>
            <a:custGeom>
              <a:avLst/>
              <a:gdLst/>
              <a:ahLst/>
              <a:cxnLst/>
              <a:rect l="l" t="t" r="r" b="b"/>
              <a:pathLst>
                <a:path w="14085" h="22846" extrusionOk="0">
                  <a:moveTo>
                    <a:pt x="13956" y="1"/>
                  </a:moveTo>
                  <a:cubicBezTo>
                    <a:pt x="13703" y="1"/>
                    <a:pt x="13454" y="213"/>
                    <a:pt x="13240" y="408"/>
                  </a:cubicBezTo>
                  <a:cubicBezTo>
                    <a:pt x="10546" y="2873"/>
                    <a:pt x="8013" y="5840"/>
                    <a:pt x="5890" y="9082"/>
                  </a:cubicBezTo>
                  <a:cubicBezTo>
                    <a:pt x="3562" y="12688"/>
                    <a:pt x="1370" y="16431"/>
                    <a:pt x="206" y="20882"/>
                  </a:cubicBezTo>
                  <a:cubicBezTo>
                    <a:pt x="92" y="21270"/>
                    <a:pt x="1" y="21681"/>
                    <a:pt x="47" y="22069"/>
                  </a:cubicBezTo>
                  <a:cubicBezTo>
                    <a:pt x="92" y="22480"/>
                    <a:pt x="298" y="22845"/>
                    <a:pt x="617" y="22845"/>
                  </a:cubicBezTo>
                  <a:cubicBezTo>
                    <a:pt x="868" y="22069"/>
                    <a:pt x="1097" y="21293"/>
                    <a:pt x="1348" y="20517"/>
                  </a:cubicBezTo>
                  <a:cubicBezTo>
                    <a:pt x="2557" y="16682"/>
                    <a:pt x="4132" y="13008"/>
                    <a:pt x="6164" y="9698"/>
                  </a:cubicBezTo>
                  <a:cubicBezTo>
                    <a:pt x="7853" y="6913"/>
                    <a:pt x="9839" y="4448"/>
                    <a:pt x="11939" y="2188"/>
                  </a:cubicBezTo>
                  <a:cubicBezTo>
                    <a:pt x="12646" y="1435"/>
                    <a:pt x="13354" y="705"/>
                    <a:pt x="14084" y="20"/>
                  </a:cubicBezTo>
                  <a:cubicBezTo>
                    <a:pt x="14041" y="7"/>
                    <a:pt x="13998" y="1"/>
                    <a:pt x="1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13"/>
          <p:cNvGrpSpPr/>
          <p:nvPr/>
        </p:nvGrpSpPr>
        <p:grpSpPr>
          <a:xfrm rot="1929287" flipH="1">
            <a:off x="5202880" y="4545480"/>
            <a:ext cx="742963" cy="770113"/>
            <a:chOff x="5796650" y="3313950"/>
            <a:chExt cx="742975" cy="770125"/>
          </a:xfrm>
        </p:grpSpPr>
        <p:sp>
          <p:nvSpPr>
            <p:cNvPr id="1749" name="Google Shape;1749;p13"/>
            <p:cNvSpPr/>
            <p:nvPr/>
          </p:nvSpPr>
          <p:spPr>
            <a:xfrm>
              <a:off x="5982675" y="3751000"/>
              <a:ext cx="295050" cy="100350"/>
            </a:xfrm>
            <a:custGeom>
              <a:avLst/>
              <a:gdLst/>
              <a:ahLst/>
              <a:cxnLst/>
              <a:rect l="l" t="t" r="r" b="b"/>
              <a:pathLst>
                <a:path w="11802" h="4014" extrusionOk="0">
                  <a:moveTo>
                    <a:pt x="9616" y="1"/>
                  </a:moveTo>
                  <a:cubicBezTo>
                    <a:pt x="6497" y="1"/>
                    <a:pt x="3167" y="1874"/>
                    <a:pt x="0" y="1956"/>
                  </a:cubicBezTo>
                  <a:cubicBezTo>
                    <a:pt x="1461" y="3188"/>
                    <a:pt x="2990" y="3873"/>
                    <a:pt x="4634" y="3987"/>
                  </a:cubicBezTo>
                  <a:cubicBezTo>
                    <a:pt x="4843" y="4005"/>
                    <a:pt x="5054" y="4013"/>
                    <a:pt x="5268" y="4013"/>
                  </a:cubicBezTo>
                  <a:cubicBezTo>
                    <a:pt x="6750" y="4013"/>
                    <a:pt x="8327" y="3599"/>
                    <a:pt x="10043" y="2800"/>
                  </a:cubicBezTo>
                  <a:cubicBezTo>
                    <a:pt x="10477" y="2595"/>
                    <a:pt x="10934" y="2367"/>
                    <a:pt x="11253" y="1956"/>
                  </a:cubicBezTo>
                  <a:cubicBezTo>
                    <a:pt x="11596" y="1568"/>
                    <a:pt x="11801" y="974"/>
                    <a:pt x="11596" y="586"/>
                  </a:cubicBezTo>
                  <a:cubicBezTo>
                    <a:pt x="11436" y="244"/>
                    <a:pt x="11071" y="153"/>
                    <a:pt x="10705" y="84"/>
                  </a:cubicBezTo>
                  <a:cubicBezTo>
                    <a:pt x="10346" y="27"/>
                    <a:pt x="9983" y="1"/>
                    <a:pt x="9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6065975" y="3674275"/>
              <a:ext cx="241975" cy="82225"/>
            </a:xfrm>
            <a:custGeom>
              <a:avLst/>
              <a:gdLst/>
              <a:ahLst/>
              <a:cxnLst/>
              <a:rect l="l" t="t" r="r" b="b"/>
              <a:pathLst>
                <a:path w="9679" h="3289" extrusionOk="0">
                  <a:moveTo>
                    <a:pt x="7877" y="1"/>
                  </a:moveTo>
                  <a:cubicBezTo>
                    <a:pt x="5327" y="1"/>
                    <a:pt x="2609" y="1520"/>
                    <a:pt x="1" y="1601"/>
                  </a:cubicBezTo>
                  <a:cubicBezTo>
                    <a:pt x="1211" y="2628"/>
                    <a:pt x="2466" y="3176"/>
                    <a:pt x="3813" y="3267"/>
                  </a:cubicBezTo>
                  <a:cubicBezTo>
                    <a:pt x="3985" y="3282"/>
                    <a:pt x="4159" y="3289"/>
                    <a:pt x="4334" y="3289"/>
                  </a:cubicBezTo>
                  <a:cubicBezTo>
                    <a:pt x="5552" y="3289"/>
                    <a:pt x="6844" y="2944"/>
                    <a:pt x="8241" y="2286"/>
                  </a:cubicBezTo>
                  <a:cubicBezTo>
                    <a:pt x="8606" y="2126"/>
                    <a:pt x="8971" y="1921"/>
                    <a:pt x="9245" y="1601"/>
                  </a:cubicBezTo>
                  <a:cubicBezTo>
                    <a:pt x="9519" y="1282"/>
                    <a:pt x="9679" y="802"/>
                    <a:pt x="9519" y="460"/>
                  </a:cubicBezTo>
                  <a:cubicBezTo>
                    <a:pt x="9382" y="209"/>
                    <a:pt x="9085" y="117"/>
                    <a:pt x="8789" y="72"/>
                  </a:cubicBezTo>
                  <a:cubicBezTo>
                    <a:pt x="8487" y="23"/>
                    <a:pt x="8183" y="1"/>
                    <a:pt x="7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6145875" y="3590425"/>
              <a:ext cx="241975" cy="82625"/>
            </a:xfrm>
            <a:custGeom>
              <a:avLst/>
              <a:gdLst/>
              <a:ahLst/>
              <a:cxnLst/>
              <a:rect l="l" t="t" r="r" b="b"/>
              <a:pathLst>
                <a:path w="9679" h="3305" extrusionOk="0">
                  <a:moveTo>
                    <a:pt x="7886" y="0"/>
                  </a:moveTo>
                  <a:cubicBezTo>
                    <a:pt x="5333" y="0"/>
                    <a:pt x="2612" y="1539"/>
                    <a:pt x="0" y="1600"/>
                  </a:cubicBezTo>
                  <a:cubicBezTo>
                    <a:pt x="1210" y="2627"/>
                    <a:pt x="2466" y="3175"/>
                    <a:pt x="3812" y="3289"/>
                  </a:cubicBezTo>
                  <a:cubicBezTo>
                    <a:pt x="3963" y="3299"/>
                    <a:pt x="4116" y="3304"/>
                    <a:pt x="4269" y="3304"/>
                  </a:cubicBezTo>
                  <a:cubicBezTo>
                    <a:pt x="5506" y="3304"/>
                    <a:pt x="6819" y="2975"/>
                    <a:pt x="8240" y="2285"/>
                  </a:cubicBezTo>
                  <a:cubicBezTo>
                    <a:pt x="8606" y="2125"/>
                    <a:pt x="8971" y="1942"/>
                    <a:pt x="9245" y="1600"/>
                  </a:cubicBezTo>
                  <a:cubicBezTo>
                    <a:pt x="9519" y="1280"/>
                    <a:pt x="9678" y="801"/>
                    <a:pt x="9519" y="481"/>
                  </a:cubicBezTo>
                  <a:cubicBezTo>
                    <a:pt x="9382" y="207"/>
                    <a:pt x="9085" y="116"/>
                    <a:pt x="8788" y="71"/>
                  </a:cubicBezTo>
                  <a:cubicBezTo>
                    <a:pt x="8490" y="22"/>
                    <a:pt x="8189" y="0"/>
                    <a:pt x="7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6242875" y="3515675"/>
              <a:ext cx="241975" cy="82200"/>
            </a:xfrm>
            <a:custGeom>
              <a:avLst/>
              <a:gdLst/>
              <a:ahLst/>
              <a:cxnLst/>
              <a:rect l="l" t="t" r="r" b="b"/>
              <a:pathLst>
                <a:path w="9679" h="3288" extrusionOk="0">
                  <a:moveTo>
                    <a:pt x="7885" y="0"/>
                  </a:moveTo>
                  <a:cubicBezTo>
                    <a:pt x="5329" y="0"/>
                    <a:pt x="2592" y="1539"/>
                    <a:pt x="1" y="1600"/>
                  </a:cubicBezTo>
                  <a:cubicBezTo>
                    <a:pt x="1210" y="2627"/>
                    <a:pt x="2466" y="3175"/>
                    <a:pt x="3813" y="3266"/>
                  </a:cubicBezTo>
                  <a:cubicBezTo>
                    <a:pt x="3982" y="3280"/>
                    <a:pt x="4153" y="3287"/>
                    <a:pt x="4326" y="3287"/>
                  </a:cubicBezTo>
                  <a:cubicBezTo>
                    <a:pt x="5529" y="3287"/>
                    <a:pt x="6824" y="2943"/>
                    <a:pt x="8241" y="2284"/>
                  </a:cubicBezTo>
                  <a:cubicBezTo>
                    <a:pt x="8583" y="2125"/>
                    <a:pt x="8971" y="1942"/>
                    <a:pt x="9245" y="1600"/>
                  </a:cubicBezTo>
                  <a:cubicBezTo>
                    <a:pt x="9519" y="1280"/>
                    <a:pt x="9679" y="801"/>
                    <a:pt x="9519" y="481"/>
                  </a:cubicBezTo>
                  <a:cubicBezTo>
                    <a:pt x="9382" y="207"/>
                    <a:pt x="9085" y="116"/>
                    <a:pt x="8788" y="70"/>
                  </a:cubicBezTo>
                  <a:cubicBezTo>
                    <a:pt x="8490" y="22"/>
                    <a:pt x="8189" y="0"/>
                    <a:pt x="7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6336475" y="3454075"/>
              <a:ext cx="160925" cy="70425"/>
            </a:xfrm>
            <a:custGeom>
              <a:avLst/>
              <a:gdLst/>
              <a:ahLst/>
              <a:cxnLst/>
              <a:rect l="l" t="t" r="r" b="b"/>
              <a:pathLst>
                <a:path w="6437" h="2817" extrusionOk="0">
                  <a:moveTo>
                    <a:pt x="5684" y="1"/>
                  </a:moveTo>
                  <a:cubicBezTo>
                    <a:pt x="3675" y="69"/>
                    <a:pt x="1963" y="1736"/>
                    <a:pt x="0" y="2169"/>
                  </a:cubicBezTo>
                  <a:cubicBezTo>
                    <a:pt x="844" y="2600"/>
                    <a:pt x="1641" y="2816"/>
                    <a:pt x="2431" y="2816"/>
                  </a:cubicBezTo>
                  <a:cubicBezTo>
                    <a:pt x="2602" y="2816"/>
                    <a:pt x="2773" y="2806"/>
                    <a:pt x="2945" y="2785"/>
                  </a:cubicBezTo>
                  <a:cubicBezTo>
                    <a:pt x="3903" y="2694"/>
                    <a:pt x="4816" y="2283"/>
                    <a:pt x="5775" y="1553"/>
                  </a:cubicBezTo>
                  <a:cubicBezTo>
                    <a:pt x="5980" y="1393"/>
                    <a:pt x="6186" y="1233"/>
                    <a:pt x="6323" y="982"/>
                  </a:cubicBezTo>
                  <a:cubicBezTo>
                    <a:pt x="6437" y="731"/>
                    <a:pt x="6437" y="389"/>
                    <a:pt x="6254" y="183"/>
                  </a:cubicBezTo>
                  <a:cubicBezTo>
                    <a:pt x="6117" y="24"/>
                    <a:pt x="5889" y="1"/>
                    <a:pt x="5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6383825" y="3417950"/>
              <a:ext cx="134700" cy="58200"/>
            </a:xfrm>
            <a:custGeom>
              <a:avLst/>
              <a:gdLst/>
              <a:ahLst/>
              <a:cxnLst/>
              <a:rect l="l" t="t" r="r" b="b"/>
              <a:pathLst>
                <a:path w="5388" h="2328" extrusionOk="0">
                  <a:moveTo>
                    <a:pt x="4775" y="0"/>
                  </a:moveTo>
                  <a:cubicBezTo>
                    <a:pt x="4736" y="0"/>
                    <a:pt x="4696" y="3"/>
                    <a:pt x="4657" y="8"/>
                  </a:cubicBezTo>
                  <a:cubicBezTo>
                    <a:pt x="2945" y="8"/>
                    <a:pt x="1644" y="1400"/>
                    <a:pt x="1" y="1743"/>
                  </a:cubicBezTo>
                  <a:cubicBezTo>
                    <a:pt x="810" y="2137"/>
                    <a:pt x="1567" y="2327"/>
                    <a:pt x="2274" y="2327"/>
                  </a:cubicBezTo>
                  <a:cubicBezTo>
                    <a:pt x="2385" y="2327"/>
                    <a:pt x="2494" y="2322"/>
                    <a:pt x="2603" y="2313"/>
                  </a:cubicBezTo>
                  <a:cubicBezTo>
                    <a:pt x="3402" y="2245"/>
                    <a:pt x="4155" y="1902"/>
                    <a:pt x="4885" y="1332"/>
                  </a:cubicBezTo>
                  <a:cubicBezTo>
                    <a:pt x="5068" y="1195"/>
                    <a:pt x="5228" y="1035"/>
                    <a:pt x="5296" y="830"/>
                  </a:cubicBezTo>
                  <a:cubicBezTo>
                    <a:pt x="5387" y="624"/>
                    <a:pt x="5342" y="327"/>
                    <a:pt x="5182" y="145"/>
                  </a:cubicBezTo>
                  <a:cubicBezTo>
                    <a:pt x="5057" y="37"/>
                    <a:pt x="4917"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6394100" y="3346450"/>
              <a:ext cx="87325" cy="115075"/>
            </a:xfrm>
            <a:custGeom>
              <a:avLst/>
              <a:gdLst/>
              <a:ahLst/>
              <a:cxnLst/>
              <a:rect l="l" t="t" r="r" b="b"/>
              <a:pathLst>
                <a:path w="3493" h="4603" extrusionOk="0">
                  <a:moveTo>
                    <a:pt x="3149" y="1"/>
                  </a:moveTo>
                  <a:cubicBezTo>
                    <a:pt x="3112" y="1"/>
                    <a:pt x="3073" y="5"/>
                    <a:pt x="3036" y="15"/>
                  </a:cubicBezTo>
                  <a:cubicBezTo>
                    <a:pt x="2854" y="60"/>
                    <a:pt x="2671" y="197"/>
                    <a:pt x="2511" y="334"/>
                  </a:cubicBezTo>
                  <a:cubicBezTo>
                    <a:pt x="1758" y="905"/>
                    <a:pt x="1164" y="1544"/>
                    <a:pt x="754" y="2252"/>
                  </a:cubicBezTo>
                  <a:cubicBezTo>
                    <a:pt x="343" y="2936"/>
                    <a:pt x="92" y="3712"/>
                    <a:pt x="0" y="4603"/>
                  </a:cubicBezTo>
                  <a:cubicBezTo>
                    <a:pt x="982" y="3187"/>
                    <a:pt x="2557" y="2206"/>
                    <a:pt x="3356" y="677"/>
                  </a:cubicBezTo>
                  <a:cubicBezTo>
                    <a:pt x="3424" y="517"/>
                    <a:pt x="3493" y="357"/>
                    <a:pt x="3470" y="197"/>
                  </a:cubicBezTo>
                  <a:cubicBezTo>
                    <a:pt x="3434" y="70"/>
                    <a:pt x="3296" y="1"/>
                    <a:pt x="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6390100" y="3367550"/>
              <a:ext cx="149525" cy="91125"/>
            </a:xfrm>
            <a:custGeom>
              <a:avLst/>
              <a:gdLst/>
              <a:ahLst/>
              <a:cxnLst/>
              <a:rect l="l" t="t" r="r" b="b"/>
              <a:pathLst>
                <a:path w="5981" h="3645" extrusionOk="0">
                  <a:moveTo>
                    <a:pt x="5390" y="0"/>
                  </a:moveTo>
                  <a:cubicBezTo>
                    <a:pt x="5206" y="0"/>
                    <a:pt x="5011" y="53"/>
                    <a:pt x="4817" y="107"/>
                  </a:cubicBezTo>
                  <a:cubicBezTo>
                    <a:pt x="3698" y="426"/>
                    <a:pt x="2740" y="860"/>
                    <a:pt x="1941" y="1453"/>
                  </a:cubicBezTo>
                  <a:cubicBezTo>
                    <a:pt x="1165" y="2024"/>
                    <a:pt x="526" y="2754"/>
                    <a:pt x="1" y="3644"/>
                  </a:cubicBezTo>
                  <a:lnTo>
                    <a:pt x="1" y="3644"/>
                  </a:lnTo>
                  <a:cubicBezTo>
                    <a:pt x="1781" y="2549"/>
                    <a:pt x="4018" y="2138"/>
                    <a:pt x="5616" y="837"/>
                  </a:cubicBezTo>
                  <a:cubicBezTo>
                    <a:pt x="5775" y="700"/>
                    <a:pt x="5935" y="540"/>
                    <a:pt x="5958" y="380"/>
                  </a:cubicBezTo>
                  <a:cubicBezTo>
                    <a:pt x="5981" y="175"/>
                    <a:pt x="5798" y="38"/>
                    <a:pt x="5547" y="15"/>
                  </a:cubicBezTo>
                  <a:cubicBezTo>
                    <a:pt x="5496" y="5"/>
                    <a:pt x="5443" y="0"/>
                    <a:pt x="5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6328475" y="3316575"/>
              <a:ext cx="78775" cy="176900"/>
            </a:xfrm>
            <a:custGeom>
              <a:avLst/>
              <a:gdLst/>
              <a:ahLst/>
              <a:cxnLst/>
              <a:rect l="l" t="t" r="r" b="b"/>
              <a:pathLst>
                <a:path w="3151" h="7076" extrusionOk="0">
                  <a:moveTo>
                    <a:pt x="2829" y="0"/>
                  </a:moveTo>
                  <a:cubicBezTo>
                    <a:pt x="2697" y="0"/>
                    <a:pt x="2535" y="63"/>
                    <a:pt x="2397" y="160"/>
                  </a:cubicBezTo>
                  <a:cubicBezTo>
                    <a:pt x="2169" y="319"/>
                    <a:pt x="1986" y="593"/>
                    <a:pt x="1827" y="822"/>
                  </a:cubicBezTo>
                  <a:cubicBezTo>
                    <a:pt x="1073" y="1940"/>
                    <a:pt x="548" y="2990"/>
                    <a:pt x="274" y="4040"/>
                  </a:cubicBezTo>
                  <a:cubicBezTo>
                    <a:pt x="23" y="5067"/>
                    <a:pt x="0" y="6071"/>
                    <a:pt x="229" y="7076"/>
                  </a:cubicBezTo>
                  <a:cubicBezTo>
                    <a:pt x="959" y="4907"/>
                    <a:pt x="2648" y="2830"/>
                    <a:pt x="3082" y="685"/>
                  </a:cubicBezTo>
                  <a:cubicBezTo>
                    <a:pt x="3128" y="456"/>
                    <a:pt x="3150" y="228"/>
                    <a:pt x="3036" y="91"/>
                  </a:cubicBezTo>
                  <a:cubicBezTo>
                    <a:pt x="2991" y="28"/>
                    <a:pt x="2917" y="0"/>
                    <a:pt x="2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6248575" y="3313950"/>
              <a:ext cx="101600" cy="241725"/>
            </a:xfrm>
            <a:custGeom>
              <a:avLst/>
              <a:gdLst/>
              <a:ahLst/>
              <a:cxnLst/>
              <a:rect l="l" t="t" r="r" b="b"/>
              <a:pathLst>
                <a:path w="4064" h="9669" extrusionOk="0">
                  <a:moveTo>
                    <a:pt x="3550" y="1"/>
                  </a:moveTo>
                  <a:cubicBezTo>
                    <a:pt x="3374" y="1"/>
                    <a:pt x="3177" y="71"/>
                    <a:pt x="3014" y="196"/>
                  </a:cubicBezTo>
                  <a:cubicBezTo>
                    <a:pt x="2694" y="402"/>
                    <a:pt x="2443" y="744"/>
                    <a:pt x="2238" y="1064"/>
                  </a:cubicBezTo>
                  <a:cubicBezTo>
                    <a:pt x="1234" y="2547"/>
                    <a:pt x="594" y="3985"/>
                    <a:pt x="298" y="5400"/>
                  </a:cubicBezTo>
                  <a:cubicBezTo>
                    <a:pt x="1" y="6816"/>
                    <a:pt x="69" y="8231"/>
                    <a:pt x="480" y="9669"/>
                  </a:cubicBezTo>
                  <a:cubicBezTo>
                    <a:pt x="1325" y="6701"/>
                    <a:pt x="3562" y="3962"/>
                    <a:pt x="3995" y="972"/>
                  </a:cubicBezTo>
                  <a:cubicBezTo>
                    <a:pt x="4041" y="676"/>
                    <a:pt x="4064" y="356"/>
                    <a:pt x="3904" y="151"/>
                  </a:cubicBezTo>
                  <a:cubicBezTo>
                    <a:pt x="3822" y="48"/>
                    <a:pt x="3693" y="1"/>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6128750" y="3384400"/>
              <a:ext cx="124425" cy="276275"/>
            </a:xfrm>
            <a:custGeom>
              <a:avLst/>
              <a:gdLst/>
              <a:ahLst/>
              <a:cxnLst/>
              <a:rect l="l" t="t" r="r" b="b"/>
              <a:pathLst>
                <a:path w="4977" h="11051" extrusionOk="0">
                  <a:moveTo>
                    <a:pt x="4506" y="1"/>
                  </a:moveTo>
                  <a:cubicBezTo>
                    <a:pt x="4299" y="1"/>
                    <a:pt x="4046" y="109"/>
                    <a:pt x="3835" y="277"/>
                  </a:cubicBezTo>
                  <a:cubicBezTo>
                    <a:pt x="3470" y="528"/>
                    <a:pt x="3173" y="939"/>
                    <a:pt x="2922" y="1327"/>
                  </a:cubicBezTo>
                  <a:cubicBezTo>
                    <a:pt x="1713" y="3062"/>
                    <a:pt x="914" y="4705"/>
                    <a:pt x="480" y="6326"/>
                  </a:cubicBezTo>
                  <a:cubicBezTo>
                    <a:pt x="46" y="7924"/>
                    <a:pt x="1" y="9476"/>
                    <a:pt x="343" y="11051"/>
                  </a:cubicBezTo>
                  <a:cubicBezTo>
                    <a:pt x="1507" y="7672"/>
                    <a:pt x="4155" y="4408"/>
                    <a:pt x="4862" y="1053"/>
                  </a:cubicBezTo>
                  <a:cubicBezTo>
                    <a:pt x="4931" y="711"/>
                    <a:pt x="4977" y="346"/>
                    <a:pt x="4817" y="140"/>
                  </a:cubicBezTo>
                  <a:cubicBezTo>
                    <a:pt x="4746" y="43"/>
                    <a:pt x="4635" y="1"/>
                    <a:pt x="4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6049425" y="3374325"/>
              <a:ext cx="112450" cy="345700"/>
            </a:xfrm>
            <a:custGeom>
              <a:avLst/>
              <a:gdLst/>
              <a:ahLst/>
              <a:cxnLst/>
              <a:rect l="l" t="t" r="r" b="b"/>
              <a:pathLst>
                <a:path w="4498" h="13828" extrusionOk="0">
                  <a:moveTo>
                    <a:pt x="3994" y="1"/>
                  </a:moveTo>
                  <a:cubicBezTo>
                    <a:pt x="3722" y="1"/>
                    <a:pt x="3376" y="222"/>
                    <a:pt x="3105" y="543"/>
                  </a:cubicBezTo>
                  <a:cubicBezTo>
                    <a:pt x="2717" y="954"/>
                    <a:pt x="2443" y="1502"/>
                    <a:pt x="2192" y="2027"/>
                  </a:cubicBezTo>
                  <a:cubicBezTo>
                    <a:pt x="1097" y="4355"/>
                    <a:pt x="435" y="6478"/>
                    <a:pt x="206" y="8441"/>
                  </a:cubicBezTo>
                  <a:cubicBezTo>
                    <a:pt x="1" y="10381"/>
                    <a:pt x="252" y="12138"/>
                    <a:pt x="937" y="13827"/>
                  </a:cubicBezTo>
                  <a:cubicBezTo>
                    <a:pt x="1690" y="9628"/>
                    <a:pt x="4246" y="5131"/>
                    <a:pt x="4475" y="1114"/>
                  </a:cubicBezTo>
                  <a:cubicBezTo>
                    <a:pt x="4498" y="703"/>
                    <a:pt x="4475" y="269"/>
                    <a:pt x="4246" y="87"/>
                  </a:cubicBezTo>
                  <a:cubicBezTo>
                    <a:pt x="4176" y="28"/>
                    <a:pt x="4089" y="1"/>
                    <a:pt x="3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5959275" y="3454225"/>
              <a:ext cx="112450" cy="345675"/>
            </a:xfrm>
            <a:custGeom>
              <a:avLst/>
              <a:gdLst/>
              <a:ahLst/>
              <a:cxnLst/>
              <a:rect l="l" t="t" r="r" b="b"/>
              <a:pathLst>
                <a:path w="4498" h="13827" extrusionOk="0">
                  <a:moveTo>
                    <a:pt x="3993" y="0"/>
                  </a:moveTo>
                  <a:cubicBezTo>
                    <a:pt x="3720" y="0"/>
                    <a:pt x="3370" y="221"/>
                    <a:pt x="3082" y="543"/>
                  </a:cubicBezTo>
                  <a:cubicBezTo>
                    <a:pt x="2717" y="953"/>
                    <a:pt x="2443" y="1478"/>
                    <a:pt x="2192" y="2003"/>
                  </a:cubicBezTo>
                  <a:cubicBezTo>
                    <a:pt x="1096" y="4354"/>
                    <a:pt x="434" y="6477"/>
                    <a:pt x="206" y="8440"/>
                  </a:cubicBezTo>
                  <a:cubicBezTo>
                    <a:pt x="1" y="10357"/>
                    <a:pt x="229" y="12138"/>
                    <a:pt x="936" y="13827"/>
                  </a:cubicBezTo>
                  <a:cubicBezTo>
                    <a:pt x="1690" y="9627"/>
                    <a:pt x="4246" y="5131"/>
                    <a:pt x="4474" y="1113"/>
                  </a:cubicBezTo>
                  <a:cubicBezTo>
                    <a:pt x="4497" y="702"/>
                    <a:pt x="4474" y="269"/>
                    <a:pt x="4246" y="86"/>
                  </a:cubicBezTo>
                  <a:cubicBezTo>
                    <a:pt x="4175" y="27"/>
                    <a:pt x="4089" y="0"/>
                    <a:pt x="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5796650" y="3440775"/>
              <a:ext cx="641975" cy="643300"/>
            </a:xfrm>
            <a:custGeom>
              <a:avLst/>
              <a:gdLst/>
              <a:ahLst/>
              <a:cxnLst/>
              <a:rect l="l" t="t" r="r" b="b"/>
              <a:pathLst>
                <a:path w="25679" h="25732" extrusionOk="0">
                  <a:moveTo>
                    <a:pt x="25394" y="0"/>
                  </a:moveTo>
                  <a:cubicBezTo>
                    <a:pt x="25070" y="0"/>
                    <a:pt x="24710" y="175"/>
                    <a:pt x="24378" y="350"/>
                  </a:cubicBezTo>
                  <a:cubicBezTo>
                    <a:pt x="19972" y="2815"/>
                    <a:pt x="15590" y="5965"/>
                    <a:pt x="11755" y="9572"/>
                  </a:cubicBezTo>
                  <a:cubicBezTo>
                    <a:pt x="7510" y="13566"/>
                    <a:pt x="3424" y="17812"/>
                    <a:pt x="594" y="23153"/>
                  </a:cubicBezTo>
                  <a:cubicBezTo>
                    <a:pt x="343" y="23632"/>
                    <a:pt x="92" y="24134"/>
                    <a:pt x="46" y="24636"/>
                  </a:cubicBezTo>
                  <a:cubicBezTo>
                    <a:pt x="0" y="25138"/>
                    <a:pt x="229" y="25663"/>
                    <a:pt x="662" y="25732"/>
                  </a:cubicBezTo>
                  <a:cubicBezTo>
                    <a:pt x="1210" y="24819"/>
                    <a:pt x="1758" y="23906"/>
                    <a:pt x="2306" y="22993"/>
                  </a:cubicBezTo>
                  <a:cubicBezTo>
                    <a:pt x="5045" y="18405"/>
                    <a:pt x="8240" y="14114"/>
                    <a:pt x="11961" y="10416"/>
                  </a:cubicBezTo>
                  <a:cubicBezTo>
                    <a:pt x="15088" y="7312"/>
                    <a:pt x="18534" y="4641"/>
                    <a:pt x="22095" y="2290"/>
                  </a:cubicBezTo>
                  <a:cubicBezTo>
                    <a:pt x="23282" y="1514"/>
                    <a:pt x="24492" y="761"/>
                    <a:pt x="25679" y="53"/>
                  </a:cubicBezTo>
                  <a:cubicBezTo>
                    <a:pt x="25588" y="16"/>
                    <a:pt x="25493"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13"/>
          <p:cNvGrpSpPr/>
          <p:nvPr/>
        </p:nvGrpSpPr>
        <p:grpSpPr>
          <a:xfrm rot="-1355261">
            <a:off x="4310675" y="4719818"/>
            <a:ext cx="411453" cy="661530"/>
            <a:chOff x="5837150" y="3173200"/>
            <a:chExt cx="411450" cy="661525"/>
          </a:xfrm>
        </p:grpSpPr>
        <p:sp>
          <p:nvSpPr>
            <p:cNvPr id="1764" name="Google Shape;1764;p13"/>
            <p:cNvSpPr/>
            <p:nvPr/>
          </p:nvSpPr>
          <p:spPr>
            <a:xfrm>
              <a:off x="5927900" y="3525400"/>
              <a:ext cx="198600" cy="94750"/>
            </a:xfrm>
            <a:custGeom>
              <a:avLst/>
              <a:gdLst/>
              <a:ahLst/>
              <a:cxnLst/>
              <a:rect l="l" t="t" r="r" b="b"/>
              <a:pathLst>
                <a:path w="7944" h="3790" extrusionOk="0">
                  <a:moveTo>
                    <a:pt x="7076" y="1"/>
                  </a:moveTo>
                  <a:cubicBezTo>
                    <a:pt x="4656" y="24"/>
                    <a:pt x="2420" y="2284"/>
                    <a:pt x="0" y="2808"/>
                  </a:cubicBezTo>
                  <a:cubicBezTo>
                    <a:pt x="1031" y="3463"/>
                    <a:pt x="2027" y="3790"/>
                    <a:pt x="3019" y="3790"/>
                  </a:cubicBezTo>
                  <a:cubicBezTo>
                    <a:pt x="3169" y="3790"/>
                    <a:pt x="3319" y="3782"/>
                    <a:pt x="3470" y="3767"/>
                  </a:cubicBezTo>
                  <a:cubicBezTo>
                    <a:pt x="4634" y="3653"/>
                    <a:pt x="5798" y="3105"/>
                    <a:pt x="7007" y="2147"/>
                  </a:cubicBezTo>
                  <a:cubicBezTo>
                    <a:pt x="7281" y="1941"/>
                    <a:pt x="7555" y="1713"/>
                    <a:pt x="7715" y="1370"/>
                  </a:cubicBezTo>
                  <a:cubicBezTo>
                    <a:pt x="7898" y="1028"/>
                    <a:pt x="7943" y="549"/>
                    <a:pt x="7761" y="252"/>
                  </a:cubicBezTo>
                  <a:cubicBezTo>
                    <a:pt x="7601" y="24"/>
                    <a:pt x="7327" y="1"/>
                    <a:pt x="7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5972975" y="3462075"/>
              <a:ext cx="162650" cy="77500"/>
            </a:xfrm>
            <a:custGeom>
              <a:avLst/>
              <a:gdLst/>
              <a:ahLst/>
              <a:cxnLst/>
              <a:rect l="l" t="t" r="r" b="b"/>
              <a:pathLst>
                <a:path w="6506" h="3100" extrusionOk="0">
                  <a:moveTo>
                    <a:pt x="5798" y="0"/>
                  </a:moveTo>
                  <a:cubicBezTo>
                    <a:pt x="3812" y="23"/>
                    <a:pt x="1986" y="1872"/>
                    <a:pt x="0" y="2306"/>
                  </a:cubicBezTo>
                  <a:cubicBezTo>
                    <a:pt x="832" y="2840"/>
                    <a:pt x="1646" y="3100"/>
                    <a:pt x="2473" y="3100"/>
                  </a:cubicBezTo>
                  <a:cubicBezTo>
                    <a:pt x="2599" y="3100"/>
                    <a:pt x="2726" y="3094"/>
                    <a:pt x="2853" y="3082"/>
                  </a:cubicBezTo>
                  <a:cubicBezTo>
                    <a:pt x="3789" y="2990"/>
                    <a:pt x="4748" y="2557"/>
                    <a:pt x="5729" y="1758"/>
                  </a:cubicBezTo>
                  <a:cubicBezTo>
                    <a:pt x="5958" y="1598"/>
                    <a:pt x="6186" y="1393"/>
                    <a:pt x="6323" y="1119"/>
                  </a:cubicBezTo>
                  <a:cubicBezTo>
                    <a:pt x="6483" y="822"/>
                    <a:pt x="6506" y="434"/>
                    <a:pt x="6346"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6015200" y="3387900"/>
              <a:ext cx="163225" cy="77500"/>
            </a:xfrm>
            <a:custGeom>
              <a:avLst/>
              <a:gdLst/>
              <a:ahLst/>
              <a:cxnLst/>
              <a:rect l="l" t="t" r="r" b="b"/>
              <a:pathLst>
                <a:path w="6529" h="3100" extrusionOk="0">
                  <a:moveTo>
                    <a:pt x="5821" y="0"/>
                  </a:moveTo>
                  <a:cubicBezTo>
                    <a:pt x="3835" y="23"/>
                    <a:pt x="1986" y="1872"/>
                    <a:pt x="0" y="2305"/>
                  </a:cubicBezTo>
                  <a:cubicBezTo>
                    <a:pt x="852" y="2840"/>
                    <a:pt x="1668" y="3100"/>
                    <a:pt x="2481" y="3100"/>
                  </a:cubicBezTo>
                  <a:cubicBezTo>
                    <a:pt x="2605" y="3100"/>
                    <a:pt x="2729" y="3094"/>
                    <a:pt x="2854" y="3081"/>
                  </a:cubicBezTo>
                  <a:cubicBezTo>
                    <a:pt x="3812" y="2990"/>
                    <a:pt x="4771" y="2557"/>
                    <a:pt x="5752" y="1758"/>
                  </a:cubicBezTo>
                  <a:cubicBezTo>
                    <a:pt x="5981" y="1598"/>
                    <a:pt x="6209" y="1392"/>
                    <a:pt x="6346" y="1119"/>
                  </a:cubicBezTo>
                  <a:cubicBezTo>
                    <a:pt x="6483" y="822"/>
                    <a:pt x="6528" y="434"/>
                    <a:pt x="6369" y="206"/>
                  </a:cubicBezTo>
                  <a:cubicBezTo>
                    <a:pt x="6232" y="23"/>
                    <a:pt x="6026" y="0"/>
                    <a:pt x="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6071125" y="3318275"/>
              <a:ext cx="163225" cy="77525"/>
            </a:xfrm>
            <a:custGeom>
              <a:avLst/>
              <a:gdLst/>
              <a:ahLst/>
              <a:cxnLst/>
              <a:rect l="l" t="t" r="r" b="b"/>
              <a:pathLst>
                <a:path w="6529" h="3101" extrusionOk="0">
                  <a:moveTo>
                    <a:pt x="5798" y="0"/>
                  </a:moveTo>
                  <a:cubicBezTo>
                    <a:pt x="3812" y="23"/>
                    <a:pt x="1986" y="1872"/>
                    <a:pt x="0" y="2306"/>
                  </a:cubicBezTo>
                  <a:cubicBezTo>
                    <a:pt x="832" y="2840"/>
                    <a:pt x="1663" y="3100"/>
                    <a:pt x="2480" y="3100"/>
                  </a:cubicBezTo>
                  <a:cubicBezTo>
                    <a:pt x="2605" y="3100"/>
                    <a:pt x="2729" y="3094"/>
                    <a:pt x="2853" y="3082"/>
                  </a:cubicBezTo>
                  <a:cubicBezTo>
                    <a:pt x="3789" y="2991"/>
                    <a:pt x="4748" y="2557"/>
                    <a:pt x="5752" y="1758"/>
                  </a:cubicBezTo>
                  <a:cubicBezTo>
                    <a:pt x="5958" y="1598"/>
                    <a:pt x="6186" y="1393"/>
                    <a:pt x="6346" y="1119"/>
                  </a:cubicBezTo>
                  <a:cubicBezTo>
                    <a:pt x="6483" y="822"/>
                    <a:pt x="6528" y="434"/>
                    <a:pt x="6369"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6128175" y="3267600"/>
              <a:ext cx="105600" cy="65525"/>
            </a:xfrm>
            <a:custGeom>
              <a:avLst/>
              <a:gdLst/>
              <a:ahLst/>
              <a:cxnLst/>
              <a:rect l="l" t="t" r="r" b="b"/>
              <a:pathLst>
                <a:path w="4224" h="2621" extrusionOk="0">
                  <a:moveTo>
                    <a:pt x="3782" y="0"/>
                  </a:moveTo>
                  <a:cubicBezTo>
                    <a:pt x="3723" y="0"/>
                    <a:pt x="3663" y="9"/>
                    <a:pt x="3607" y="19"/>
                  </a:cubicBezTo>
                  <a:cubicBezTo>
                    <a:pt x="2215" y="338"/>
                    <a:pt x="1302" y="1822"/>
                    <a:pt x="1" y="2393"/>
                  </a:cubicBezTo>
                  <a:cubicBezTo>
                    <a:pt x="435" y="2546"/>
                    <a:pt x="848" y="2621"/>
                    <a:pt x="1240" y="2621"/>
                  </a:cubicBezTo>
                  <a:cubicBezTo>
                    <a:pt x="1547" y="2621"/>
                    <a:pt x="1842" y="2574"/>
                    <a:pt x="2124" y="2484"/>
                  </a:cubicBezTo>
                  <a:cubicBezTo>
                    <a:pt x="2763" y="2301"/>
                    <a:pt x="3333" y="1845"/>
                    <a:pt x="3881" y="1183"/>
                  </a:cubicBezTo>
                  <a:cubicBezTo>
                    <a:pt x="3995" y="1046"/>
                    <a:pt x="4109" y="886"/>
                    <a:pt x="4178" y="681"/>
                  </a:cubicBezTo>
                  <a:cubicBezTo>
                    <a:pt x="4223" y="475"/>
                    <a:pt x="4178" y="201"/>
                    <a:pt x="4018" y="87"/>
                  </a:cubicBezTo>
                  <a:cubicBezTo>
                    <a:pt x="3951" y="20"/>
                    <a:pt x="3867" y="0"/>
                    <a:pt x="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6153850" y="3236925"/>
              <a:ext cx="88475" cy="54075"/>
            </a:xfrm>
            <a:custGeom>
              <a:avLst/>
              <a:gdLst/>
              <a:ahLst/>
              <a:cxnLst/>
              <a:rect l="l" t="t" r="r" b="b"/>
              <a:pathLst>
                <a:path w="3539" h="2163" extrusionOk="0">
                  <a:moveTo>
                    <a:pt x="3088" y="1"/>
                  </a:moveTo>
                  <a:cubicBezTo>
                    <a:pt x="3047" y="1"/>
                    <a:pt x="3006" y="6"/>
                    <a:pt x="2968" y="13"/>
                  </a:cubicBezTo>
                  <a:cubicBezTo>
                    <a:pt x="1781" y="264"/>
                    <a:pt x="1097" y="1497"/>
                    <a:pt x="1" y="1953"/>
                  </a:cubicBezTo>
                  <a:cubicBezTo>
                    <a:pt x="441" y="2091"/>
                    <a:pt x="839" y="2162"/>
                    <a:pt x="1202" y="2162"/>
                  </a:cubicBezTo>
                  <a:cubicBezTo>
                    <a:pt x="1441" y="2162"/>
                    <a:pt x="1664" y="2131"/>
                    <a:pt x="1873" y="2067"/>
                  </a:cubicBezTo>
                  <a:cubicBezTo>
                    <a:pt x="2420" y="1908"/>
                    <a:pt x="2900" y="1543"/>
                    <a:pt x="3311" y="995"/>
                  </a:cubicBezTo>
                  <a:cubicBezTo>
                    <a:pt x="3402" y="881"/>
                    <a:pt x="3493" y="744"/>
                    <a:pt x="3516" y="584"/>
                  </a:cubicBezTo>
                  <a:cubicBezTo>
                    <a:pt x="3539" y="401"/>
                    <a:pt x="3470" y="173"/>
                    <a:pt x="3333" y="82"/>
                  </a:cubicBezTo>
                  <a:cubicBezTo>
                    <a:pt x="3257" y="21"/>
                    <a:pt x="317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6159575" y="3186625"/>
              <a:ext cx="46250" cy="98000"/>
            </a:xfrm>
            <a:custGeom>
              <a:avLst/>
              <a:gdLst/>
              <a:ahLst/>
              <a:cxnLst/>
              <a:rect l="l" t="t" r="r" b="b"/>
              <a:pathLst>
                <a:path w="1850" h="3920" extrusionOk="0">
                  <a:moveTo>
                    <a:pt x="1623" y="1"/>
                  </a:moveTo>
                  <a:cubicBezTo>
                    <a:pt x="1576" y="1"/>
                    <a:pt x="1527" y="14"/>
                    <a:pt x="1484" y="39"/>
                  </a:cubicBezTo>
                  <a:cubicBezTo>
                    <a:pt x="1370" y="85"/>
                    <a:pt x="1256" y="222"/>
                    <a:pt x="1164" y="336"/>
                  </a:cubicBezTo>
                  <a:cubicBezTo>
                    <a:pt x="731" y="884"/>
                    <a:pt x="434" y="1432"/>
                    <a:pt x="251" y="2025"/>
                  </a:cubicBezTo>
                  <a:cubicBezTo>
                    <a:pt x="69" y="2619"/>
                    <a:pt x="0" y="3235"/>
                    <a:pt x="69" y="3920"/>
                  </a:cubicBezTo>
                  <a:cubicBezTo>
                    <a:pt x="525" y="2710"/>
                    <a:pt x="1484" y="1751"/>
                    <a:pt x="1803" y="496"/>
                  </a:cubicBezTo>
                  <a:cubicBezTo>
                    <a:pt x="1826" y="359"/>
                    <a:pt x="1849" y="222"/>
                    <a:pt x="1803" y="108"/>
                  </a:cubicBezTo>
                  <a:cubicBezTo>
                    <a:pt x="1775" y="37"/>
                    <a:pt x="1702" y="1"/>
                    <a:pt x="1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6158425" y="3195575"/>
              <a:ext cx="90175" cy="87350"/>
            </a:xfrm>
            <a:custGeom>
              <a:avLst/>
              <a:gdLst/>
              <a:ahLst/>
              <a:cxnLst/>
              <a:rect l="l" t="t" r="r" b="b"/>
              <a:pathLst>
                <a:path w="3607" h="3494" extrusionOk="0">
                  <a:moveTo>
                    <a:pt x="3265" y="1"/>
                  </a:moveTo>
                  <a:cubicBezTo>
                    <a:pt x="3105" y="1"/>
                    <a:pt x="2945" y="92"/>
                    <a:pt x="2762" y="184"/>
                  </a:cubicBezTo>
                  <a:cubicBezTo>
                    <a:pt x="2055" y="572"/>
                    <a:pt x="1461" y="1005"/>
                    <a:pt x="1005" y="1576"/>
                  </a:cubicBezTo>
                  <a:cubicBezTo>
                    <a:pt x="548" y="2101"/>
                    <a:pt x="206" y="2740"/>
                    <a:pt x="1" y="3493"/>
                  </a:cubicBezTo>
                  <a:cubicBezTo>
                    <a:pt x="1051" y="2420"/>
                    <a:pt x="2511" y="1827"/>
                    <a:pt x="3424" y="617"/>
                  </a:cubicBezTo>
                  <a:cubicBezTo>
                    <a:pt x="3516" y="503"/>
                    <a:pt x="3607" y="366"/>
                    <a:pt x="3607" y="229"/>
                  </a:cubicBezTo>
                  <a:cubicBezTo>
                    <a:pt x="3584" y="69"/>
                    <a:pt x="3424" y="1"/>
                    <a:pt x="3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6113925" y="3173200"/>
              <a:ext cx="37100" cy="143375"/>
            </a:xfrm>
            <a:custGeom>
              <a:avLst/>
              <a:gdLst/>
              <a:ahLst/>
              <a:cxnLst/>
              <a:rect l="l" t="t" r="r" b="b"/>
              <a:pathLst>
                <a:path w="1484" h="5735" extrusionOk="0">
                  <a:moveTo>
                    <a:pt x="1235" y="0"/>
                  </a:moveTo>
                  <a:cubicBezTo>
                    <a:pt x="1137" y="0"/>
                    <a:pt x="1015" y="78"/>
                    <a:pt x="936" y="188"/>
                  </a:cubicBezTo>
                  <a:cubicBezTo>
                    <a:pt x="799" y="348"/>
                    <a:pt x="708" y="554"/>
                    <a:pt x="616" y="782"/>
                  </a:cubicBezTo>
                  <a:cubicBezTo>
                    <a:pt x="274" y="1718"/>
                    <a:pt x="69" y="2585"/>
                    <a:pt x="23" y="3407"/>
                  </a:cubicBezTo>
                  <a:cubicBezTo>
                    <a:pt x="0" y="4228"/>
                    <a:pt x="114" y="5005"/>
                    <a:pt x="434" y="5735"/>
                  </a:cubicBezTo>
                  <a:cubicBezTo>
                    <a:pt x="616" y="4000"/>
                    <a:pt x="1484" y="2197"/>
                    <a:pt x="1461" y="485"/>
                  </a:cubicBezTo>
                  <a:cubicBezTo>
                    <a:pt x="1461" y="325"/>
                    <a:pt x="1438" y="143"/>
                    <a:pt x="1347" y="51"/>
                  </a:cubicBezTo>
                  <a:cubicBezTo>
                    <a:pt x="1319" y="16"/>
                    <a:pt x="1279" y="0"/>
                    <a:pt x="1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6064850" y="3179275"/>
              <a:ext cx="50800" cy="194375"/>
            </a:xfrm>
            <a:custGeom>
              <a:avLst/>
              <a:gdLst/>
              <a:ahLst/>
              <a:cxnLst/>
              <a:rect l="l" t="t" r="r" b="b"/>
              <a:pathLst>
                <a:path w="2032" h="7775" extrusionOk="0">
                  <a:moveTo>
                    <a:pt x="1510" y="1"/>
                  </a:moveTo>
                  <a:cubicBezTo>
                    <a:pt x="1371" y="1"/>
                    <a:pt x="1214" y="86"/>
                    <a:pt x="1096" y="219"/>
                  </a:cubicBezTo>
                  <a:cubicBezTo>
                    <a:pt x="913" y="425"/>
                    <a:pt x="799" y="721"/>
                    <a:pt x="685" y="995"/>
                  </a:cubicBezTo>
                  <a:cubicBezTo>
                    <a:pt x="228" y="2251"/>
                    <a:pt x="0" y="3438"/>
                    <a:pt x="0" y="4556"/>
                  </a:cubicBezTo>
                  <a:cubicBezTo>
                    <a:pt x="0" y="5652"/>
                    <a:pt x="251" y="6724"/>
                    <a:pt x="731" y="7774"/>
                  </a:cubicBezTo>
                  <a:cubicBezTo>
                    <a:pt x="890" y="5401"/>
                    <a:pt x="2032" y="3027"/>
                    <a:pt x="1895" y="699"/>
                  </a:cubicBezTo>
                  <a:cubicBezTo>
                    <a:pt x="1872" y="448"/>
                    <a:pt x="1849" y="196"/>
                    <a:pt x="1712" y="82"/>
                  </a:cubicBezTo>
                  <a:cubicBezTo>
                    <a:pt x="1656" y="26"/>
                    <a:pt x="1585"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5997500" y="3245675"/>
              <a:ext cx="57675" cy="223850"/>
            </a:xfrm>
            <a:custGeom>
              <a:avLst/>
              <a:gdLst/>
              <a:ahLst/>
              <a:cxnLst/>
              <a:rect l="l" t="t" r="r" b="b"/>
              <a:pathLst>
                <a:path w="2307" h="8954" extrusionOk="0">
                  <a:moveTo>
                    <a:pt x="1961" y="0"/>
                  </a:moveTo>
                  <a:cubicBezTo>
                    <a:pt x="1808" y="0"/>
                    <a:pt x="1625" y="108"/>
                    <a:pt x="1484" y="279"/>
                  </a:cubicBezTo>
                  <a:cubicBezTo>
                    <a:pt x="1279" y="531"/>
                    <a:pt x="1142" y="873"/>
                    <a:pt x="1005" y="1215"/>
                  </a:cubicBezTo>
                  <a:cubicBezTo>
                    <a:pt x="457" y="2699"/>
                    <a:pt x="115" y="4046"/>
                    <a:pt x="69" y="5347"/>
                  </a:cubicBezTo>
                  <a:cubicBezTo>
                    <a:pt x="1" y="6602"/>
                    <a:pt x="183" y="7812"/>
                    <a:pt x="663" y="8953"/>
                  </a:cubicBezTo>
                  <a:cubicBezTo>
                    <a:pt x="959" y="6237"/>
                    <a:pt x="2306" y="3407"/>
                    <a:pt x="2306" y="759"/>
                  </a:cubicBezTo>
                  <a:cubicBezTo>
                    <a:pt x="2306" y="485"/>
                    <a:pt x="2283" y="211"/>
                    <a:pt x="2146" y="74"/>
                  </a:cubicBezTo>
                  <a:cubicBezTo>
                    <a:pt x="2096" y="23"/>
                    <a:pt x="2031"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5942725" y="3249675"/>
              <a:ext cx="61075" cy="273475"/>
            </a:xfrm>
            <a:custGeom>
              <a:avLst/>
              <a:gdLst/>
              <a:ahLst/>
              <a:cxnLst/>
              <a:rect l="l" t="t" r="r" b="b"/>
              <a:pathLst>
                <a:path w="2443" h="10939" extrusionOk="0">
                  <a:moveTo>
                    <a:pt x="1594" y="0"/>
                  </a:moveTo>
                  <a:cubicBezTo>
                    <a:pt x="1388" y="0"/>
                    <a:pt x="1153" y="226"/>
                    <a:pt x="982" y="530"/>
                  </a:cubicBezTo>
                  <a:cubicBezTo>
                    <a:pt x="777" y="896"/>
                    <a:pt x="685" y="1352"/>
                    <a:pt x="571" y="1786"/>
                  </a:cubicBezTo>
                  <a:cubicBezTo>
                    <a:pt x="160" y="3703"/>
                    <a:pt x="1" y="5415"/>
                    <a:pt x="138" y="6921"/>
                  </a:cubicBezTo>
                  <a:cubicBezTo>
                    <a:pt x="274" y="8428"/>
                    <a:pt x="708" y="9752"/>
                    <a:pt x="1416" y="10939"/>
                  </a:cubicBezTo>
                  <a:cubicBezTo>
                    <a:pt x="1347" y="7652"/>
                    <a:pt x="2443" y="3886"/>
                    <a:pt x="2009" y="781"/>
                  </a:cubicBezTo>
                  <a:cubicBezTo>
                    <a:pt x="1964" y="462"/>
                    <a:pt x="1895" y="142"/>
                    <a:pt x="1712" y="28"/>
                  </a:cubicBezTo>
                  <a:cubicBezTo>
                    <a:pt x="1675" y="9"/>
                    <a:pt x="1635" y="0"/>
                    <a:pt x="1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5892500" y="3322450"/>
              <a:ext cx="61100" cy="273175"/>
            </a:xfrm>
            <a:custGeom>
              <a:avLst/>
              <a:gdLst/>
              <a:ahLst/>
              <a:cxnLst/>
              <a:rect l="l" t="t" r="r" b="b"/>
              <a:pathLst>
                <a:path w="2444" h="10927" extrusionOk="0">
                  <a:moveTo>
                    <a:pt x="1575" y="1"/>
                  </a:moveTo>
                  <a:cubicBezTo>
                    <a:pt x="1369" y="1"/>
                    <a:pt x="1131" y="222"/>
                    <a:pt x="982" y="518"/>
                  </a:cubicBezTo>
                  <a:cubicBezTo>
                    <a:pt x="777" y="883"/>
                    <a:pt x="663" y="1340"/>
                    <a:pt x="572" y="1774"/>
                  </a:cubicBezTo>
                  <a:cubicBezTo>
                    <a:pt x="161" y="3691"/>
                    <a:pt x="1" y="5403"/>
                    <a:pt x="138" y="6932"/>
                  </a:cubicBezTo>
                  <a:cubicBezTo>
                    <a:pt x="275" y="8416"/>
                    <a:pt x="686" y="9740"/>
                    <a:pt x="1416" y="10926"/>
                  </a:cubicBezTo>
                  <a:cubicBezTo>
                    <a:pt x="1325" y="7640"/>
                    <a:pt x="2443" y="3873"/>
                    <a:pt x="2010" y="769"/>
                  </a:cubicBezTo>
                  <a:cubicBezTo>
                    <a:pt x="1964" y="473"/>
                    <a:pt x="1895" y="130"/>
                    <a:pt x="1713" y="39"/>
                  </a:cubicBezTo>
                  <a:cubicBezTo>
                    <a:pt x="1670" y="13"/>
                    <a:pt x="1623" y="1"/>
                    <a:pt x="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5837150" y="3263575"/>
              <a:ext cx="352125" cy="571150"/>
            </a:xfrm>
            <a:custGeom>
              <a:avLst/>
              <a:gdLst/>
              <a:ahLst/>
              <a:cxnLst/>
              <a:rect l="l" t="t" r="r" b="b"/>
              <a:pathLst>
                <a:path w="14085" h="22846" extrusionOk="0">
                  <a:moveTo>
                    <a:pt x="13956" y="1"/>
                  </a:moveTo>
                  <a:cubicBezTo>
                    <a:pt x="13703" y="1"/>
                    <a:pt x="13454" y="213"/>
                    <a:pt x="13240" y="408"/>
                  </a:cubicBezTo>
                  <a:cubicBezTo>
                    <a:pt x="10546" y="2873"/>
                    <a:pt x="8013" y="5840"/>
                    <a:pt x="5890" y="9082"/>
                  </a:cubicBezTo>
                  <a:cubicBezTo>
                    <a:pt x="3562" y="12688"/>
                    <a:pt x="1370" y="16431"/>
                    <a:pt x="206" y="20882"/>
                  </a:cubicBezTo>
                  <a:cubicBezTo>
                    <a:pt x="92" y="21270"/>
                    <a:pt x="1" y="21681"/>
                    <a:pt x="47" y="22069"/>
                  </a:cubicBezTo>
                  <a:cubicBezTo>
                    <a:pt x="92" y="22480"/>
                    <a:pt x="298" y="22845"/>
                    <a:pt x="617" y="22845"/>
                  </a:cubicBezTo>
                  <a:cubicBezTo>
                    <a:pt x="868" y="22069"/>
                    <a:pt x="1097" y="21293"/>
                    <a:pt x="1348" y="20517"/>
                  </a:cubicBezTo>
                  <a:cubicBezTo>
                    <a:pt x="2557" y="16682"/>
                    <a:pt x="4132" y="13008"/>
                    <a:pt x="6164" y="9698"/>
                  </a:cubicBezTo>
                  <a:cubicBezTo>
                    <a:pt x="7853" y="6913"/>
                    <a:pt x="9839" y="4448"/>
                    <a:pt x="11939" y="2188"/>
                  </a:cubicBezTo>
                  <a:cubicBezTo>
                    <a:pt x="12646" y="1435"/>
                    <a:pt x="13354" y="705"/>
                    <a:pt x="14084" y="20"/>
                  </a:cubicBezTo>
                  <a:cubicBezTo>
                    <a:pt x="14041" y="7"/>
                    <a:pt x="13998" y="1"/>
                    <a:pt x="1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13"/>
          <p:cNvGrpSpPr/>
          <p:nvPr/>
        </p:nvGrpSpPr>
        <p:grpSpPr>
          <a:xfrm>
            <a:off x="8426790" y="3654756"/>
            <a:ext cx="2506462" cy="1803274"/>
            <a:chOff x="4827150" y="2632375"/>
            <a:chExt cx="1863125" cy="1340425"/>
          </a:xfrm>
        </p:grpSpPr>
        <p:sp>
          <p:nvSpPr>
            <p:cNvPr id="1779" name="Google Shape;1779;p13"/>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0" name="Google Shape;1780;p13"/>
            <p:cNvGrpSpPr/>
            <p:nvPr/>
          </p:nvGrpSpPr>
          <p:grpSpPr>
            <a:xfrm>
              <a:off x="4827150" y="2632375"/>
              <a:ext cx="1863125" cy="1274825"/>
              <a:chOff x="4827150" y="2632375"/>
              <a:chExt cx="1863125" cy="1274825"/>
            </a:xfrm>
          </p:grpSpPr>
          <p:sp>
            <p:nvSpPr>
              <p:cNvPr id="1781" name="Google Shape;1781;p13"/>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6" name="Google Shape;1786;p13"/>
          <p:cNvGrpSpPr/>
          <p:nvPr/>
        </p:nvGrpSpPr>
        <p:grpSpPr>
          <a:xfrm>
            <a:off x="5637648" y="3703497"/>
            <a:ext cx="4762599" cy="1836593"/>
            <a:chOff x="6443175" y="3669288"/>
            <a:chExt cx="3880550" cy="1496450"/>
          </a:xfrm>
        </p:grpSpPr>
        <p:sp>
          <p:nvSpPr>
            <p:cNvPr id="1787" name="Google Shape;1787;p13"/>
            <p:cNvSpPr/>
            <p:nvPr/>
          </p:nvSpPr>
          <p:spPr>
            <a:xfrm>
              <a:off x="7753575" y="3973663"/>
              <a:ext cx="2570150" cy="1191500"/>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8238600" y="3669288"/>
              <a:ext cx="2085125" cy="1496450"/>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8222075" y="3691463"/>
              <a:ext cx="1652575" cy="1462300"/>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8059425" y="3687738"/>
              <a:ext cx="838300" cy="1471650"/>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6443175" y="4736725"/>
              <a:ext cx="2029175" cy="406200"/>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6497013" y="4794525"/>
              <a:ext cx="2029175" cy="364875"/>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9798150" y="3995563"/>
              <a:ext cx="511300" cy="1009825"/>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13"/>
          <p:cNvGrpSpPr/>
          <p:nvPr/>
        </p:nvGrpSpPr>
        <p:grpSpPr>
          <a:xfrm>
            <a:off x="5870347" y="4070340"/>
            <a:ext cx="2360632" cy="1796379"/>
            <a:chOff x="0" y="3611325"/>
            <a:chExt cx="1754725" cy="1335300"/>
          </a:xfrm>
        </p:grpSpPr>
        <p:sp>
          <p:nvSpPr>
            <p:cNvPr id="1795" name="Google Shape;1795;p1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7" name="Google Shape;1797;p13"/>
          <p:cNvSpPr txBox="1">
            <a:spLocks noGrp="1"/>
          </p:cNvSpPr>
          <p:nvPr>
            <p:ph type="title" idx="15"/>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143786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98"/>
        <p:cNvGrpSpPr/>
        <p:nvPr/>
      </p:nvGrpSpPr>
      <p:grpSpPr>
        <a:xfrm>
          <a:off x="0" y="0"/>
          <a:ext cx="0" cy="0"/>
          <a:chOff x="0" y="0"/>
          <a:chExt cx="0" cy="0"/>
        </a:xfrm>
      </p:grpSpPr>
      <p:sp>
        <p:nvSpPr>
          <p:cNvPr id="1799" name="Google Shape;1799;p14"/>
          <p:cNvSpPr txBox="1">
            <a:spLocks noGrp="1"/>
          </p:cNvSpPr>
          <p:nvPr>
            <p:ph type="subTitle" idx="1"/>
          </p:nvPr>
        </p:nvSpPr>
        <p:spPr>
          <a:xfrm>
            <a:off x="2106750" y="3202500"/>
            <a:ext cx="4872900" cy="4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365A1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0" name="Google Shape;1800;p14"/>
          <p:cNvSpPr/>
          <p:nvPr/>
        </p:nvSpPr>
        <p:spPr>
          <a:xfrm>
            <a:off x="847575" y="3044161"/>
            <a:ext cx="608782" cy="926811"/>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4917475" y="-497828"/>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4"/>
          <p:cNvSpPr/>
          <p:nvPr/>
        </p:nvSpPr>
        <p:spPr>
          <a:xfrm>
            <a:off x="90012" y="-114515"/>
            <a:ext cx="3136237" cy="4349273"/>
          </a:xfrm>
          <a:custGeom>
            <a:avLst/>
            <a:gdLst/>
            <a:ahLst/>
            <a:cxnLst/>
            <a:rect l="l" t="t" r="r" b="b"/>
            <a:pathLst>
              <a:path w="107645" h="149280" extrusionOk="0">
                <a:moveTo>
                  <a:pt x="60788" y="0"/>
                </a:moveTo>
                <a:cubicBezTo>
                  <a:pt x="60551" y="0"/>
                  <a:pt x="60305" y="65"/>
                  <a:pt x="60054" y="207"/>
                </a:cubicBezTo>
                <a:cubicBezTo>
                  <a:pt x="59210" y="686"/>
                  <a:pt x="59027" y="1805"/>
                  <a:pt x="58936" y="2786"/>
                </a:cubicBezTo>
                <a:cubicBezTo>
                  <a:pt x="58707" y="5480"/>
                  <a:pt x="58456" y="8196"/>
                  <a:pt x="58228" y="10889"/>
                </a:cubicBezTo>
                <a:cubicBezTo>
                  <a:pt x="57635" y="8493"/>
                  <a:pt x="57018" y="6073"/>
                  <a:pt x="56425" y="3654"/>
                </a:cubicBezTo>
                <a:cubicBezTo>
                  <a:pt x="54941" y="3836"/>
                  <a:pt x="53481" y="4019"/>
                  <a:pt x="51997" y="4179"/>
                </a:cubicBezTo>
                <a:cubicBezTo>
                  <a:pt x="55033" y="9383"/>
                  <a:pt x="54850" y="15888"/>
                  <a:pt x="53617" y="21777"/>
                </a:cubicBezTo>
                <a:cubicBezTo>
                  <a:pt x="52339" y="27780"/>
                  <a:pt x="49692" y="33760"/>
                  <a:pt x="46564" y="39033"/>
                </a:cubicBezTo>
                <a:cubicBezTo>
                  <a:pt x="43346" y="44442"/>
                  <a:pt x="38713" y="48482"/>
                  <a:pt x="34627" y="53230"/>
                </a:cubicBezTo>
                <a:lnTo>
                  <a:pt x="34627" y="53230"/>
                </a:lnTo>
                <a:cubicBezTo>
                  <a:pt x="35996" y="49327"/>
                  <a:pt x="36179" y="44990"/>
                  <a:pt x="35152" y="40973"/>
                </a:cubicBezTo>
                <a:cubicBezTo>
                  <a:pt x="34832" y="39718"/>
                  <a:pt x="34399" y="38485"/>
                  <a:pt x="34147" y="37207"/>
                </a:cubicBezTo>
                <a:cubicBezTo>
                  <a:pt x="32846" y="30633"/>
                  <a:pt x="37503" y="25292"/>
                  <a:pt x="39329" y="19312"/>
                </a:cubicBezTo>
                <a:cubicBezTo>
                  <a:pt x="39557" y="18536"/>
                  <a:pt x="39762" y="17691"/>
                  <a:pt x="39466" y="16938"/>
                </a:cubicBezTo>
                <a:cubicBezTo>
                  <a:pt x="39250" y="16345"/>
                  <a:pt x="38640" y="15866"/>
                  <a:pt x="38033" y="15866"/>
                </a:cubicBezTo>
                <a:cubicBezTo>
                  <a:pt x="37869" y="15866"/>
                  <a:pt x="37704" y="15901"/>
                  <a:pt x="37548" y="15979"/>
                </a:cubicBezTo>
                <a:cubicBezTo>
                  <a:pt x="38621" y="19974"/>
                  <a:pt x="36727" y="24105"/>
                  <a:pt x="34901" y="27803"/>
                </a:cubicBezTo>
                <a:cubicBezTo>
                  <a:pt x="33531" y="30542"/>
                  <a:pt x="30016" y="37458"/>
                  <a:pt x="32869" y="40425"/>
                </a:cubicBezTo>
                <a:cubicBezTo>
                  <a:pt x="31020" y="38508"/>
                  <a:pt x="29948" y="35929"/>
                  <a:pt x="29856" y="33281"/>
                </a:cubicBezTo>
                <a:cubicBezTo>
                  <a:pt x="29751" y="33257"/>
                  <a:pt x="29646" y="33245"/>
                  <a:pt x="29543" y="33245"/>
                </a:cubicBezTo>
                <a:cubicBezTo>
                  <a:pt x="28572" y="33245"/>
                  <a:pt x="27725" y="34258"/>
                  <a:pt x="27642" y="35289"/>
                </a:cubicBezTo>
                <a:cubicBezTo>
                  <a:pt x="27528" y="36408"/>
                  <a:pt x="28076" y="37481"/>
                  <a:pt x="28601" y="38462"/>
                </a:cubicBezTo>
                <a:cubicBezTo>
                  <a:pt x="29742" y="40676"/>
                  <a:pt x="31157" y="42913"/>
                  <a:pt x="31796" y="45333"/>
                </a:cubicBezTo>
                <a:cubicBezTo>
                  <a:pt x="33621" y="52199"/>
                  <a:pt x="28082" y="57059"/>
                  <a:pt x="27005" y="63491"/>
                </a:cubicBezTo>
                <a:lnTo>
                  <a:pt x="27005" y="63491"/>
                </a:lnTo>
                <a:cubicBezTo>
                  <a:pt x="27571" y="60094"/>
                  <a:pt x="26111" y="56719"/>
                  <a:pt x="24561" y="53618"/>
                </a:cubicBezTo>
                <a:cubicBezTo>
                  <a:pt x="20178" y="44899"/>
                  <a:pt x="20224" y="35997"/>
                  <a:pt x="26136" y="27803"/>
                </a:cubicBezTo>
                <a:cubicBezTo>
                  <a:pt x="28898" y="23945"/>
                  <a:pt x="32276" y="20544"/>
                  <a:pt x="34969" y="16641"/>
                </a:cubicBezTo>
                <a:cubicBezTo>
                  <a:pt x="37640" y="12738"/>
                  <a:pt x="39694" y="8105"/>
                  <a:pt x="39306" y="3380"/>
                </a:cubicBezTo>
                <a:cubicBezTo>
                  <a:pt x="37001" y="3151"/>
                  <a:pt x="34695" y="2923"/>
                  <a:pt x="32390" y="2718"/>
                </a:cubicBezTo>
                <a:cubicBezTo>
                  <a:pt x="32206" y="2697"/>
                  <a:pt x="32022" y="2677"/>
                  <a:pt x="31843" y="2677"/>
                </a:cubicBezTo>
                <a:cubicBezTo>
                  <a:pt x="31621" y="2677"/>
                  <a:pt x="31405" y="2708"/>
                  <a:pt x="31203" y="2809"/>
                </a:cubicBezTo>
                <a:cubicBezTo>
                  <a:pt x="30769" y="3037"/>
                  <a:pt x="30541" y="3494"/>
                  <a:pt x="30358" y="3928"/>
                </a:cubicBezTo>
                <a:cubicBezTo>
                  <a:pt x="28624" y="7922"/>
                  <a:pt x="27916" y="12464"/>
                  <a:pt x="25177" y="15865"/>
                </a:cubicBezTo>
                <a:cubicBezTo>
                  <a:pt x="26843" y="12487"/>
                  <a:pt x="27231" y="8515"/>
                  <a:pt x="26273" y="4886"/>
                </a:cubicBezTo>
                <a:cubicBezTo>
                  <a:pt x="26181" y="4544"/>
                  <a:pt x="26044" y="4156"/>
                  <a:pt x="25771" y="3928"/>
                </a:cubicBezTo>
                <a:cubicBezTo>
                  <a:pt x="25497" y="3699"/>
                  <a:pt x="25131" y="3654"/>
                  <a:pt x="24789" y="3608"/>
                </a:cubicBezTo>
                <a:cubicBezTo>
                  <a:pt x="24171" y="3541"/>
                  <a:pt x="23550" y="3507"/>
                  <a:pt x="22928" y="3507"/>
                </a:cubicBezTo>
                <a:cubicBezTo>
                  <a:pt x="21435" y="3507"/>
                  <a:pt x="19939" y="3701"/>
                  <a:pt x="18489" y="4087"/>
                </a:cubicBezTo>
                <a:cubicBezTo>
                  <a:pt x="18492" y="4087"/>
                  <a:pt x="18495" y="4086"/>
                  <a:pt x="18498" y="4086"/>
                </a:cubicBezTo>
                <a:cubicBezTo>
                  <a:pt x="18963" y="4086"/>
                  <a:pt x="20361" y="13131"/>
                  <a:pt x="20338" y="13993"/>
                </a:cubicBezTo>
                <a:cubicBezTo>
                  <a:pt x="20247" y="16664"/>
                  <a:pt x="19197" y="19700"/>
                  <a:pt x="17941" y="22074"/>
                </a:cubicBezTo>
                <a:cubicBezTo>
                  <a:pt x="16869" y="19837"/>
                  <a:pt x="15796" y="17577"/>
                  <a:pt x="14723" y="15340"/>
                </a:cubicBezTo>
                <a:cubicBezTo>
                  <a:pt x="14289" y="14427"/>
                  <a:pt x="13810" y="13468"/>
                  <a:pt x="12966" y="12921"/>
                </a:cubicBezTo>
                <a:cubicBezTo>
                  <a:pt x="12605" y="12687"/>
                  <a:pt x="12158" y="12561"/>
                  <a:pt x="11724" y="12561"/>
                </a:cubicBezTo>
                <a:cubicBezTo>
                  <a:pt x="11141" y="12561"/>
                  <a:pt x="10583" y="12788"/>
                  <a:pt x="10295" y="13286"/>
                </a:cubicBezTo>
                <a:cubicBezTo>
                  <a:pt x="17165" y="20978"/>
                  <a:pt x="15522" y="28876"/>
                  <a:pt x="13513" y="37937"/>
                </a:cubicBezTo>
                <a:cubicBezTo>
                  <a:pt x="13513" y="37937"/>
                  <a:pt x="4201" y="12807"/>
                  <a:pt x="4201" y="12807"/>
                </a:cubicBezTo>
                <a:lnTo>
                  <a:pt x="1" y="16801"/>
                </a:lnTo>
                <a:cubicBezTo>
                  <a:pt x="1484" y="22302"/>
                  <a:pt x="2945" y="27803"/>
                  <a:pt x="4406" y="33304"/>
                </a:cubicBezTo>
                <a:cubicBezTo>
                  <a:pt x="5251" y="36476"/>
                  <a:pt x="6757" y="40014"/>
                  <a:pt x="7077" y="43301"/>
                </a:cubicBezTo>
                <a:cubicBezTo>
                  <a:pt x="7670" y="49076"/>
                  <a:pt x="6392" y="53892"/>
                  <a:pt x="8857" y="59621"/>
                </a:cubicBezTo>
                <a:cubicBezTo>
                  <a:pt x="10455" y="63342"/>
                  <a:pt x="12920" y="66743"/>
                  <a:pt x="13719" y="70714"/>
                </a:cubicBezTo>
                <a:cubicBezTo>
                  <a:pt x="14404" y="74070"/>
                  <a:pt x="13810" y="77562"/>
                  <a:pt x="13217" y="80940"/>
                </a:cubicBezTo>
                <a:cubicBezTo>
                  <a:pt x="11619" y="89887"/>
                  <a:pt x="7739" y="102053"/>
                  <a:pt x="7168" y="113215"/>
                </a:cubicBezTo>
                <a:cubicBezTo>
                  <a:pt x="6848" y="119743"/>
                  <a:pt x="7647" y="125906"/>
                  <a:pt x="10729" y="130882"/>
                </a:cubicBezTo>
                <a:cubicBezTo>
                  <a:pt x="13628" y="135629"/>
                  <a:pt x="18626" y="138642"/>
                  <a:pt x="23146" y="141655"/>
                </a:cubicBezTo>
                <a:cubicBezTo>
                  <a:pt x="24264" y="142408"/>
                  <a:pt x="25725" y="143116"/>
                  <a:pt x="26661" y="144075"/>
                </a:cubicBezTo>
                <a:cubicBezTo>
                  <a:pt x="27460" y="144873"/>
                  <a:pt x="27916" y="145969"/>
                  <a:pt x="28806" y="146745"/>
                </a:cubicBezTo>
                <a:cubicBezTo>
                  <a:pt x="30621" y="148391"/>
                  <a:pt x="34084" y="149280"/>
                  <a:pt x="37148" y="149280"/>
                </a:cubicBezTo>
                <a:cubicBezTo>
                  <a:pt x="38631" y="149280"/>
                  <a:pt x="40022" y="149072"/>
                  <a:pt x="41086" y="148640"/>
                </a:cubicBezTo>
                <a:cubicBezTo>
                  <a:pt x="35312" y="144417"/>
                  <a:pt x="31774" y="137592"/>
                  <a:pt x="30655" y="130516"/>
                </a:cubicBezTo>
                <a:cubicBezTo>
                  <a:pt x="30176" y="127367"/>
                  <a:pt x="30107" y="124171"/>
                  <a:pt x="30062" y="120975"/>
                </a:cubicBezTo>
                <a:cubicBezTo>
                  <a:pt x="29902" y="111982"/>
                  <a:pt x="29765" y="102921"/>
                  <a:pt x="30906" y="93973"/>
                </a:cubicBezTo>
                <a:cubicBezTo>
                  <a:pt x="32025" y="84957"/>
                  <a:pt x="34969" y="76900"/>
                  <a:pt x="38598" y="68637"/>
                </a:cubicBezTo>
                <a:cubicBezTo>
                  <a:pt x="41611" y="61858"/>
                  <a:pt x="46724" y="56083"/>
                  <a:pt x="52864" y="51906"/>
                </a:cubicBezTo>
                <a:cubicBezTo>
                  <a:pt x="61994" y="45721"/>
                  <a:pt x="72608" y="41954"/>
                  <a:pt x="76922" y="30953"/>
                </a:cubicBezTo>
                <a:cubicBezTo>
                  <a:pt x="78451" y="27027"/>
                  <a:pt x="81989" y="23740"/>
                  <a:pt x="85185" y="21161"/>
                </a:cubicBezTo>
                <a:cubicBezTo>
                  <a:pt x="88997" y="18079"/>
                  <a:pt x="93493" y="15956"/>
                  <a:pt x="97647" y="13332"/>
                </a:cubicBezTo>
                <a:cubicBezTo>
                  <a:pt x="101802" y="10707"/>
                  <a:pt x="105773" y="7374"/>
                  <a:pt x="107645" y="2832"/>
                </a:cubicBezTo>
                <a:cubicBezTo>
                  <a:pt x="107257" y="2467"/>
                  <a:pt x="106846" y="2101"/>
                  <a:pt x="106435" y="1736"/>
                </a:cubicBezTo>
                <a:cubicBezTo>
                  <a:pt x="104678" y="5183"/>
                  <a:pt x="102098" y="8196"/>
                  <a:pt x="98971" y="10478"/>
                </a:cubicBezTo>
                <a:lnTo>
                  <a:pt x="102167" y="5890"/>
                </a:lnTo>
                <a:cubicBezTo>
                  <a:pt x="102486" y="5434"/>
                  <a:pt x="102829" y="4932"/>
                  <a:pt x="102897" y="4384"/>
                </a:cubicBezTo>
                <a:cubicBezTo>
                  <a:pt x="102943" y="3813"/>
                  <a:pt x="102601" y="3174"/>
                  <a:pt x="102053" y="3083"/>
                </a:cubicBezTo>
                <a:cubicBezTo>
                  <a:pt x="98971" y="9999"/>
                  <a:pt x="92945" y="15523"/>
                  <a:pt x="85778" y="17965"/>
                </a:cubicBezTo>
                <a:cubicBezTo>
                  <a:pt x="86532" y="16481"/>
                  <a:pt x="92489" y="1006"/>
                  <a:pt x="91393" y="686"/>
                </a:cubicBezTo>
                <a:cubicBezTo>
                  <a:pt x="90686" y="504"/>
                  <a:pt x="89978" y="298"/>
                  <a:pt x="89248" y="93"/>
                </a:cubicBezTo>
                <a:cubicBezTo>
                  <a:pt x="88495" y="7945"/>
                  <a:pt x="85961" y="15614"/>
                  <a:pt x="81875" y="22370"/>
                </a:cubicBezTo>
                <a:cubicBezTo>
                  <a:pt x="82651" y="18125"/>
                  <a:pt x="83427" y="13879"/>
                  <a:pt x="84203" y="9611"/>
                </a:cubicBezTo>
                <a:cubicBezTo>
                  <a:pt x="84386" y="8584"/>
                  <a:pt x="84569" y="7443"/>
                  <a:pt x="84112" y="6484"/>
                </a:cubicBezTo>
                <a:cubicBezTo>
                  <a:pt x="83794" y="5847"/>
                  <a:pt x="83063" y="5402"/>
                  <a:pt x="82387" y="5402"/>
                </a:cubicBezTo>
                <a:cubicBezTo>
                  <a:pt x="82045" y="5402"/>
                  <a:pt x="81717" y="5516"/>
                  <a:pt x="81464" y="5776"/>
                </a:cubicBezTo>
                <a:cubicBezTo>
                  <a:pt x="81738" y="10821"/>
                  <a:pt x="80894" y="15888"/>
                  <a:pt x="79159" y="20636"/>
                </a:cubicBezTo>
                <a:cubicBezTo>
                  <a:pt x="76694" y="27301"/>
                  <a:pt x="72106" y="33578"/>
                  <a:pt x="66537" y="37983"/>
                </a:cubicBezTo>
                <a:cubicBezTo>
                  <a:pt x="60511" y="42730"/>
                  <a:pt x="53161" y="45401"/>
                  <a:pt x="46701" y="49532"/>
                </a:cubicBezTo>
                <a:cubicBezTo>
                  <a:pt x="49463" y="45812"/>
                  <a:pt x="50833" y="41886"/>
                  <a:pt x="52956" y="37914"/>
                </a:cubicBezTo>
                <a:cubicBezTo>
                  <a:pt x="53869" y="36180"/>
                  <a:pt x="54896" y="34513"/>
                  <a:pt x="55923" y="32824"/>
                </a:cubicBezTo>
                <a:cubicBezTo>
                  <a:pt x="61561" y="23626"/>
                  <a:pt x="64482" y="14815"/>
                  <a:pt x="63410" y="3768"/>
                </a:cubicBezTo>
                <a:cubicBezTo>
                  <a:pt x="63235" y="2116"/>
                  <a:pt x="62149" y="0"/>
                  <a:pt x="6078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4"/>
          <p:cNvSpPr/>
          <p:nvPr/>
        </p:nvSpPr>
        <p:spPr>
          <a:xfrm>
            <a:off x="-64847" y="2759208"/>
            <a:ext cx="8967523"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876169" y="759210"/>
            <a:ext cx="2266383" cy="2090844"/>
          </a:xfrm>
          <a:custGeom>
            <a:avLst/>
            <a:gdLst/>
            <a:ahLst/>
            <a:cxnLst/>
            <a:rect l="l" t="t" r="r" b="b"/>
            <a:pathLst>
              <a:path w="77789" h="71764" extrusionOk="0">
                <a:moveTo>
                  <a:pt x="10089" y="1"/>
                </a:moveTo>
                <a:lnTo>
                  <a:pt x="2283" y="8332"/>
                </a:lnTo>
                <a:lnTo>
                  <a:pt x="4953" y="12075"/>
                </a:lnTo>
                <a:lnTo>
                  <a:pt x="5318" y="18626"/>
                </a:lnTo>
                <a:cubicBezTo>
                  <a:pt x="5159" y="20954"/>
                  <a:pt x="5044" y="23305"/>
                  <a:pt x="4748" y="25611"/>
                </a:cubicBezTo>
                <a:cubicBezTo>
                  <a:pt x="4382" y="28510"/>
                  <a:pt x="2534" y="31431"/>
                  <a:pt x="2876" y="34399"/>
                </a:cubicBezTo>
                <a:cubicBezTo>
                  <a:pt x="2944" y="34992"/>
                  <a:pt x="3104" y="35585"/>
                  <a:pt x="3173" y="36202"/>
                </a:cubicBezTo>
                <a:cubicBezTo>
                  <a:pt x="3310" y="37594"/>
                  <a:pt x="2853" y="39032"/>
                  <a:pt x="2283" y="40310"/>
                </a:cubicBezTo>
                <a:cubicBezTo>
                  <a:pt x="2037" y="40868"/>
                  <a:pt x="1093" y="42037"/>
                  <a:pt x="1179" y="42686"/>
                </a:cubicBezTo>
                <a:lnTo>
                  <a:pt x="1179" y="42686"/>
                </a:lnTo>
                <a:cubicBezTo>
                  <a:pt x="1079" y="42167"/>
                  <a:pt x="0" y="37229"/>
                  <a:pt x="0" y="37229"/>
                </a:cubicBezTo>
                <a:lnTo>
                  <a:pt x="0" y="71763"/>
                </a:lnTo>
                <a:cubicBezTo>
                  <a:pt x="1278" y="71467"/>
                  <a:pt x="2625" y="70942"/>
                  <a:pt x="3926" y="70828"/>
                </a:cubicBezTo>
                <a:cubicBezTo>
                  <a:pt x="3948" y="70825"/>
                  <a:pt x="3972" y="70824"/>
                  <a:pt x="3997" y="70824"/>
                </a:cubicBezTo>
                <a:cubicBezTo>
                  <a:pt x="4655" y="70824"/>
                  <a:pt x="6219" y="71575"/>
                  <a:pt x="6826" y="71575"/>
                </a:cubicBezTo>
                <a:cubicBezTo>
                  <a:pt x="6903" y="71575"/>
                  <a:pt x="6965" y="71563"/>
                  <a:pt x="7007" y="71535"/>
                </a:cubicBezTo>
                <a:cubicBezTo>
                  <a:pt x="7144" y="71421"/>
                  <a:pt x="7236" y="70965"/>
                  <a:pt x="7258" y="70325"/>
                </a:cubicBezTo>
                <a:cubicBezTo>
                  <a:pt x="7350" y="68796"/>
                  <a:pt x="7190" y="66331"/>
                  <a:pt x="7258" y="65760"/>
                </a:cubicBezTo>
                <a:cubicBezTo>
                  <a:pt x="7464" y="63592"/>
                  <a:pt x="7875" y="61424"/>
                  <a:pt x="8445" y="59324"/>
                </a:cubicBezTo>
                <a:cubicBezTo>
                  <a:pt x="9016" y="57269"/>
                  <a:pt x="9769" y="55215"/>
                  <a:pt x="11047" y="53503"/>
                </a:cubicBezTo>
                <a:cubicBezTo>
                  <a:pt x="11938" y="52316"/>
                  <a:pt x="13056" y="51312"/>
                  <a:pt x="14083" y="50239"/>
                </a:cubicBezTo>
                <a:cubicBezTo>
                  <a:pt x="16731" y="47409"/>
                  <a:pt x="18694" y="44008"/>
                  <a:pt x="20041" y="40402"/>
                </a:cubicBezTo>
                <a:cubicBezTo>
                  <a:pt x="20313" y="39608"/>
                  <a:pt x="23240" y="33348"/>
                  <a:pt x="23728" y="33348"/>
                </a:cubicBezTo>
                <a:cubicBezTo>
                  <a:pt x="23732" y="33348"/>
                  <a:pt x="23735" y="33348"/>
                  <a:pt x="23738" y="33349"/>
                </a:cubicBezTo>
                <a:cubicBezTo>
                  <a:pt x="23784" y="33349"/>
                  <a:pt x="39533" y="35996"/>
                  <a:pt x="39533" y="35996"/>
                </a:cubicBezTo>
                <a:lnTo>
                  <a:pt x="53137" y="29080"/>
                </a:lnTo>
                <a:cubicBezTo>
                  <a:pt x="57132" y="26318"/>
                  <a:pt x="60304" y="23693"/>
                  <a:pt x="65326" y="22963"/>
                </a:cubicBezTo>
                <a:cubicBezTo>
                  <a:pt x="68955" y="22438"/>
                  <a:pt x="72744" y="22347"/>
                  <a:pt x="76054" y="20726"/>
                </a:cubicBezTo>
                <a:cubicBezTo>
                  <a:pt x="76602" y="20452"/>
                  <a:pt x="77150" y="20133"/>
                  <a:pt x="77469" y="19608"/>
                </a:cubicBezTo>
                <a:cubicBezTo>
                  <a:pt x="77789" y="19106"/>
                  <a:pt x="77789" y="18352"/>
                  <a:pt x="77309" y="17964"/>
                </a:cubicBezTo>
                <a:cubicBezTo>
                  <a:pt x="74729" y="20053"/>
                  <a:pt x="71395" y="21170"/>
                  <a:pt x="68071" y="21170"/>
                </a:cubicBezTo>
                <a:cubicBezTo>
                  <a:pt x="66455" y="21170"/>
                  <a:pt x="64841" y="20906"/>
                  <a:pt x="63317" y="20361"/>
                </a:cubicBezTo>
                <a:cubicBezTo>
                  <a:pt x="65417" y="18170"/>
                  <a:pt x="68248" y="16640"/>
                  <a:pt x="71238" y="16093"/>
                </a:cubicBezTo>
                <a:cubicBezTo>
                  <a:pt x="71124" y="15796"/>
                  <a:pt x="71010" y="15476"/>
                  <a:pt x="70873" y="15180"/>
                </a:cubicBezTo>
                <a:cubicBezTo>
                  <a:pt x="67106" y="15499"/>
                  <a:pt x="63683" y="17462"/>
                  <a:pt x="60670" y="19745"/>
                </a:cubicBezTo>
                <a:cubicBezTo>
                  <a:pt x="57657" y="22027"/>
                  <a:pt x="54918" y="24652"/>
                  <a:pt x="51699" y="26638"/>
                </a:cubicBezTo>
                <a:cubicBezTo>
                  <a:pt x="47865" y="29035"/>
                  <a:pt x="42729" y="31317"/>
                  <a:pt x="38369" y="32367"/>
                </a:cubicBezTo>
                <a:cubicBezTo>
                  <a:pt x="35790" y="32983"/>
                  <a:pt x="32777" y="32778"/>
                  <a:pt x="30129" y="32983"/>
                </a:cubicBezTo>
                <a:lnTo>
                  <a:pt x="28349" y="31386"/>
                </a:lnTo>
                <a:lnTo>
                  <a:pt x="31910" y="28555"/>
                </a:lnTo>
                <a:lnTo>
                  <a:pt x="34558" y="26592"/>
                </a:lnTo>
                <a:cubicBezTo>
                  <a:pt x="34558" y="26592"/>
                  <a:pt x="34886" y="26641"/>
                  <a:pt x="35304" y="26641"/>
                </a:cubicBezTo>
                <a:cubicBezTo>
                  <a:pt x="35696" y="26641"/>
                  <a:pt x="36167" y="26598"/>
                  <a:pt x="36520" y="26432"/>
                </a:cubicBezTo>
                <a:cubicBezTo>
                  <a:pt x="37228" y="26067"/>
                  <a:pt x="45719" y="20224"/>
                  <a:pt x="45719" y="20224"/>
                </a:cubicBezTo>
                <a:lnTo>
                  <a:pt x="43071" y="18626"/>
                </a:lnTo>
                <a:lnTo>
                  <a:pt x="37479" y="22872"/>
                </a:lnTo>
                <a:lnTo>
                  <a:pt x="29422" y="27482"/>
                </a:lnTo>
                <a:lnTo>
                  <a:pt x="35448" y="14198"/>
                </a:lnTo>
                <a:lnTo>
                  <a:pt x="37479" y="7807"/>
                </a:lnTo>
                <a:lnTo>
                  <a:pt x="36155" y="4977"/>
                </a:lnTo>
                <a:lnTo>
                  <a:pt x="33325" y="4977"/>
                </a:lnTo>
                <a:lnTo>
                  <a:pt x="31910" y="18444"/>
                </a:lnTo>
                <a:lnTo>
                  <a:pt x="27299" y="25017"/>
                </a:lnTo>
                <a:lnTo>
                  <a:pt x="24629" y="29445"/>
                </a:lnTo>
                <a:cubicBezTo>
                  <a:pt x="21593" y="27711"/>
                  <a:pt x="21091" y="26136"/>
                  <a:pt x="20908" y="22598"/>
                </a:cubicBezTo>
                <a:cubicBezTo>
                  <a:pt x="20817" y="20726"/>
                  <a:pt x="20566" y="18877"/>
                  <a:pt x="20337" y="17028"/>
                </a:cubicBezTo>
                <a:cubicBezTo>
                  <a:pt x="20200" y="15796"/>
                  <a:pt x="20041" y="14563"/>
                  <a:pt x="19881" y="13331"/>
                </a:cubicBezTo>
                <a:cubicBezTo>
                  <a:pt x="18877" y="13376"/>
                  <a:pt x="18078" y="14244"/>
                  <a:pt x="17781" y="15225"/>
                </a:cubicBezTo>
                <a:cubicBezTo>
                  <a:pt x="17507" y="16184"/>
                  <a:pt x="17621" y="17211"/>
                  <a:pt x="17758" y="18215"/>
                </a:cubicBezTo>
                <a:cubicBezTo>
                  <a:pt x="16914" y="15636"/>
                  <a:pt x="15749" y="13171"/>
                  <a:pt x="14334" y="10843"/>
                </a:cubicBezTo>
                <a:cubicBezTo>
                  <a:pt x="13764" y="11025"/>
                  <a:pt x="13444" y="11665"/>
                  <a:pt x="13444" y="12258"/>
                </a:cubicBezTo>
                <a:cubicBezTo>
                  <a:pt x="13444" y="12874"/>
                  <a:pt x="13672" y="13445"/>
                  <a:pt x="13901" y="13993"/>
                </a:cubicBezTo>
                <a:cubicBezTo>
                  <a:pt x="15978" y="18946"/>
                  <a:pt x="16799" y="23990"/>
                  <a:pt x="16936" y="29308"/>
                </a:cubicBezTo>
                <a:cubicBezTo>
                  <a:pt x="17051" y="33463"/>
                  <a:pt x="16343" y="37754"/>
                  <a:pt x="14289" y="41429"/>
                </a:cubicBezTo>
                <a:cubicBezTo>
                  <a:pt x="13375" y="43028"/>
                  <a:pt x="11167" y="46061"/>
                  <a:pt x="9315" y="46061"/>
                </a:cubicBezTo>
                <a:cubicBezTo>
                  <a:pt x="8576" y="46061"/>
                  <a:pt x="7893" y="45578"/>
                  <a:pt x="7373" y="44327"/>
                </a:cubicBezTo>
                <a:cubicBezTo>
                  <a:pt x="5866" y="40721"/>
                  <a:pt x="6163" y="36590"/>
                  <a:pt x="7373" y="32869"/>
                </a:cubicBezTo>
                <a:cubicBezTo>
                  <a:pt x="8559" y="29149"/>
                  <a:pt x="10591" y="25771"/>
                  <a:pt x="12531" y="22370"/>
                </a:cubicBezTo>
                <a:cubicBezTo>
                  <a:pt x="12942" y="21662"/>
                  <a:pt x="13353" y="20932"/>
                  <a:pt x="13376" y="20110"/>
                </a:cubicBezTo>
                <a:cubicBezTo>
                  <a:pt x="13398" y="19311"/>
                  <a:pt x="12919" y="18421"/>
                  <a:pt x="12120" y="18284"/>
                </a:cubicBezTo>
                <a:cubicBezTo>
                  <a:pt x="11801" y="20429"/>
                  <a:pt x="11070" y="22507"/>
                  <a:pt x="9997" y="24378"/>
                </a:cubicBezTo>
                <a:cubicBezTo>
                  <a:pt x="10659" y="22210"/>
                  <a:pt x="11116" y="19996"/>
                  <a:pt x="11367" y="17736"/>
                </a:cubicBezTo>
                <a:cubicBezTo>
                  <a:pt x="11435" y="17234"/>
                  <a:pt x="11481" y="16663"/>
                  <a:pt x="11276" y="16184"/>
                </a:cubicBezTo>
                <a:cubicBezTo>
                  <a:pt x="11102" y="15779"/>
                  <a:pt x="10685" y="15440"/>
                  <a:pt x="10257" y="15440"/>
                </a:cubicBezTo>
                <a:cubicBezTo>
                  <a:pt x="10178" y="15440"/>
                  <a:pt x="10099" y="15451"/>
                  <a:pt x="10020" y="15476"/>
                </a:cubicBezTo>
                <a:cubicBezTo>
                  <a:pt x="10431" y="19722"/>
                  <a:pt x="9062" y="24127"/>
                  <a:pt x="6300" y="27391"/>
                </a:cubicBezTo>
                <a:cubicBezTo>
                  <a:pt x="7030" y="24606"/>
                  <a:pt x="7601" y="21799"/>
                  <a:pt x="8035" y="18946"/>
                </a:cubicBezTo>
                <a:cubicBezTo>
                  <a:pt x="8263" y="17508"/>
                  <a:pt x="9290" y="13947"/>
                  <a:pt x="8491" y="12600"/>
                </a:cubicBezTo>
                <a:cubicBezTo>
                  <a:pt x="8491" y="12600"/>
                  <a:pt x="6254" y="8697"/>
                  <a:pt x="6254" y="8697"/>
                </a:cubicBezTo>
                <a:lnTo>
                  <a:pt x="12212" y="1416"/>
                </a:lnTo>
                <a:lnTo>
                  <a:pt x="10089" y="1"/>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5" name="Google Shape;1805;p14"/>
          <p:cNvGrpSpPr/>
          <p:nvPr/>
        </p:nvGrpSpPr>
        <p:grpSpPr>
          <a:xfrm>
            <a:off x="5488575" y="0"/>
            <a:ext cx="3674252" cy="5430612"/>
            <a:chOff x="5488575" y="0"/>
            <a:chExt cx="3674252" cy="5430612"/>
          </a:xfrm>
        </p:grpSpPr>
        <p:sp>
          <p:nvSpPr>
            <p:cNvPr id="1806" name="Google Shape;1806;p14"/>
            <p:cNvSpPr/>
            <p:nvPr/>
          </p:nvSpPr>
          <p:spPr>
            <a:xfrm>
              <a:off x="5488575" y="0"/>
              <a:ext cx="3674252" cy="5430612"/>
            </a:xfrm>
            <a:custGeom>
              <a:avLst/>
              <a:gdLst/>
              <a:ahLst/>
              <a:cxnLst/>
              <a:rect l="l" t="t" r="r" b="b"/>
              <a:pathLst>
                <a:path w="116912" h="180419" extrusionOk="0">
                  <a:moveTo>
                    <a:pt x="27242" y="180332"/>
                  </a:moveTo>
                  <a:cubicBezTo>
                    <a:pt x="27246" y="180335"/>
                    <a:pt x="27250" y="180339"/>
                    <a:pt x="27254" y="180343"/>
                  </a:cubicBezTo>
                  <a:cubicBezTo>
                    <a:pt x="27250" y="180339"/>
                    <a:pt x="27246" y="180335"/>
                    <a:pt x="27242" y="180332"/>
                  </a:cubicBezTo>
                  <a:close/>
                  <a:moveTo>
                    <a:pt x="47682" y="1"/>
                  </a:moveTo>
                  <a:lnTo>
                    <a:pt x="52248" y="19836"/>
                  </a:lnTo>
                  <a:lnTo>
                    <a:pt x="61423" y="36179"/>
                  </a:lnTo>
                  <a:lnTo>
                    <a:pt x="76579" y="49349"/>
                  </a:lnTo>
                  <a:lnTo>
                    <a:pt x="92603" y="64094"/>
                  </a:lnTo>
                  <a:lnTo>
                    <a:pt x="94543" y="86828"/>
                  </a:lnTo>
                  <a:cubicBezTo>
                    <a:pt x="94223" y="95890"/>
                    <a:pt x="93927" y="104974"/>
                    <a:pt x="93630" y="114036"/>
                  </a:cubicBezTo>
                  <a:cubicBezTo>
                    <a:pt x="93493" y="117482"/>
                    <a:pt x="93356" y="120952"/>
                    <a:pt x="93265" y="124421"/>
                  </a:cubicBezTo>
                  <a:cubicBezTo>
                    <a:pt x="93196" y="127115"/>
                    <a:pt x="93881" y="129762"/>
                    <a:pt x="93014" y="132342"/>
                  </a:cubicBezTo>
                  <a:cubicBezTo>
                    <a:pt x="92032" y="135309"/>
                    <a:pt x="90275" y="138185"/>
                    <a:pt x="88197" y="140810"/>
                  </a:cubicBezTo>
                  <a:cubicBezTo>
                    <a:pt x="86212" y="143298"/>
                    <a:pt x="83929" y="145991"/>
                    <a:pt x="81373" y="147886"/>
                  </a:cubicBezTo>
                  <a:cubicBezTo>
                    <a:pt x="78862" y="149757"/>
                    <a:pt x="75529" y="150921"/>
                    <a:pt x="72676" y="152177"/>
                  </a:cubicBezTo>
                  <a:cubicBezTo>
                    <a:pt x="66445" y="154939"/>
                    <a:pt x="59940" y="157267"/>
                    <a:pt x="53115" y="157815"/>
                  </a:cubicBezTo>
                  <a:cubicBezTo>
                    <a:pt x="49623" y="158089"/>
                    <a:pt x="46108" y="157906"/>
                    <a:pt x="42638" y="158499"/>
                  </a:cubicBezTo>
                  <a:cubicBezTo>
                    <a:pt x="40082" y="158910"/>
                    <a:pt x="37617" y="159755"/>
                    <a:pt x="35151" y="160599"/>
                  </a:cubicBezTo>
                  <a:cubicBezTo>
                    <a:pt x="33303" y="161216"/>
                    <a:pt x="31454" y="161855"/>
                    <a:pt x="29742" y="162768"/>
                  </a:cubicBezTo>
                  <a:cubicBezTo>
                    <a:pt x="26980" y="164251"/>
                    <a:pt x="25473" y="166374"/>
                    <a:pt x="23396" y="168588"/>
                  </a:cubicBezTo>
                  <a:cubicBezTo>
                    <a:pt x="21593" y="170528"/>
                    <a:pt x="18786" y="170962"/>
                    <a:pt x="16366" y="171943"/>
                  </a:cubicBezTo>
                  <a:cubicBezTo>
                    <a:pt x="13330" y="173153"/>
                    <a:pt x="10477" y="174751"/>
                    <a:pt x="7373" y="175915"/>
                  </a:cubicBezTo>
                  <a:cubicBezTo>
                    <a:pt x="6483" y="176235"/>
                    <a:pt x="5593" y="176600"/>
                    <a:pt x="4862" y="177193"/>
                  </a:cubicBezTo>
                  <a:cubicBezTo>
                    <a:pt x="4360" y="177604"/>
                    <a:pt x="3972" y="178129"/>
                    <a:pt x="3447" y="178494"/>
                  </a:cubicBezTo>
                  <a:cubicBezTo>
                    <a:pt x="2420" y="179248"/>
                    <a:pt x="982" y="179316"/>
                    <a:pt x="0" y="180161"/>
                  </a:cubicBezTo>
                  <a:cubicBezTo>
                    <a:pt x="4395" y="180019"/>
                    <a:pt x="8845" y="179701"/>
                    <a:pt x="13244" y="179701"/>
                  </a:cubicBezTo>
                  <a:cubicBezTo>
                    <a:pt x="14533" y="179701"/>
                    <a:pt x="15818" y="179728"/>
                    <a:pt x="17097" y="179795"/>
                  </a:cubicBezTo>
                  <a:cubicBezTo>
                    <a:pt x="18877" y="179864"/>
                    <a:pt x="20635" y="179978"/>
                    <a:pt x="22392" y="180069"/>
                  </a:cubicBezTo>
                  <a:cubicBezTo>
                    <a:pt x="22452" y="180073"/>
                    <a:pt x="22525" y="180074"/>
                    <a:pt x="22610" y="180074"/>
                  </a:cubicBezTo>
                  <a:cubicBezTo>
                    <a:pt x="23147" y="180074"/>
                    <a:pt x="24141" y="180018"/>
                    <a:pt x="25078" y="180018"/>
                  </a:cubicBezTo>
                  <a:cubicBezTo>
                    <a:pt x="26058" y="180018"/>
                    <a:pt x="26975" y="180079"/>
                    <a:pt x="27242" y="180332"/>
                  </a:cubicBezTo>
                  <a:lnTo>
                    <a:pt x="27242" y="180332"/>
                  </a:lnTo>
                  <a:cubicBezTo>
                    <a:pt x="26082" y="179190"/>
                    <a:pt x="22952" y="178828"/>
                    <a:pt x="21193" y="178828"/>
                  </a:cubicBezTo>
                  <a:cubicBezTo>
                    <a:pt x="21033" y="178828"/>
                    <a:pt x="20884" y="178831"/>
                    <a:pt x="20749" y="178837"/>
                  </a:cubicBezTo>
                  <a:cubicBezTo>
                    <a:pt x="21205" y="178700"/>
                    <a:pt x="21616" y="178472"/>
                    <a:pt x="21958" y="178175"/>
                  </a:cubicBezTo>
                  <a:lnTo>
                    <a:pt x="21958" y="178175"/>
                  </a:lnTo>
                  <a:cubicBezTo>
                    <a:pt x="21182" y="178312"/>
                    <a:pt x="20383" y="178472"/>
                    <a:pt x="19585" y="178608"/>
                  </a:cubicBezTo>
                  <a:cubicBezTo>
                    <a:pt x="20018" y="178426"/>
                    <a:pt x="20452" y="178243"/>
                    <a:pt x="20863" y="178061"/>
                  </a:cubicBezTo>
                  <a:lnTo>
                    <a:pt x="20863" y="178061"/>
                  </a:lnTo>
                  <a:cubicBezTo>
                    <a:pt x="19838" y="178411"/>
                    <a:pt x="18757" y="178587"/>
                    <a:pt x="17677" y="178587"/>
                  </a:cubicBezTo>
                  <a:cubicBezTo>
                    <a:pt x="16929" y="178587"/>
                    <a:pt x="16181" y="178503"/>
                    <a:pt x="15453" y="178335"/>
                  </a:cubicBezTo>
                  <a:cubicBezTo>
                    <a:pt x="16184" y="178266"/>
                    <a:pt x="16891" y="178198"/>
                    <a:pt x="17622" y="178083"/>
                  </a:cubicBezTo>
                  <a:cubicBezTo>
                    <a:pt x="16982" y="177992"/>
                    <a:pt x="16343" y="177832"/>
                    <a:pt x="15750" y="177627"/>
                  </a:cubicBezTo>
                  <a:lnTo>
                    <a:pt x="15750" y="177627"/>
                  </a:lnTo>
                  <a:cubicBezTo>
                    <a:pt x="16095" y="177711"/>
                    <a:pt x="16452" y="177753"/>
                    <a:pt x="16810" y="177753"/>
                  </a:cubicBezTo>
                  <a:cubicBezTo>
                    <a:pt x="17326" y="177753"/>
                    <a:pt x="17844" y="177665"/>
                    <a:pt x="18329" y="177490"/>
                  </a:cubicBezTo>
                  <a:cubicBezTo>
                    <a:pt x="18169" y="177422"/>
                    <a:pt x="18032" y="177330"/>
                    <a:pt x="17873" y="177262"/>
                  </a:cubicBezTo>
                  <a:cubicBezTo>
                    <a:pt x="18017" y="177247"/>
                    <a:pt x="18164" y="177240"/>
                    <a:pt x="18312" y="177240"/>
                  </a:cubicBezTo>
                  <a:cubicBezTo>
                    <a:pt x="18633" y="177240"/>
                    <a:pt x="18960" y="177275"/>
                    <a:pt x="19288" y="177353"/>
                  </a:cubicBezTo>
                  <a:cubicBezTo>
                    <a:pt x="19060" y="177239"/>
                    <a:pt x="18854" y="177056"/>
                    <a:pt x="18717" y="176851"/>
                  </a:cubicBezTo>
                  <a:cubicBezTo>
                    <a:pt x="19174" y="176851"/>
                    <a:pt x="19630" y="176919"/>
                    <a:pt x="20087" y="177079"/>
                  </a:cubicBezTo>
                  <a:cubicBezTo>
                    <a:pt x="19666" y="176791"/>
                    <a:pt x="19267" y="176503"/>
                    <a:pt x="18847" y="176216"/>
                  </a:cubicBezTo>
                  <a:lnTo>
                    <a:pt x="18847" y="176216"/>
                  </a:lnTo>
                  <a:cubicBezTo>
                    <a:pt x="20152" y="177089"/>
                    <a:pt x="22293" y="176424"/>
                    <a:pt x="23807" y="177079"/>
                  </a:cubicBezTo>
                  <a:lnTo>
                    <a:pt x="23237" y="176463"/>
                  </a:lnTo>
                  <a:lnTo>
                    <a:pt x="23237" y="176463"/>
                  </a:lnTo>
                  <a:cubicBezTo>
                    <a:pt x="23876" y="176737"/>
                    <a:pt x="24515" y="176988"/>
                    <a:pt x="25154" y="177262"/>
                  </a:cubicBezTo>
                  <a:cubicBezTo>
                    <a:pt x="24926" y="176782"/>
                    <a:pt x="24948" y="176189"/>
                    <a:pt x="25177" y="175732"/>
                  </a:cubicBezTo>
                  <a:cubicBezTo>
                    <a:pt x="25359" y="176052"/>
                    <a:pt x="25542" y="176372"/>
                    <a:pt x="25747" y="176714"/>
                  </a:cubicBezTo>
                  <a:cubicBezTo>
                    <a:pt x="25930" y="176075"/>
                    <a:pt x="26432" y="175527"/>
                    <a:pt x="27026" y="175253"/>
                  </a:cubicBezTo>
                  <a:lnTo>
                    <a:pt x="27026" y="175253"/>
                  </a:lnTo>
                  <a:cubicBezTo>
                    <a:pt x="27048" y="175984"/>
                    <a:pt x="26911" y="176714"/>
                    <a:pt x="26638" y="177376"/>
                  </a:cubicBezTo>
                  <a:cubicBezTo>
                    <a:pt x="27094" y="176760"/>
                    <a:pt x="27665" y="176212"/>
                    <a:pt x="28304" y="175778"/>
                  </a:cubicBezTo>
                  <a:lnTo>
                    <a:pt x="28304" y="175778"/>
                  </a:lnTo>
                  <a:cubicBezTo>
                    <a:pt x="28281" y="176280"/>
                    <a:pt x="28030" y="176760"/>
                    <a:pt x="27688" y="177079"/>
                  </a:cubicBezTo>
                  <a:cubicBezTo>
                    <a:pt x="29034" y="175824"/>
                    <a:pt x="31796" y="175344"/>
                    <a:pt x="33554" y="175162"/>
                  </a:cubicBezTo>
                  <a:cubicBezTo>
                    <a:pt x="33796" y="175136"/>
                    <a:pt x="34026" y="175124"/>
                    <a:pt x="34246" y="175124"/>
                  </a:cubicBezTo>
                  <a:cubicBezTo>
                    <a:pt x="36350" y="175124"/>
                    <a:pt x="37543" y="176220"/>
                    <a:pt x="39671" y="176737"/>
                  </a:cubicBezTo>
                  <a:cubicBezTo>
                    <a:pt x="42455" y="177399"/>
                    <a:pt x="45856" y="177102"/>
                    <a:pt x="48732" y="177444"/>
                  </a:cubicBezTo>
                  <a:cubicBezTo>
                    <a:pt x="51010" y="177716"/>
                    <a:pt x="53882" y="178305"/>
                    <a:pt x="56454" y="178305"/>
                  </a:cubicBezTo>
                  <a:cubicBezTo>
                    <a:pt x="57336" y="178305"/>
                    <a:pt x="58183" y="178236"/>
                    <a:pt x="58958" y="178061"/>
                  </a:cubicBezTo>
                  <a:lnTo>
                    <a:pt x="58958" y="178061"/>
                  </a:lnTo>
                  <a:cubicBezTo>
                    <a:pt x="56790" y="178563"/>
                    <a:pt x="54621" y="179042"/>
                    <a:pt x="52453" y="179544"/>
                  </a:cubicBezTo>
                  <a:cubicBezTo>
                    <a:pt x="54492" y="180163"/>
                    <a:pt x="56587" y="180418"/>
                    <a:pt x="58700" y="180418"/>
                  </a:cubicBezTo>
                  <a:cubicBezTo>
                    <a:pt x="62665" y="180418"/>
                    <a:pt x="66697" y="179521"/>
                    <a:pt x="70553" y="178449"/>
                  </a:cubicBezTo>
                  <a:cubicBezTo>
                    <a:pt x="76339" y="176818"/>
                    <a:pt x="82147" y="174794"/>
                    <a:pt x="88126" y="174794"/>
                  </a:cubicBezTo>
                  <a:cubicBezTo>
                    <a:pt x="88256" y="174794"/>
                    <a:pt x="88387" y="174795"/>
                    <a:pt x="88517" y="174797"/>
                  </a:cubicBezTo>
                  <a:cubicBezTo>
                    <a:pt x="94200" y="174865"/>
                    <a:pt x="99724" y="176486"/>
                    <a:pt x="105408" y="176668"/>
                  </a:cubicBezTo>
                  <a:cubicBezTo>
                    <a:pt x="109220" y="176782"/>
                    <a:pt x="113077" y="176874"/>
                    <a:pt x="116912" y="176988"/>
                  </a:cubicBezTo>
                  <a:lnTo>
                    <a:pt x="116912" y="92"/>
                  </a:lnTo>
                  <a:lnTo>
                    <a:pt x="67404" y="1"/>
                  </a:lnTo>
                  <a:lnTo>
                    <a:pt x="83381" y="16230"/>
                  </a:lnTo>
                  <a:lnTo>
                    <a:pt x="84157" y="22621"/>
                  </a:lnTo>
                  <a:lnTo>
                    <a:pt x="89886" y="35654"/>
                  </a:lnTo>
                  <a:lnTo>
                    <a:pt x="74457" y="21297"/>
                  </a:lnTo>
                  <a:cubicBezTo>
                    <a:pt x="74457" y="21297"/>
                    <a:pt x="61834" y="2922"/>
                    <a:pt x="6263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7806288" y="2"/>
              <a:ext cx="1327120" cy="4964363"/>
            </a:xfrm>
            <a:custGeom>
              <a:avLst/>
              <a:gdLst/>
              <a:ahLst/>
              <a:cxnLst/>
              <a:rect l="l" t="t" r="r" b="b"/>
              <a:pathLst>
                <a:path w="42228" h="182900" extrusionOk="0">
                  <a:moveTo>
                    <a:pt x="9428" y="40949"/>
                  </a:moveTo>
                  <a:lnTo>
                    <a:pt x="9428" y="40949"/>
                  </a:lnTo>
                  <a:cubicBezTo>
                    <a:pt x="11479" y="42789"/>
                    <a:pt x="13557" y="44694"/>
                    <a:pt x="15478" y="46717"/>
                  </a:cubicBezTo>
                  <a:lnTo>
                    <a:pt x="15478" y="46717"/>
                  </a:lnTo>
                  <a:cubicBezTo>
                    <a:pt x="15402" y="46620"/>
                    <a:pt x="15325" y="46524"/>
                    <a:pt x="15248" y="46427"/>
                  </a:cubicBezTo>
                  <a:cubicBezTo>
                    <a:pt x="13582" y="44327"/>
                    <a:pt x="11756" y="42296"/>
                    <a:pt x="9428" y="40949"/>
                  </a:cubicBezTo>
                  <a:close/>
                  <a:moveTo>
                    <a:pt x="26070" y="145944"/>
                  </a:moveTo>
                  <a:cubicBezTo>
                    <a:pt x="26069" y="145975"/>
                    <a:pt x="26068" y="146006"/>
                    <a:pt x="26067" y="146037"/>
                  </a:cubicBezTo>
                  <a:cubicBezTo>
                    <a:pt x="26068" y="146006"/>
                    <a:pt x="26069" y="145975"/>
                    <a:pt x="26070" y="145944"/>
                  </a:cubicBezTo>
                  <a:close/>
                  <a:moveTo>
                    <a:pt x="21982" y="180457"/>
                  </a:moveTo>
                  <a:cubicBezTo>
                    <a:pt x="21982" y="180457"/>
                    <a:pt x="21982" y="180457"/>
                    <a:pt x="21982" y="180457"/>
                  </a:cubicBezTo>
                  <a:lnTo>
                    <a:pt x="21982" y="180457"/>
                  </a:lnTo>
                  <a:cubicBezTo>
                    <a:pt x="21982" y="180457"/>
                    <a:pt x="21982" y="180457"/>
                    <a:pt x="21982" y="180457"/>
                  </a:cubicBezTo>
                  <a:close/>
                  <a:moveTo>
                    <a:pt x="16002" y="1"/>
                  </a:moveTo>
                  <a:lnTo>
                    <a:pt x="17942" y="13833"/>
                  </a:lnTo>
                  <a:lnTo>
                    <a:pt x="25086" y="43734"/>
                  </a:lnTo>
                  <a:cubicBezTo>
                    <a:pt x="26775" y="50741"/>
                    <a:pt x="28259" y="57840"/>
                    <a:pt x="27871" y="65076"/>
                  </a:cubicBezTo>
                  <a:cubicBezTo>
                    <a:pt x="27483" y="72015"/>
                    <a:pt x="26752" y="78269"/>
                    <a:pt x="29423" y="84956"/>
                  </a:cubicBezTo>
                  <a:cubicBezTo>
                    <a:pt x="24493" y="77538"/>
                    <a:pt x="26273" y="67723"/>
                    <a:pt x="24538" y="58981"/>
                  </a:cubicBezTo>
                  <a:cubicBezTo>
                    <a:pt x="23260" y="52499"/>
                    <a:pt x="19996" y="46564"/>
                    <a:pt x="18581" y="40105"/>
                  </a:cubicBezTo>
                  <a:cubicBezTo>
                    <a:pt x="16937" y="32572"/>
                    <a:pt x="17668" y="24013"/>
                    <a:pt x="12852" y="17964"/>
                  </a:cubicBezTo>
                  <a:lnTo>
                    <a:pt x="12852" y="17964"/>
                  </a:lnTo>
                  <a:cubicBezTo>
                    <a:pt x="16390" y="24606"/>
                    <a:pt x="14312" y="32778"/>
                    <a:pt x="15979" y="40105"/>
                  </a:cubicBezTo>
                  <a:cubicBezTo>
                    <a:pt x="17531" y="47066"/>
                    <a:pt x="22415" y="52978"/>
                    <a:pt x="23488" y="60031"/>
                  </a:cubicBezTo>
                  <a:cubicBezTo>
                    <a:pt x="22259" y="54903"/>
                    <a:pt x="19157" y="50592"/>
                    <a:pt x="15478" y="46717"/>
                  </a:cubicBezTo>
                  <a:lnTo>
                    <a:pt x="15478" y="46717"/>
                  </a:lnTo>
                  <a:cubicBezTo>
                    <a:pt x="17737" y="49578"/>
                    <a:pt x="19771" y="52635"/>
                    <a:pt x="21206" y="55991"/>
                  </a:cubicBezTo>
                  <a:cubicBezTo>
                    <a:pt x="24493" y="63706"/>
                    <a:pt x="23694" y="71992"/>
                    <a:pt x="25063" y="79981"/>
                  </a:cubicBezTo>
                  <a:cubicBezTo>
                    <a:pt x="25872" y="84676"/>
                    <a:pt x="26078" y="89463"/>
                    <a:pt x="26669" y="94179"/>
                  </a:cubicBezTo>
                  <a:lnTo>
                    <a:pt x="26669" y="94179"/>
                  </a:lnTo>
                  <a:cubicBezTo>
                    <a:pt x="25838" y="91493"/>
                    <a:pt x="24892" y="88820"/>
                    <a:pt x="24378" y="86463"/>
                  </a:cubicBezTo>
                  <a:cubicBezTo>
                    <a:pt x="23351" y="81624"/>
                    <a:pt x="22826" y="76922"/>
                    <a:pt x="22438" y="72015"/>
                  </a:cubicBezTo>
                  <a:cubicBezTo>
                    <a:pt x="22256" y="69869"/>
                    <a:pt x="22073" y="67701"/>
                    <a:pt x="21297" y="65692"/>
                  </a:cubicBezTo>
                  <a:cubicBezTo>
                    <a:pt x="20247" y="62930"/>
                    <a:pt x="18124" y="60739"/>
                    <a:pt x="16070" y="58616"/>
                  </a:cubicBezTo>
                  <a:cubicBezTo>
                    <a:pt x="14039" y="56493"/>
                    <a:pt x="12007" y="54393"/>
                    <a:pt x="9953" y="52271"/>
                  </a:cubicBezTo>
                  <a:lnTo>
                    <a:pt x="9953" y="52271"/>
                  </a:lnTo>
                  <a:cubicBezTo>
                    <a:pt x="12372" y="55101"/>
                    <a:pt x="14792" y="57931"/>
                    <a:pt x="17211" y="60762"/>
                  </a:cubicBezTo>
                  <a:cubicBezTo>
                    <a:pt x="18010" y="61720"/>
                    <a:pt x="18832" y="62679"/>
                    <a:pt x="19448" y="63752"/>
                  </a:cubicBezTo>
                  <a:cubicBezTo>
                    <a:pt x="20201" y="65098"/>
                    <a:pt x="20612" y="66605"/>
                    <a:pt x="20863" y="68134"/>
                  </a:cubicBezTo>
                  <a:cubicBezTo>
                    <a:pt x="22598" y="78132"/>
                    <a:pt x="22575" y="88312"/>
                    <a:pt x="22758" y="98423"/>
                  </a:cubicBezTo>
                  <a:cubicBezTo>
                    <a:pt x="22940" y="107713"/>
                    <a:pt x="25269" y="117916"/>
                    <a:pt x="22575" y="126978"/>
                  </a:cubicBezTo>
                  <a:cubicBezTo>
                    <a:pt x="21754" y="116478"/>
                    <a:pt x="20407" y="105636"/>
                    <a:pt x="20407" y="95114"/>
                  </a:cubicBezTo>
                  <a:cubicBezTo>
                    <a:pt x="20019" y="101117"/>
                    <a:pt x="19813" y="107165"/>
                    <a:pt x="19791" y="113191"/>
                  </a:cubicBezTo>
                  <a:cubicBezTo>
                    <a:pt x="19768" y="116044"/>
                    <a:pt x="20201" y="119171"/>
                    <a:pt x="19859" y="122002"/>
                  </a:cubicBezTo>
                  <a:cubicBezTo>
                    <a:pt x="19266" y="127046"/>
                    <a:pt x="16024" y="132364"/>
                    <a:pt x="13285" y="136519"/>
                  </a:cubicBezTo>
                  <a:cubicBezTo>
                    <a:pt x="9816" y="141791"/>
                    <a:pt x="4657" y="144508"/>
                    <a:pt x="1" y="148388"/>
                  </a:cubicBezTo>
                  <a:cubicBezTo>
                    <a:pt x="2101" y="150145"/>
                    <a:pt x="3790" y="152314"/>
                    <a:pt x="5456" y="154505"/>
                  </a:cubicBezTo>
                  <a:cubicBezTo>
                    <a:pt x="9884" y="160280"/>
                    <a:pt x="14335" y="166100"/>
                    <a:pt x="18284" y="172240"/>
                  </a:cubicBezTo>
                  <a:cubicBezTo>
                    <a:pt x="18786" y="166580"/>
                    <a:pt x="21092" y="161444"/>
                    <a:pt x="22050" y="155875"/>
                  </a:cubicBezTo>
                  <a:cubicBezTo>
                    <a:pt x="23511" y="147452"/>
                    <a:pt x="24972" y="138893"/>
                    <a:pt x="24949" y="130333"/>
                  </a:cubicBezTo>
                  <a:lnTo>
                    <a:pt x="24949" y="130333"/>
                  </a:lnTo>
                  <a:cubicBezTo>
                    <a:pt x="26288" y="135393"/>
                    <a:pt x="26183" y="140701"/>
                    <a:pt x="26070" y="145944"/>
                  </a:cubicBezTo>
                  <a:lnTo>
                    <a:pt x="26070" y="145944"/>
                  </a:lnTo>
                  <a:cubicBezTo>
                    <a:pt x="26178" y="141337"/>
                    <a:pt x="27602" y="136465"/>
                    <a:pt x="28304" y="131908"/>
                  </a:cubicBezTo>
                  <a:cubicBezTo>
                    <a:pt x="29035" y="127046"/>
                    <a:pt x="29697" y="122162"/>
                    <a:pt x="30153" y="117277"/>
                  </a:cubicBezTo>
                  <a:cubicBezTo>
                    <a:pt x="30610" y="112392"/>
                    <a:pt x="30838" y="107485"/>
                    <a:pt x="30701" y="102578"/>
                  </a:cubicBezTo>
                  <a:cubicBezTo>
                    <a:pt x="30564" y="97807"/>
                    <a:pt x="29605" y="93196"/>
                    <a:pt x="30062" y="88403"/>
                  </a:cubicBezTo>
                  <a:lnTo>
                    <a:pt x="30062" y="88403"/>
                  </a:lnTo>
                  <a:cubicBezTo>
                    <a:pt x="31842" y="95525"/>
                    <a:pt x="32664" y="102897"/>
                    <a:pt x="32550" y="110224"/>
                  </a:cubicBezTo>
                  <a:cubicBezTo>
                    <a:pt x="33140" y="106091"/>
                    <a:pt x="33731" y="101895"/>
                    <a:pt x="33297" y="97737"/>
                  </a:cubicBezTo>
                  <a:lnTo>
                    <a:pt x="33297" y="97737"/>
                  </a:lnTo>
                  <a:cubicBezTo>
                    <a:pt x="33593" y="100317"/>
                    <a:pt x="33870" y="102898"/>
                    <a:pt x="34148" y="105499"/>
                  </a:cubicBezTo>
                  <a:cubicBezTo>
                    <a:pt x="34924" y="112552"/>
                    <a:pt x="35700" y="119765"/>
                    <a:pt x="34604" y="126841"/>
                  </a:cubicBezTo>
                  <a:cubicBezTo>
                    <a:pt x="33509" y="133985"/>
                    <a:pt x="31956" y="141289"/>
                    <a:pt x="29902" y="148228"/>
                  </a:cubicBezTo>
                  <a:cubicBezTo>
                    <a:pt x="29059" y="151054"/>
                    <a:pt x="22413" y="180458"/>
                    <a:pt x="21984" y="180458"/>
                  </a:cubicBezTo>
                  <a:cubicBezTo>
                    <a:pt x="21983" y="180458"/>
                    <a:pt x="21982" y="180457"/>
                    <a:pt x="21982" y="180457"/>
                  </a:cubicBezTo>
                  <a:lnTo>
                    <a:pt x="21982" y="180457"/>
                  </a:lnTo>
                  <a:cubicBezTo>
                    <a:pt x="22009" y="180463"/>
                    <a:pt x="33121" y="182900"/>
                    <a:pt x="33121" y="182900"/>
                  </a:cubicBezTo>
                  <a:cubicBezTo>
                    <a:pt x="33691" y="180115"/>
                    <a:pt x="34285" y="177330"/>
                    <a:pt x="34878" y="174546"/>
                  </a:cubicBezTo>
                  <a:cubicBezTo>
                    <a:pt x="37434" y="162266"/>
                    <a:pt x="38439" y="150396"/>
                    <a:pt x="38051" y="137820"/>
                  </a:cubicBezTo>
                  <a:cubicBezTo>
                    <a:pt x="37571" y="123463"/>
                    <a:pt x="36042" y="109151"/>
                    <a:pt x="35905" y="94794"/>
                  </a:cubicBezTo>
                  <a:cubicBezTo>
                    <a:pt x="35882" y="92078"/>
                    <a:pt x="35928" y="89362"/>
                    <a:pt x="36932" y="86828"/>
                  </a:cubicBezTo>
                  <a:cubicBezTo>
                    <a:pt x="37914" y="84317"/>
                    <a:pt x="39215" y="81875"/>
                    <a:pt x="40037" y="79273"/>
                  </a:cubicBezTo>
                  <a:cubicBezTo>
                    <a:pt x="42182" y="72471"/>
                    <a:pt x="42228" y="66719"/>
                    <a:pt x="41338" y="59666"/>
                  </a:cubicBezTo>
                  <a:cubicBezTo>
                    <a:pt x="39900" y="48368"/>
                    <a:pt x="39352" y="36955"/>
                    <a:pt x="39671" y="25565"/>
                  </a:cubicBezTo>
                  <a:lnTo>
                    <a:pt x="39671" y="25565"/>
                  </a:lnTo>
                  <a:cubicBezTo>
                    <a:pt x="37708" y="34170"/>
                    <a:pt x="36887" y="43049"/>
                    <a:pt x="37252" y="51883"/>
                  </a:cubicBezTo>
                  <a:cubicBezTo>
                    <a:pt x="37343" y="54005"/>
                    <a:pt x="37959" y="56448"/>
                    <a:pt x="37754" y="58570"/>
                  </a:cubicBezTo>
                  <a:cubicBezTo>
                    <a:pt x="37617" y="60008"/>
                    <a:pt x="36887" y="61583"/>
                    <a:pt x="36544" y="62999"/>
                  </a:cubicBezTo>
                  <a:cubicBezTo>
                    <a:pt x="36111" y="64733"/>
                    <a:pt x="35723" y="66491"/>
                    <a:pt x="35677" y="68271"/>
                  </a:cubicBezTo>
                  <a:cubicBezTo>
                    <a:pt x="35655" y="68651"/>
                    <a:pt x="36290" y="72910"/>
                    <a:pt x="36530" y="72910"/>
                  </a:cubicBezTo>
                  <a:cubicBezTo>
                    <a:pt x="36535" y="72910"/>
                    <a:pt x="36540" y="72908"/>
                    <a:pt x="36544" y="72905"/>
                  </a:cubicBezTo>
                  <a:cubicBezTo>
                    <a:pt x="37594" y="72106"/>
                    <a:pt x="37982" y="70531"/>
                    <a:pt x="37617" y="69253"/>
                  </a:cubicBezTo>
                  <a:lnTo>
                    <a:pt x="37617" y="69253"/>
                  </a:lnTo>
                  <a:cubicBezTo>
                    <a:pt x="37777" y="69869"/>
                    <a:pt x="37366" y="70577"/>
                    <a:pt x="36750" y="70759"/>
                  </a:cubicBezTo>
                  <a:cubicBezTo>
                    <a:pt x="35997" y="68157"/>
                    <a:pt x="36316" y="65258"/>
                    <a:pt x="37640" y="62884"/>
                  </a:cubicBezTo>
                  <a:cubicBezTo>
                    <a:pt x="37777" y="62610"/>
                    <a:pt x="37982" y="62314"/>
                    <a:pt x="38302" y="62222"/>
                  </a:cubicBezTo>
                  <a:cubicBezTo>
                    <a:pt x="38352" y="62211"/>
                    <a:pt x="38400" y="62206"/>
                    <a:pt x="38447" y="62206"/>
                  </a:cubicBezTo>
                  <a:cubicBezTo>
                    <a:pt x="38983" y="62206"/>
                    <a:pt x="39340" y="62888"/>
                    <a:pt x="39466" y="63455"/>
                  </a:cubicBezTo>
                  <a:cubicBezTo>
                    <a:pt x="40607" y="68157"/>
                    <a:pt x="40196" y="72882"/>
                    <a:pt x="39215" y="77561"/>
                  </a:cubicBezTo>
                  <a:cubicBezTo>
                    <a:pt x="38781" y="79638"/>
                    <a:pt x="38005" y="81670"/>
                    <a:pt x="36955" y="83518"/>
                  </a:cubicBezTo>
                  <a:cubicBezTo>
                    <a:pt x="35975" y="85251"/>
                    <a:pt x="34174" y="86597"/>
                    <a:pt x="33283" y="88261"/>
                  </a:cubicBezTo>
                  <a:lnTo>
                    <a:pt x="33283" y="88261"/>
                  </a:lnTo>
                  <a:cubicBezTo>
                    <a:pt x="34832" y="85363"/>
                    <a:pt x="34581" y="81850"/>
                    <a:pt x="34148" y="78588"/>
                  </a:cubicBezTo>
                  <a:cubicBezTo>
                    <a:pt x="33029" y="69937"/>
                    <a:pt x="35997" y="61606"/>
                    <a:pt x="35723" y="52841"/>
                  </a:cubicBezTo>
                  <a:cubicBezTo>
                    <a:pt x="35494" y="45240"/>
                    <a:pt x="33486" y="37366"/>
                    <a:pt x="32573" y="29788"/>
                  </a:cubicBezTo>
                  <a:cubicBezTo>
                    <a:pt x="31340" y="19676"/>
                    <a:pt x="30404" y="10158"/>
                    <a:pt x="29195" y="69"/>
                  </a:cubicBezTo>
                  <a:lnTo>
                    <a:pt x="16002" y="1"/>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Google Shape;1808;p14"/>
          <p:cNvSpPr/>
          <p:nvPr/>
        </p:nvSpPr>
        <p:spPr>
          <a:xfrm>
            <a:off x="602009" y="43496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1516176" y="38700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4"/>
          <p:cNvSpPr/>
          <p:nvPr/>
        </p:nvSpPr>
        <p:spPr>
          <a:xfrm>
            <a:off x="1306712" y="4309874"/>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4"/>
          <p:cNvSpPr/>
          <p:nvPr/>
        </p:nvSpPr>
        <p:spPr>
          <a:xfrm>
            <a:off x="6418421" y="-62622"/>
            <a:ext cx="1193748" cy="1580486"/>
          </a:xfrm>
          <a:custGeom>
            <a:avLst/>
            <a:gdLst/>
            <a:ahLst/>
            <a:cxnLst/>
            <a:rect l="l" t="t" r="r" b="b"/>
            <a:pathLst>
              <a:path w="40973" h="54247" extrusionOk="0">
                <a:moveTo>
                  <a:pt x="10269" y="41924"/>
                </a:moveTo>
                <a:cubicBezTo>
                  <a:pt x="10045" y="41974"/>
                  <a:pt x="9829" y="42057"/>
                  <a:pt x="9633" y="42172"/>
                </a:cubicBezTo>
                <a:cubicBezTo>
                  <a:pt x="9504" y="42340"/>
                  <a:pt x="9634" y="42423"/>
                  <a:pt x="9812" y="42423"/>
                </a:cubicBezTo>
                <a:cubicBezTo>
                  <a:pt x="10044" y="42423"/>
                  <a:pt x="10359" y="42283"/>
                  <a:pt x="10295" y="42012"/>
                </a:cubicBezTo>
                <a:cubicBezTo>
                  <a:pt x="10288" y="41982"/>
                  <a:pt x="10280" y="41953"/>
                  <a:pt x="10269" y="41924"/>
                </a:cubicBezTo>
                <a:close/>
                <a:moveTo>
                  <a:pt x="19676" y="0"/>
                </a:moveTo>
                <a:cubicBezTo>
                  <a:pt x="18918" y="0"/>
                  <a:pt x="18134" y="213"/>
                  <a:pt x="17485" y="584"/>
                </a:cubicBezTo>
                <a:cubicBezTo>
                  <a:pt x="16047" y="1429"/>
                  <a:pt x="15043" y="2821"/>
                  <a:pt x="13856" y="3985"/>
                </a:cubicBezTo>
                <a:cubicBezTo>
                  <a:pt x="12793" y="5048"/>
                  <a:pt x="11419" y="5964"/>
                  <a:pt x="9964" y="5964"/>
                </a:cubicBezTo>
                <a:cubicBezTo>
                  <a:pt x="9794" y="5964"/>
                  <a:pt x="9622" y="5952"/>
                  <a:pt x="9450" y="5925"/>
                </a:cubicBezTo>
                <a:cubicBezTo>
                  <a:pt x="8638" y="5792"/>
                  <a:pt x="7721" y="5402"/>
                  <a:pt x="6953" y="5402"/>
                </a:cubicBezTo>
                <a:cubicBezTo>
                  <a:pt x="6533" y="5402"/>
                  <a:pt x="6157" y="5518"/>
                  <a:pt x="5867" y="5857"/>
                </a:cubicBezTo>
                <a:cubicBezTo>
                  <a:pt x="5205" y="6610"/>
                  <a:pt x="5684" y="7888"/>
                  <a:pt x="5091" y="8687"/>
                </a:cubicBezTo>
                <a:cubicBezTo>
                  <a:pt x="4338" y="9692"/>
                  <a:pt x="2283" y="9555"/>
                  <a:pt x="2215" y="10787"/>
                </a:cubicBezTo>
                <a:cubicBezTo>
                  <a:pt x="2192" y="11289"/>
                  <a:pt x="2580" y="11700"/>
                  <a:pt x="2945" y="12065"/>
                </a:cubicBezTo>
                <a:cubicBezTo>
                  <a:pt x="3607" y="12704"/>
                  <a:pt x="4269" y="13366"/>
                  <a:pt x="4931" y="14028"/>
                </a:cubicBezTo>
                <a:cubicBezTo>
                  <a:pt x="5276" y="14374"/>
                  <a:pt x="5703" y="14740"/>
                  <a:pt x="6193" y="14740"/>
                </a:cubicBezTo>
                <a:cubicBezTo>
                  <a:pt x="6221" y="14740"/>
                  <a:pt x="6249" y="14738"/>
                  <a:pt x="6278" y="14736"/>
                </a:cubicBezTo>
                <a:cubicBezTo>
                  <a:pt x="6643" y="14690"/>
                  <a:pt x="6940" y="14439"/>
                  <a:pt x="7282" y="14348"/>
                </a:cubicBezTo>
                <a:cubicBezTo>
                  <a:pt x="7390" y="14315"/>
                  <a:pt x="7503" y="14300"/>
                  <a:pt x="7616" y="14300"/>
                </a:cubicBezTo>
                <a:cubicBezTo>
                  <a:pt x="8528" y="14300"/>
                  <a:pt x="9501" y="15286"/>
                  <a:pt x="8994" y="16037"/>
                </a:cubicBezTo>
                <a:cubicBezTo>
                  <a:pt x="8994" y="16790"/>
                  <a:pt x="8994" y="17543"/>
                  <a:pt x="8971" y="18297"/>
                </a:cubicBezTo>
                <a:cubicBezTo>
                  <a:pt x="8948" y="19438"/>
                  <a:pt x="8903" y="20693"/>
                  <a:pt x="8149" y="21561"/>
                </a:cubicBezTo>
                <a:cubicBezTo>
                  <a:pt x="6962" y="22930"/>
                  <a:pt x="4497" y="22862"/>
                  <a:pt x="3721" y="24482"/>
                </a:cubicBezTo>
                <a:cubicBezTo>
                  <a:pt x="2671" y="26696"/>
                  <a:pt x="5981" y="29390"/>
                  <a:pt x="4657" y="31444"/>
                </a:cubicBezTo>
                <a:cubicBezTo>
                  <a:pt x="4543" y="31413"/>
                  <a:pt x="4429" y="31398"/>
                  <a:pt x="4315" y="31398"/>
                </a:cubicBezTo>
                <a:cubicBezTo>
                  <a:pt x="3268" y="31398"/>
                  <a:pt x="2307" y="32647"/>
                  <a:pt x="2740" y="33635"/>
                </a:cubicBezTo>
                <a:cubicBezTo>
                  <a:pt x="2481" y="33547"/>
                  <a:pt x="2206" y="33504"/>
                  <a:pt x="1931" y="33504"/>
                </a:cubicBezTo>
                <a:cubicBezTo>
                  <a:pt x="1209" y="33504"/>
                  <a:pt x="480" y="33798"/>
                  <a:pt x="1" y="34343"/>
                </a:cubicBezTo>
                <a:cubicBezTo>
                  <a:pt x="800" y="34640"/>
                  <a:pt x="1598" y="34936"/>
                  <a:pt x="2397" y="35256"/>
                </a:cubicBezTo>
                <a:cubicBezTo>
                  <a:pt x="2123" y="35621"/>
                  <a:pt x="1827" y="36009"/>
                  <a:pt x="1530" y="36374"/>
                </a:cubicBezTo>
                <a:cubicBezTo>
                  <a:pt x="1903" y="36076"/>
                  <a:pt x="2375" y="35934"/>
                  <a:pt x="2851" y="35934"/>
                </a:cubicBezTo>
                <a:cubicBezTo>
                  <a:pt x="3541" y="35934"/>
                  <a:pt x="4239" y="36232"/>
                  <a:pt x="4657" y="36785"/>
                </a:cubicBezTo>
                <a:lnTo>
                  <a:pt x="6689" y="34092"/>
                </a:lnTo>
                <a:cubicBezTo>
                  <a:pt x="7062" y="34733"/>
                  <a:pt x="7798" y="35124"/>
                  <a:pt x="8536" y="35124"/>
                </a:cubicBezTo>
                <a:cubicBezTo>
                  <a:pt x="8745" y="35124"/>
                  <a:pt x="8953" y="35093"/>
                  <a:pt x="9154" y="35028"/>
                </a:cubicBezTo>
                <a:lnTo>
                  <a:pt x="9154" y="35028"/>
                </a:lnTo>
                <a:cubicBezTo>
                  <a:pt x="8652" y="35918"/>
                  <a:pt x="8857" y="37127"/>
                  <a:pt x="9587" y="37812"/>
                </a:cubicBezTo>
                <a:cubicBezTo>
                  <a:pt x="8925" y="38109"/>
                  <a:pt x="8263" y="38383"/>
                  <a:pt x="7602" y="38657"/>
                </a:cubicBezTo>
                <a:cubicBezTo>
                  <a:pt x="8422" y="38951"/>
                  <a:pt x="9185" y="39440"/>
                  <a:pt x="9800" y="40051"/>
                </a:cubicBezTo>
                <a:lnTo>
                  <a:pt x="9800" y="40051"/>
                </a:lnTo>
                <a:cubicBezTo>
                  <a:pt x="9789" y="40050"/>
                  <a:pt x="9779" y="40049"/>
                  <a:pt x="9767" y="40049"/>
                </a:cubicBezTo>
                <a:cubicBezTo>
                  <a:pt x="9512" y="40049"/>
                  <a:pt x="9145" y="40540"/>
                  <a:pt x="9336" y="40871"/>
                </a:cubicBezTo>
                <a:cubicBezTo>
                  <a:pt x="9594" y="41278"/>
                  <a:pt x="10113" y="41484"/>
                  <a:pt x="10269" y="41924"/>
                </a:cubicBezTo>
                <a:lnTo>
                  <a:pt x="10269" y="41924"/>
                </a:lnTo>
                <a:cubicBezTo>
                  <a:pt x="10435" y="41888"/>
                  <a:pt x="10605" y="41869"/>
                  <a:pt x="10774" y="41869"/>
                </a:cubicBezTo>
                <a:cubicBezTo>
                  <a:pt x="11151" y="41869"/>
                  <a:pt x="11526" y="41961"/>
                  <a:pt x="11847" y="42149"/>
                </a:cubicBezTo>
                <a:cubicBezTo>
                  <a:pt x="11254" y="43267"/>
                  <a:pt x="11208" y="44637"/>
                  <a:pt x="11733" y="45778"/>
                </a:cubicBezTo>
                <a:cubicBezTo>
                  <a:pt x="11440" y="46004"/>
                  <a:pt x="11062" y="46122"/>
                  <a:pt x="10689" y="46122"/>
                </a:cubicBezTo>
                <a:cubicBezTo>
                  <a:pt x="10422" y="46122"/>
                  <a:pt x="10158" y="46062"/>
                  <a:pt x="9930" y="45938"/>
                </a:cubicBezTo>
                <a:lnTo>
                  <a:pt x="9930" y="45938"/>
                </a:lnTo>
                <a:cubicBezTo>
                  <a:pt x="10249" y="46440"/>
                  <a:pt x="10592" y="46965"/>
                  <a:pt x="10934" y="47467"/>
                </a:cubicBezTo>
                <a:cubicBezTo>
                  <a:pt x="10553" y="47330"/>
                  <a:pt x="10152" y="47264"/>
                  <a:pt x="9750" y="47264"/>
                </a:cubicBezTo>
                <a:cubicBezTo>
                  <a:pt x="8683" y="47264"/>
                  <a:pt x="7613" y="47728"/>
                  <a:pt x="6917" y="48540"/>
                </a:cubicBezTo>
                <a:cubicBezTo>
                  <a:pt x="7533" y="48997"/>
                  <a:pt x="8172" y="49453"/>
                  <a:pt x="8788" y="49910"/>
                </a:cubicBezTo>
                <a:cubicBezTo>
                  <a:pt x="8492" y="50320"/>
                  <a:pt x="8195" y="50754"/>
                  <a:pt x="7898" y="51188"/>
                </a:cubicBezTo>
                <a:cubicBezTo>
                  <a:pt x="8184" y="51062"/>
                  <a:pt x="8492" y="51000"/>
                  <a:pt x="8803" y="51000"/>
                </a:cubicBezTo>
                <a:cubicBezTo>
                  <a:pt x="9114" y="51000"/>
                  <a:pt x="9428" y="51062"/>
                  <a:pt x="9724" y="51188"/>
                </a:cubicBezTo>
                <a:cubicBezTo>
                  <a:pt x="9679" y="52215"/>
                  <a:pt x="9633" y="53219"/>
                  <a:pt x="9610" y="54246"/>
                </a:cubicBezTo>
                <a:cubicBezTo>
                  <a:pt x="11299" y="52489"/>
                  <a:pt x="12943" y="50663"/>
                  <a:pt x="14495" y="48768"/>
                </a:cubicBezTo>
                <a:lnTo>
                  <a:pt x="14495" y="48768"/>
                </a:lnTo>
                <a:cubicBezTo>
                  <a:pt x="14237" y="49888"/>
                  <a:pt x="15399" y="50926"/>
                  <a:pt x="16566" y="50926"/>
                </a:cubicBezTo>
                <a:cubicBezTo>
                  <a:pt x="16636" y="50926"/>
                  <a:pt x="16707" y="50922"/>
                  <a:pt x="16777" y="50914"/>
                </a:cubicBezTo>
                <a:cubicBezTo>
                  <a:pt x="17987" y="50800"/>
                  <a:pt x="18946" y="49841"/>
                  <a:pt x="19608" y="48814"/>
                </a:cubicBezTo>
                <a:cubicBezTo>
                  <a:pt x="20110" y="48038"/>
                  <a:pt x="20498" y="47171"/>
                  <a:pt x="21251" y="46623"/>
                </a:cubicBezTo>
                <a:cubicBezTo>
                  <a:pt x="21592" y="46385"/>
                  <a:pt x="22032" y="46250"/>
                  <a:pt x="22450" y="46250"/>
                </a:cubicBezTo>
                <a:cubicBezTo>
                  <a:pt x="22957" y="46250"/>
                  <a:pt x="23433" y="46447"/>
                  <a:pt x="23671" y="46897"/>
                </a:cubicBezTo>
                <a:cubicBezTo>
                  <a:pt x="23283" y="47399"/>
                  <a:pt x="22872" y="47901"/>
                  <a:pt x="22461" y="48403"/>
                </a:cubicBezTo>
                <a:cubicBezTo>
                  <a:pt x="22744" y="48250"/>
                  <a:pt x="23048" y="48187"/>
                  <a:pt x="23358" y="48187"/>
                </a:cubicBezTo>
                <a:cubicBezTo>
                  <a:pt x="23972" y="48187"/>
                  <a:pt x="24608" y="48435"/>
                  <a:pt x="25154" y="48723"/>
                </a:cubicBezTo>
                <a:cubicBezTo>
                  <a:pt x="25982" y="49170"/>
                  <a:pt x="26809" y="49705"/>
                  <a:pt x="27722" y="49705"/>
                </a:cubicBezTo>
                <a:cubicBezTo>
                  <a:pt x="27741" y="49705"/>
                  <a:pt x="27760" y="49705"/>
                  <a:pt x="27779" y="49704"/>
                </a:cubicBezTo>
                <a:cubicBezTo>
                  <a:pt x="28738" y="49704"/>
                  <a:pt x="29696" y="48723"/>
                  <a:pt x="29286" y="47878"/>
                </a:cubicBezTo>
                <a:lnTo>
                  <a:pt x="29286" y="47878"/>
                </a:lnTo>
                <a:cubicBezTo>
                  <a:pt x="29879" y="48289"/>
                  <a:pt x="30518" y="48677"/>
                  <a:pt x="31180" y="49019"/>
                </a:cubicBezTo>
                <a:cubicBezTo>
                  <a:pt x="32047" y="48243"/>
                  <a:pt x="32162" y="46965"/>
                  <a:pt x="32504" y="45870"/>
                </a:cubicBezTo>
                <a:cubicBezTo>
                  <a:pt x="33257" y="43473"/>
                  <a:pt x="35448" y="41601"/>
                  <a:pt x="37914" y="41236"/>
                </a:cubicBezTo>
                <a:cubicBezTo>
                  <a:pt x="37548" y="40460"/>
                  <a:pt x="37183" y="39684"/>
                  <a:pt x="36818" y="38908"/>
                </a:cubicBezTo>
                <a:lnTo>
                  <a:pt x="36818" y="38908"/>
                </a:lnTo>
                <a:cubicBezTo>
                  <a:pt x="36855" y="38929"/>
                  <a:pt x="36883" y="38938"/>
                  <a:pt x="36903" y="38938"/>
                </a:cubicBezTo>
                <a:cubicBezTo>
                  <a:pt x="37080" y="38938"/>
                  <a:pt x="36656" y="38186"/>
                  <a:pt x="36841" y="37858"/>
                </a:cubicBezTo>
                <a:cubicBezTo>
                  <a:pt x="37001" y="37561"/>
                  <a:pt x="37389" y="37470"/>
                  <a:pt x="37731" y="37356"/>
                </a:cubicBezTo>
                <a:cubicBezTo>
                  <a:pt x="39443" y="36831"/>
                  <a:pt x="40744" y="35165"/>
                  <a:pt x="40835" y="33361"/>
                </a:cubicBezTo>
                <a:cubicBezTo>
                  <a:pt x="40972" y="31124"/>
                  <a:pt x="39397" y="29161"/>
                  <a:pt x="37617" y="27815"/>
                </a:cubicBezTo>
                <a:cubicBezTo>
                  <a:pt x="37115" y="27427"/>
                  <a:pt x="36544" y="27039"/>
                  <a:pt x="36293" y="26445"/>
                </a:cubicBezTo>
                <a:cubicBezTo>
                  <a:pt x="35722" y="25121"/>
                  <a:pt x="37023" y="23775"/>
                  <a:pt x="37366" y="22382"/>
                </a:cubicBezTo>
                <a:cubicBezTo>
                  <a:pt x="37799" y="20602"/>
                  <a:pt x="36727" y="18867"/>
                  <a:pt x="35745" y="17338"/>
                </a:cubicBezTo>
                <a:cubicBezTo>
                  <a:pt x="34764" y="15809"/>
                  <a:pt x="33805" y="13937"/>
                  <a:pt x="34490" y="12248"/>
                </a:cubicBezTo>
                <a:cubicBezTo>
                  <a:pt x="35015" y="10924"/>
                  <a:pt x="36521" y="9646"/>
                  <a:pt x="35859" y="8390"/>
                </a:cubicBezTo>
                <a:cubicBezTo>
                  <a:pt x="35788" y="8382"/>
                  <a:pt x="35718" y="8378"/>
                  <a:pt x="35650" y="8378"/>
                </a:cubicBezTo>
                <a:cubicBezTo>
                  <a:pt x="34792" y="8378"/>
                  <a:pt x="34118" y="9012"/>
                  <a:pt x="33463" y="9646"/>
                </a:cubicBezTo>
                <a:cubicBezTo>
                  <a:pt x="32938" y="10148"/>
                  <a:pt x="32390" y="10673"/>
                  <a:pt x="31682" y="10878"/>
                </a:cubicBezTo>
                <a:cubicBezTo>
                  <a:pt x="31522" y="10925"/>
                  <a:pt x="31353" y="10948"/>
                  <a:pt x="31183" y="10948"/>
                </a:cubicBezTo>
                <a:cubicBezTo>
                  <a:pt x="30605" y="10948"/>
                  <a:pt x="30028" y="10678"/>
                  <a:pt x="29833" y="10148"/>
                </a:cubicBezTo>
                <a:cubicBezTo>
                  <a:pt x="29559" y="9486"/>
                  <a:pt x="29970" y="8710"/>
                  <a:pt x="29765" y="8025"/>
                </a:cubicBezTo>
                <a:cubicBezTo>
                  <a:pt x="29534" y="7179"/>
                  <a:pt x="28573" y="6851"/>
                  <a:pt x="27648" y="6851"/>
                </a:cubicBezTo>
                <a:cubicBezTo>
                  <a:pt x="27476" y="6851"/>
                  <a:pt x="27305" y="6863"/>
                  <a:pt x="27140" y="6884"/>
                </a:cubicBezTo>
                <a:cubicBezTo>
                  <a:pt x="26554" y="6962"/>
                  <a:pt x="25931" y="7092"/>
                  <a:pt x="25335" y="7092"/>
                </a:cubicBezTo>
                <a:cubicBezTo>
                  <a:pt x="24885" y="7092"/>
                  <a:pt x="24451" y="7018"/>
                  <a:pt x="24059" y="6793"/>
                </a:cubicBezTo>
                <a:cubicBezTo>
                  <a:pt x="22255" y="5743"/>
                  <a:pt x="23283" y="2730"/>
                  <a:pt x="22027" y="1041"/>
                </a:cubicBezTo>
                <a:cubicBezTo>
                  <a:pt x="21476" y="315"/>
                  <a:pt x="20596" y="0"/>
                  <a:pt x="1967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5085373" y="441570"/>
            <a:ext cx="470851" cy="998223"/>
          </a:xfrm>
          <a:custGeom>
            <a:avLst/>
            <a:gdLst/>
            <a:ahLst/>
            <a:cxnLst/>
            <a:rect l="l" t="t" r="r" b="b"/>
            <a:pathLst>
              <a:path w="16161" h="34262" extrusionOk="0">
                <a:moveTo>
                  <a:pt x="571" y="6483"/>
                </a:moveTo>
                <a:cubicBezTo>
                  <a:pt x="587" y="6519"/>
                  <a:pt x="603" y="6556"/>
                  <a:pt x="619" y="6592"/>
                </a:cubicBezTo>
                <a:lnTo>
                  <a:pt x="619" y="6592"/>
                </a:lnTo>
                <a:cubicBezTo>
                  <a:pt x="603" y="6556"/>
                  <a:pt x="587" y="6519"/>
                  <a:pt x="571" y="6483"/>
                </a:cubicBezTo>
                <a:close/>
                <a:moveTo>
                  <a:pt x="16161" y="0"/>
                </a:moveTo>
                <a:cubicBezTo>
                  <a:pt x="13970" y="3607"/>
                  <a:pt x="11299" y="6962"/>
                  <a:pt x="8286" y="9907"/>
                </a:cubicBezTo>
                <a:cubicBezTo>
                  <a:pt x="8674" y="6734"/>
                  <a:pt x="9062" y="3538"/>
                  <a:pt x="9450" y="366"/>
                </a:cubicBezTo>
                <a:lnTo>
                  <a:pt x="9450" y="366"/>
                </a:lnTo>
                <a:cubicBezTo>
                  <a:pt x="6529" y="7304"/>
                  <a:pt x="4680" y="14700"/>
                  <a:pt x="4018" y="22187"/>
                </a:cubicBezTo>
                <a:cubicBezTo>
                  <a:pt x="3927" y="16840"/>
                  <a:pt x="2757" y="11493"/>
                  <a:pt x="619" y="6592"/>
                </a:cubicBezTo>
                <a:lnTo>
                  <a:pt x="619" y="6592"/>
                </a:lnTo>
                <a:cubicBezTo>
                  <a:pt x="1902" y="9553"/>
                  <a:pt x="2190" y="12799"/>
                  <a:pt x="2055" y="16001"/>
                </a:cubicBezTo>
                <a:cubicBezTo>
                  <a:pt x="1964" y="18489"/>
                  <a:pt x="1735" y="20977"/>
                  <a:pt x="1644" y="23465"/>
                </a:cubicBezTo>
                <a:cubicBezTo>
                  <a:pt x="1598" y="25108"/>
                  <a:pt x="1461" y="26957"/>
                  <a:pt x="252" y="28098"/>
                </a:cubicBezTo>
                <a:cubicBezTo>
                  <a:pt x="160" y="28190"/>
                  <a:pt x="69" y="28281"/>
                  <a:pt x="46" y="28395"/>
                </a:cubicBezTo>
                <a:cubicBezTo>
                  <a:pt x="1" y="28555"/>
                  <a:pt x="69" y="28692"/>
                  <a:pt x="160" y="28829"/>
                </a:cubicBezTo>
                <a:cubicBezTo>
                  <a:pt x="1118" y="30653"/>
                  <a:pt x="2099" y="32455"/>
                  <a:pt x="3079" y="34256"/>
                </a:cubicBezTo>
                <a:lnTo>
                  <a:pt x="3079" y="34256"/>
                </a:lnTo>
                <a:cubicBezTo>
                  <a:pt x="1714" y="31744"/>
                  <a:pt x="3197" y="26955"/>
                  <a:pt x="3949" y="24401"/>
                </a:cubicBezTo>
                <a:cubicBezTo>
                  <a:pt x="4931" y="21114"/>
                  <a:pt x="6346" y="17941"/>
                  <a:pt x="8195" y="15042"/>
                </a:cubicBezTo>
                <a:cubicBezTo>
                  <a:pt x="11231" y="10226"/>
                  <a:pt x="13627" y="5113"/>
                  <a:pt x="16161" y="0"/>
                </a:cubicBezTo>
                <a:close/>
                <a:moveTo>
                  <a:pt x="3079" y="34256"/>
                </a:moveTo>
                <a:cubicBezTo>
                  <a:pt x="3080" y="34258"/>
                  <a:pt x="3081" y="34259"/>
                  <a:pt x="3082" y="34261"/>
                </a:cubicBezTo>
                <a:cubicBezTo>
                  <a:pt x="3081" y="34259"/>
                  <a:pt x="3080" y="34258"/>
                  <a:pt x="3079" y="34256"/>
                </a:cubicBezTo>
                <a:close/>
              </a:path>
            </a:pathLst>
          </a:custGeom>
          <a:solidFill>
            <a:srgbClr val="61C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6325291" y="137197"/>
            <a:ext cx="1151153" cy="1548642"/>
          </a:xfrm>
          <a:custGeom>
            <a:avLst/>
            <a:gdLst/>
            <a:ahLst/>
            <a:cxnLst/>
            <a:rect l="l" t="t" r="r" b="b"/>
            <a:pathLst>
              <a:path w="39511" h="53154" extrusionOk="0">
                <a:moveTo>
                  <a:pt x="15418" y="1"/>
                </a:moveTo>
                <a:cubicBezTo>
                  <a:pt x="13918" y="1"/>
                  <a:pt x="12058" y="953"/>
                  <a:pt x="9701" y="3212"/>
                </a:cubicBezTo>
                <a:cubicBezTo>
                  <a:pt x="7944" y="4901"/>
                  <a:pt x="6985" y="7686"/>
                  <a:pt x="8126" y="9854"/>
                </a:cubicBezTo>
                <a:cubicBezTo>
                  <a:pt x="5273" y="9192"/>
                  <a:pt x="2534" y="8096"/>
                  <a:pt x="0" y="6658"/>
                </a:cubicBezTo>
                <a:lnTo>
                  <a:pt x="0" y="6658"/>
                </a:lnTo>
                <a:cubicBezTo>
                  <a:pt x="2192" y="11497"/>
                  <a:pt x="4406" y="16359"/>
                  <a:pt x="6597" y="21198"/>
                </a:cubicBezTo>
                <a:cubicBezTo>
                  <a:pt x="7464" y="23138"/>
                  <a:pt x="8332" y="25056"/>
                  <a:pt x="9473" y="26836"/>
                </a:cubicBezTo>
                <a:cubicBezTo>
                  <a:pt x="12258" y="31218"/>
                  <a:pt x="16457" y="34505"/>
                  <a:pt x="20543" y="37678"/>
                </a:cubicBezTo>
                <a:cubicBezTo>
                  <a:pt x="26957" y="42631"/>
                  <a:pt x="33188" y="47812"/>
                  <a:pt x="39374" y="53153"/>
                </a:cubicBezTo>
                <a:cubicBezTo>
                  <a:pt x="35676" y="47995"/>
                  <a:pt x="30518" y="44069"/>
                  <a:pt x="25839" y="39755"/>
                </a:cubicBezTo>
                <a:cubicBezTo>
                  <a:pt x="21137" y="35441"/>
                  <a:pt x="16708" y="30419"/>
                  <a:pt x="15156" y="24257"/>
                </a:cubicBezTo>
                <a:lnTo>
                  <a:pt x="15156" y="24257"/>
                </a:lnTo>
                <a:cubicBezTo>
                  <a:pt x="17941" y="30283"/>
                  <a:pt x="22643" y="35441"/>
                  <a:pt x="28418" y="38728"/>
                </a:cubicBezTo>
                <a:cubicBezTo>
                  <a:pt x="23373" y="34117"/>
                  <a:pt x="19356" y="28388"/>
                  <a:pt x="16731" y="22088"/>
                </a:cubicBezTo>
                <a:cubicBezTo>
                  <a:pt x="15586" y="19373"/>
                  <a:pt x="14665" y="16477"/>
                  <a:pt x="13072" y="14020"/>
                </a:cubicBezTo>
                <a:lnTo>
                  <a:pt x="13072" y="14020"/>
                </a:lnTo>
                <a:cubicBezTo>
                  <a:pt x="15115" y="16732"/>
                  <a:pt x="17148" y="19441"/>
                  <a:pt x="19196" y="22134"/>
                </a:cubicBezTo>
                <a:cubicBezTo>
                  <a:pt x="24629" y="29370"/>
                  <a:pt x="30746" y="37039"/>
                  <a:pt x="39511" y="39299"/>
                </a:cubicBezTo>
                <a:cubicBezTo>
                  <a:pt x="31636" y="33638"/>
                  <a:pt x="24652" y="26722"/>
                  <a:pt x="18900" y="18916"/>
                </a:cubicBezTo>
                <a:lnTo>
                  <a:pt x="18900" y="18916"/>
                </a:lnTo>
                <a:cubicBezTo>
                  <a:pt x="23579" y="24325"/>
                  <a:pt x="29331" y="28799"/>
                  <a:pt x="35699" y="32017"/>
                </a:cubicBezTo>
                <a:cubicBezTo>
                  <a:pt x="32230" y="30260"/>
                  <a:pt x="28395" y="24165"/>
                  <a:pt x="26364" y="20947"/>
                </a:cubicBezTo>
                <a:cubicBezTo>
                  <a:pt x="25131" y="19007"/>
                  <a:pt x="24058" y="16861"/>
                  <a:pt x="23191" y="14670"/>
                </a:cubicBezTo>
                <a:cubicBezTo>
                  <a:pt x="22415" y="12753"/>
                  <a:pt x="21776" y="10790"/>
                  <a:pt x="21274" y="8827"/>
                </a:cubicBezTo>
                <a:cubicBezTo>
                  <a:pt x="20035" y="3932"/>
                  <a:pt x="18467" y="1"/>
                  <a:pt x="15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14"/>
          <p:cNvGrpSpPr/>
          <p:nvPr/>
        </p:nvGrpSpPr>
        <p:grpSpPr>
          <a:xfrm>
            <a:off x="-522554" y="392364"/>
            <a:ext cx="3349039" cy="4572010"/>
            <a:chOff x="-313779" y="-3697236"/>
            <a:chExt cx="3349039" cy="4572010"/>
          </a:xfrm>
        </p:grpSpPr>
        <p:sp>
          <p:nvSpPr>
            <p:cNvPr id="1815" name="Google Shape;1815;p14"/>
            <p:cNvSpPr/>
            <p:nvPr/>
          </p:nvSpPr>
          <p:spPr>
            <a:xfrm>
              <a:off x="-3137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3137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14"/>
          <p:cNvSpPr/>
          <p:nvPr/>
        </p:nvSpPr>
        <p:spPr>
          <a:xfrm>
            <a:off x="23244" y="-3963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4"/>
          <p:cNvSpPr/>
          <p:nvPr/>
        </p:nvSpPr>
        <p:spPr>
          <a:xfrm>
            <a:off x="27905" y="-2369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4"/>
          <p:cNvSpPr/>
          <p:nvPr/>
        </p:nvSpPr>
        <p:spPr>
          <a:xfrm>
            <a:off x="5229349" y="-330650"/>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408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3829470" y="-61516"/>
            <a:ext cx="1778284" cy="860590"/>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2" name="Google Shape;1822;p14"/>
          <p:cNvGrpSpPr/>
          <p:nvPr/>
        </p:nvGrpSpPr>
        <p:grpSpPr>
          <a:xfrm>
            <a:off x="7636082" y="9109"/>
            <a:ext cx="1589402" cy="2208142"/>
            <a:chOff x="6690382" y="-4766279"/>
            <a:chExt cx="1589402" cy="2208142"/>
          </a:xfrm>
        </p:grpSpPr>
        <p:sp>
          <p:nvSpPr>
            <p:cNvPr id="1823" name="Google Shape;1823;p1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4"/>
          <p:cNvGrpSpPr/>
          <p:nvPr/>
        </p:nvGrpSpPr>
        <p:grpSpPr>
          <a:xfrm rot="5400000" flipH="1">
            <a:off x="7191319" y="-344761"/>
            <a:ext cx="1589402" cy="2208142"/>
            <a:chOff x="6690382" y="-4766279"/>
            <a:chExt cx="1589402" cy="2208142"/>
          </a:xfrm>
        </p:grpSpPr>
        <p:sp>
          <p:nvSpPr>
            <p:cNvPr id="1839" name="Google Shape;1839;p1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4"/>
          <p:cNvGrpSpPr/>
          <p:nvPr/>
        </p:nvGrpSpPr>
        <p:grpSpPr>
          <a:xfrm>
            <a:off x="-125125" y="3044149"/>
            <a:ext cx="2205865" cy="1902268"/>
            <a:chOff x="-125125" y="3044149"/>
            <a:chExt cx="2205865" cy="1902268"/>
          </a:xfrm>
        </p:grpSpPr>
        <p:sp>
          <p:nvSpPr>
            <p:cNvPr id="1855" name="Google Shape;1855;p14"/>
            <p:cNvSpPr/>
            <p:nvPr/>
          </p:nvSpPr>
          <p:spPr>
            <a:xfrm>
              <a:off x="-125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124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14"/>
          <p:cNvGrpSpPr/>
          <p:nvPr/>
        </p:nvGrpSpPr>
        <p:grpSpPr>
          <a:xfrm>
            <a:off x="-33294" y="3093405"/>
            <a:ext cx="9805721" cy="2133485"/>
            <a:chOff x="-33294" y="3093405"/>
            <a:chExt cx="9805721" cy="2133485"/>
          </a:xfrm>
        </p:grpSpPr>
        <p:grpSp>
          <p:nvGrpSpPr>
            <p:cNvPr id="1858" name="Google Shape;1858;p14"/>
            <p:cNvGrpSpPr/>
            <p:nvPr/>
          </p:nvGrpSpPr>
          <p:grpSpPr>
            <a:xfrm>
              <a:off x="6008092" y="3448642"/>
              <a:ext cx="3333990" cy="1775787"/>
              <a:chOff x="6846292" y="3448642"/>
              <a:chExt cx="3333990" cy="1775787"/>
            </a:xfrm>
          </p:grpSpPr>
          <p:sp>
            <p:nvSpPr>
              <p:cNvPr id="1859" name="Google Shape;1859;p14"/>
              <p:cNvSpPr/>
              <p:nvPr/>
            </p:nvSpPr>
            <p:spPr>
              <a:xfrm>
                <a:off x="6846292" y="3527019"/>
                <a:ext cx="3230936" cy="1697411"/>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9537526" y="3448642"/>
                <a:ext cx="642755" cy="1438597"/>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14"/>
            <p:cNvSpPr/>
            <p:nvPr/>
          </p:nvSpPr>
          <p:spPr>
            <a:xfrm>
              <a:off x="7151217" y="3093405"/>
              <a:ext cx="2621211" cy="2131843"/>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6980956" y="3124995"/>
              <a:ext cx="2077452" cy="2083193"/>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6925976" y="3119689"/>
              <a:ext cx="1053827" cy="2096513"/>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33294" y="4546893"/>
              <a:ext cx="8141137" cy="677896"/>
            </a:xfrm>
            <a:custGeom>
              <a:avLst/>
              <a:gdLst/>
              <a:ahLst/>
              <a:cxnLst/>
              <a:rect l="l" t="t" r="r" b="b"/>
              <a:pathLst>
                <a:path w="259045" h="19034" extrusionOk="0">
                  <a:moveTo>
                    <a:pt x="36376" y="0"/>
                  </a:moveTo>
                  <a:cubicBezTo>
                    <a:pt x="35375" y="0"/>
                    <a:pt x="34410" y="272"/>
                    <a:pt x="33462" y="581"/>
                  </a:cubicBezTo>
                  <a:cubicBezTo>
                    <a:pt x="25359" y="3137"/>
                    <a:pt x="18215" y="7999"/>
                    <a:pt x="11002" y="12359"/>
                  </a:cubicBezTo>
                  <a:cubicBezTo>
                    <a:pt x="7327" y="14550"/>
                    <a:pt x="3675" y="16764"/>
                    <a:pt x="0" y="18978"/>
                  </a:cubicBezTo>
                  <a:cubicBezTo>
                    <a:pt x="0" y="18978"/>
                    <a:pt x="37000" y="19024"/>
                    <a:pt x="82902" y="19024"/>
                  </a:cubicBezTo>
                  <a:cubicBezTo>
                    <a:pt x="108170" y="19031"/>
                    <a:pt x="136164" y="19034"/>
                    <a:pt x="162259" y="19034"/>
                  </a:cubicBezTo>
                  <a:cubicBezTo>
                    <a:pt x="214449" y="19034"/>
                    <a:pt x="259045" y="19024"/>
                    <a:pt x="259045" y="19024"/>
                  </a:cubicBezTo>
                  <a:cubicBezTo>
                    <a:pt x="257059" y="19024"/>
                    <a:pt x="254708" y="17654"/>
                    <a:pt x="252768" y="17221"/>
                  </a:cubicBezTo>
                  <a:cubicBezTo>
                    <a:pt x="249435" y="16490"/>
                    <a:pt x="246445" y="15531"/>
                    <a:pt x="243204" y="14322"/>
                  </a:cubicBezTo>
                  <a:cubicBezTo>
                    <a:pt x="237589" y="12222"/>
                    <a:pt x="231906" y="10145"/>
                    <a:pt x="226085" y="8661"/>
                  </a:cubicBezTo>
                  <a:cubicBezTo>
                    <a:pt x="223095" y="7908"/>
                    <a:pt x="218142" y="6333"/>
                    <a:pt x="214170" y="6264"/>
                  </a:cubicBezTo>
                  <a:cubicBezTo>
                    <a:pt x="214086" y="6263"/>
                    <a:pt x="214002" y="6262"/>
                    <a:pt x="213918" y="6262"/>
                  </a:cubicBezTo>
                  <a:cubicBezTo>
                    <a:pt x="212649" y="6262"/>
                    <a:pt x="211506" y="6427"/>
                    <a:pt x="210564" y="6812"/>
                  </a:cubicBezTo>
                  <a:cubicBezTo>
                    <a:pt x="210952" y="6630"/>
                    <a:pt x="211340" y="6447"/>
                    <a:pt x="211751" y="6264"/>
                  </a:cubicBezTo>
                  <a:cubicBezTo>
                    <a:pt x="211543" y="6240"/>
                    <a:pt x="211335" y="6228"/>
                    <a:pt x="211127" y="6228"/>
                  </a:cubicBezTo>
                  <a:cubicBezTo>
                    <a:pt x="210473" y="6228"/>
                    <a:pt x="209824" y="6348"/>
                    <a:pt x="209221" y="6579"/>
                  </a:cubicBezTo>
                  <a:lnTo>
                    <a:pt x="209221" y="6579"/>
                  </a:lnTo>
                  <a:cubicBezTo>
                    <a:pt x="209657" y="6224"/>
                    <a:pt x="209948" y="5688"/>
                    <a:pt x="209948" y="5123"/>
                  </a:cubicBezTo>
                  <a:lnTo>
                    <a:pt x="209948" y="5123"/>
                  </a:lnTo>
                  <a:cubicBezTo>
                    <a:pt x="209194" y="5374"/>
                    <a:pt x="208510" y="5876"/>
                    <a:pt x="208076" y="6538"/>
                  </a:cubicBezTo>
                  <a:cubicBezTo>
                    <a:pt x="208144" y="6082"/>
                    <a:pt x="208213" y="5625"/>
                    <a:pt x="208259" y="5146"/>
                  </a:cubicBezTo>
                  <a:lnTo>
                    <a:pt x="208259" y="5146"/>
                  </a:lnTo>
                  <a:cubicBezTo>
                    <a:pt x="207483" y="5945"/>
                    <a:pt x="206615" y="6630"/>
                    <a:pt x="205702" y="7246"/>
                  </a:cubicBezTo>
                  <a:lnTo>
                    <a:pt x="206136" y="6561"/>
                  </a:lnTo>
                  <a:lnTo>
                    <a:pt x="206136" y="6561"/>
                  </a:lnTo>
                  <a:cubicBezTo>
                    <a:pt x="205040" y="7018"/>
                    <a:pt x="203967" y="7497"/>
                    <a:pt x="202872" y="7976"/>
                  </a:cubicBezTo>
                  <a:cubicBezTo>
                    <a:pt x="203054" y="7725"/>
                    <a:pt x="203260" y="7474"/>
                    <a:pt x="203465" y="7223"/>
                  </a:cubicBezTo>
                  <a:lnTo>
                    <a:pt x="203465" y="7223"/>
                  </a:lnTo>
                  <a:cubicBezTo>
                    <a:pt x="202187" y="7428"/>
                    <a:pt x="200977" y="7908"/>
                    <a:pt x="199927" y="8638"/>
                  </a:cubicBezTo>
                  <a:cubicBezTo>
                    <a:pt x="200224" y="8341"/>
                    <a:pt x="200544" y="8045"/>
                    <a:pt x="200840" y="7748"/>
                  </a:cubicBezTo>
                  <a:cubicBezTo>
                    <a:pt x="200852" y="7520"/>
                    <a:pt x="200669" y="7417"/>
                    <a:pt x="200447" y="7417"/>
                  </a:cubicBezTo>
                  <a:cubicBezTo>
                    <a:pt x="200224" y="7417"/>
                    <a:pt x="199962" y="7520"/>
                    <a:pt x="199813" y="7702"/>
                  </a:cubicBezTo>
                  <a:cubicBezTo>
                    <a:pt x="199523" y="8038"/>
                    <a:pt x="199298" y="8548"/>
                    <a:pt x="198860" y="8548"/>
                  </a:cubicBezTo>
                  <a:cubicBezTo>
                    <a:pt x="198851" y="8548"/>
                    <a:pt x="198841" y="8547"/>
                    <a:pt x="198832" y="8547"/>
                  </a:cubicBezTo>
                  <a:cubicBezTo>
                    <a:pt x="199357" y="8250"/>
                    <a:pt x="199653" y="7588"/>
                    <a:pt x="199494" y="6995"/>
                  </a:cubicBezTo>
                  <a:lnTo>
                    <a:pt x="199494" y="6995"/>
                  </a:lnTo>
                  <a:cubicBezTo>
                    <a:pt x="198946" y="7748"/>
                    <a:pt x="198261" y="8387"/>
                    <a:pt x="197485" y="8889"/>
                  </a:cubicBezTo>
                  <a:cubicBezTo>
                    <a:pt x="197622" y="8341"/>
                    <a:pt x="197736" y="7794"/>
                    <a:pt x="197850" y="7269"/>
                  </a:cubicBezTo>
                  <a:lnTo>
                    <a:pt x="197850" y="7269"/>
                  </a:lnTo>
                  <a:cubicBezTo>
                    <a:pt x="196438" y="9060"/>
                    <a:pt x="194466" y="10761"/>
                    <a:pt x="192249" y="10761"/>
                  </a:cubicBezTo>
                  <a:cubicBezTo>
                    <a:pt x="191528" y="10761"/>
                    <a:pt x="190782" y="10582"/>
                    <a:pt x="190021" y="10168"/>
                  </a:cubicBezTo>
                  <a:lnTo>
                    <a:pt x="190021" y="10168"/>
                  </a:lnTo>
                  <a:cubicBezTo>
                    <a:pt x="190364" y="10829"/>
                    <a:pt x="190866" y="11377"/>
                    <a:pt x="191482" y="11765"/>
                  </a:cubicBezTo>
                  <a:cubicBezTo>
                    <a:pt x="190980" y="11697"/>
                    <a:pt x="190478" y="11605"/>
                    <a:pt x="189976" y="11514"/>
                  </a:cubicBezTo>
                  <a:lnTo>
                    <a:pt x="189976" y="11514"/>
                  </a:lnTo>
                  <a:cubicBezTo>
                    <a:pt x="189998" y="11902"/>
                    <a:pt x="190181" y="12267"/>
                    <a:pt x="190455" y="12541"/>
                  </a:cubicBezTo>
                  <a:cubicBezTo>
                    <a:pt x="190299" y="12403"/>
                    <a:pt x="190091" y="12304"/>
                    <a:pt x="189890" y="12304"/>
                  </a:cubicBezTo>
                  <a:cubicBezTo>
                    <a:pt x="189826" y="12304"/>
                    <a:pt x="189762" y="12314"/>
                    <a:pt x="189702" y="12336"/>
                  </a:cubicBezTo>
                  <a:cubicBezTo>
                    <a:pt x="189451" y="12450"/>
                    <a:pt x="189336" y="12838"/>
                    <a:pt x="189542" y="13021"/>
                  </a:cubicBezTo>
                  <a:cubicBezTo>
                    <a:pt x="188606" y="12564"/>
                    <a:pt x="187670" y="12130"/>
                    <a:pt x="186711" y="11674"/>
                  </a:cubicBezTo>
                  <a:lnTo>
                    <a:pt x="186711" y="11674"/>
                  </a:lnTo>
                  <a:cubicBezTo>
                    <a:pt x="187031" y="12564"/>
                    <a:pt x="187944" y="13203"/>
                    <a:pt x="188880" y="13249"/>
                  </a:cubicBezTo>
                  <a:cubicBezTo>
                    <a:pt x="188289" y="13472"/>
                    <a:pt x="187650" y="13586"/>
                    <a:pt x="187009" y="13586"/>
                  </a:cubicBezTo>
                  <a:cubicBezTo>
                    <a:pt x="186338" y="13586"/>
                    <a:pt x="185665" y="13460"/>
                    <a:pt x="185045" y="13203"/>
                  </a:cubicBezTo>
                  <a:lnTo>
                    <a:pt x="185045" y="13203"/>
                  </a:lnTo>
                  <a:cubicBezTo>
                    <a:pt x="185045" y="13751"/>
                    <a:pt x="185388" y="14253"/>
                    <a:pt x="185890" y="14459"/>
                  </a:cubicBezTo>
                  <a:cubicBezTo>
                    <a:pt x="185699" y="14415"/>
                    <a:pt x="185510" y="14392"/>
                    <a:pt x="185325" y="14392"/>
                  </a:cubicBezTo>
                  <a:cubicBezTo>
                    <a:pt x="184936" y="14392"/>
                    <a:pt x="184564" y="14493"/>
                    <a:pt x="184224" y="14710"/>
                  </a:cubicBezTo>
                  <a:cubicBezTo>
                    <a:pt x="184475" y="14847"/>
                    <a:pt x="184726" y="15006"/>
                    <a:pt x="184977" y="15166"/>
                  </a:cubicBezTo>
                  <a:cubicBezTo>
                    <a:pt x="181188" y="16764"/>
                    <a:pt x="177467" y="18567"/>
                    <a:pt x="173222" y="18567"/>
                  </a:cubicBezTo>
                  <a:cubicBezTo>
                    <a:pt x="170026" y="18567"/>
                    <a:pt x="166237" y="17061"/>
                    <a:pt x="163133" y="16444"/>
                  </a:cubicBezTo>
                  <a:cubicBezTo>
                    <a:pt x="161400" y="16129"/>
                    <a:pt x="158758" y="16058"/>
                    <a:pt x="157152" y="15488"/>
                  </a:cubicBezTo>
                  <a:lnTo>
                    <a:pt x="157152" y="15488"/>
                  </a:lnTo>
                  <a:cubicBezTo>
                    <a:pt x="157243" y="15516"/>
                    <a:pt x="157337" y="15530"/>
                    <a:pt x="157431" y="15530"/>
                  </a:cubicBezTo>
                  <a:cubicBezTo>
                    <a:pt x="157727" y="15530"/>
                    <a:pt x="158023" y="15395"/>
                    <a:pt x="158203" y="15166"/>
                  </a:cubicBezTo>
                  <a:cubicBezTo>
                    <a:pt x="157687" y="14834"/>
                    <a:pt x="157063" y="14659"/>
                    <a:pt x="156444" y="14659"/>
                  </a:cubicBezTo>
                  <a:cubicBezTo>
                    <a:pt x="156401" y="14659"/>
                    <a:pt x="156358" y="14659"/>
                    <a:pt x="156314" y="14661"/>
                  </a:cubicBezTo>
                  <a:lnTo>
                    <a:pt x="156314" y="14661"/>
                  </a:lnTo>
                  <a:cubicBezTo>
                    <a:pt x="156573" y="14569"/>
                    <a:pt x="156808" y="14401"/>
                    <a:pt x="156970" y="14185"/>
                  </a:cubicBezTo>
                  <a:lnTo>
                    <a:pt x="156970" y="14185"/>
                  </a:lnTo>
                  <a:cubicBezTo>
                    <a:pt x="156393" y="14293"/>
                    <a:pt x="155830" y="14473"/>
                    <a:pt x="155303" y="14701"/>
                  </a:cubicBezTo>
                  <a:lnTo>
                    <a:pt x="155303" y="14701"/>
                  </a:lnTo>
                  <a:cubicBezTo>
                    <a:pt x="155686" y="14461"/>
                    <a:pt x="155989" y="14081"/>
                    <a:pt x="156126" y="13637"/>
                  </a:cubicBezTo>
                  <a:lnTo>
                    <a:pt x="156126" y="13637"/>
                  </a:lnTo>
                  <a:cubicBezTo>
                    <a:pt x="155441" y="14116"/>
                    <a:pt x="154665" y="14481"/>
                    <a:pt x="153843" y="14710"/>
                  </a:cubicBezTo>
                  <a:cubicBezTo>
                    <a:pt x="154003" y="14367"/>
                    <a:pt x="154163" y="14025"/>
                    <a:pt x="154300" y="13660"/>
                  </a:cubicBezTo>
                  <a:lnTo>
                    <a:pt x="154300" y="13660"/>
                  </a:lnTo>
                  <a:cubicBezTo>
                    <a:pt x="153546" y="14025"/>
                    <a:pt x="152747" y="14299"/>
                    <a:pt x="151926" y="14504"/>
                  </a:cubicBezTo>
                  <a:cubicBezTo>
                    <a:pt x="152108" y="14322"/>
                    <a:pt x="152268" y="14162"/>
                    <a:pt x="152451" y="13979"/>
                  </a:cubicBezTo>
                  <a:cubicBezTo>
                    <a:pt x="151743" y="13934"/>
                    <a:pt x="151058" y="13888"/>
                    <a:pt x="150351" y="13842"/>
                  </a:cubicBezTo>
                  <a:cubicBezTo>
                    <a:pt x="150784" y="13705"/>
                    <a:pt x="151195" y="13591"/>
                    <a:pt x="151629" y="13477"/>
                  </a:cubicBezTo>
                  <a:cubicBezTo>
                    <a:pt x="151119" y="13323"/>
                    <a:pt x="150585" y="13243"/>
                    <a:pt x="150052" y="13243"/>
                  </a:cubicBezTo>
                  <a:cubicBezTo>
                    <a:pt x="149622" y="13243"/>
                    <a:pt x="149192" y="13295"/>
                    <a:pt x="148777" y="13403"/>
                  </a:cubicBezTo>
                  <a:lnTo>
                    <a:pt x="148777" y="13403"/>
                  </a:lnTo>
                  <a:cubicBezTo>
                    <a:pt x="149174" y="13231"/>
                    <a:pt x="149412" y="12711"/>
                    <a:pt x="149232" y="12313"/>
                  </a:cubicBezTo>
                  <a:cubicBezTo>
                    <a:pt x="149203" y="12312"/>
                    <a:pt x="149173" y="12312"/>
                    <a:pt x="149144" y="12312"/>
                  </a:cubicBezTo>
                  <a:cubicBezTo>
                    <a:pt x="148352" y="12312"/>
                    <a:pt x="147565" y="12606"/>
                    <a:pt x="146927" y="13112"/>
                  </a:cubicBezTo>
                  <a:cubicBezTo>
                    <a:pt x="147087" y="12678"/>
                    <a:pt x="147155" y="12245"/>
                    <a:pt x="147110" y="11788"/>
                  </a:cubicBezTo>
                  <a:lnTo>
                    <a:pt x="147110" y="11788"/>
                  </a:lnTo>
                  <a:cubicBezTo>
                    <a:pt x="146813" y="12267"/>
                    <a:pt x="146402" y="12633"/>
                    <a:pt x="145923" y="12884"/>
                  </a:cubicBezTo>
                  <a:cubicBezTo>
                    <a:pt x="145991" y="12564"/>
                    <a:pt x="146060" y="12222"/>
                    <a:pt x="146128" y="11902"/>
                  </a:cubicBezTo>
                  <a:lnTo>
                    <a:pt x="146128" y="11902"/>
                  </a:lnTo>
                  <a:cubicBezTo>
                    <a:pt x="145512" y="12404"/>
                    <a:pt x="144896" y="12884"/>
                    <a:pt x="144302" y="13386"/>
                  </a:cubicBezTo>
                  <a:cubicBezTo>
                    <a:pt x="144348" y="13043"/>
                    <a:pt x="144416" y="12701"/>
                    <a:pt x="144462" y="12382"/>
                  </a:cubicBezTo>
                  <a:lnTo>
                    <a:pt x="144462" y="12382"/>
                  </a:lnTo>
                  <a:cubicBezTo>
                    <a:pt x="143303" y="12885"/>
                    <a:pt x="142038" y="13136"/>
                    <a:pt x="140770" y="13136"/>
                  </a:cubicBezTo>
                  <a:cubicBezTo>
                    <a:pt x="140715" y="13136"/>
                    <a:pt x="140660" y="13136"/>
                    <a:pt x="140604" y="13135"/>
                  </a:cubicBezTo>
                  <a:cubicBezTo>
                    <a:pt x="140924" y="12952"/>
                    <a:pt x="141243" y="12770"/>
                    <a:pt x="141563" y="12587"/>
                  </a:cubicBezTo>
                  <a:cubicBezTo>
                    <a:pt x="141438" y="12471"/>
                    <a:pt x="141281" y="12393"/>
                    <a:pt x="141115" y="12358"/>
                  </a:cubicBezTo>
                  <a:lnTo>
                    <a:pt x="141115" y="12358"/>
                  </a:lnTo>
                  <a:cubicBezTo>
                    <a:pt x="141571" y="12156"/>
                    <a:pt x="141952" y="11777"/>
                    <a:pt x="142134" y="11309"/>
                  </a:cubicBezTo>
                  <a:cubicBezTo>
                    <a:pt x="141941" y="11277"/>
                    <a:pt x="141745" y="11261"/>
                    <a:pt x="141549" y="11261"/>
                  </a:cubicBezTo>
                  <a:cubicBezTo>
                    <a:pt x="140912" y="11261"/>
                    <a:pt x="140273" y="11428"/>
                    <a:pt x="139714" y="11742"/>
                  </a:cubicBezTo>
                  <a:cubicBezTo>
                    <a:pt x="140262" y="11195"/>
                    <a:pt x="140627" y="10487"/>
                    <a:pt x="140810" y="9757"/>
                  </a:cubicBezTo>
                  <a:lnTo>
                    <a:pt x="140810" y="9757"/>
                  </a:lnTo>
                  <a:cubicBezTo>
                    <a:pt x="139570" y="11190"/>
                    <a:pt x="138047" y="11597"/>
                    <a:pt x="136427" y="11597"/>
                  </a:cubicBezTo>
                  <a:cubicBezTo>
                    <a:pt x="134796" y="11597"/>
                    <a:pt x="133066" y="11184"/>
                    <a:pt x="131429" y="10989"/>
                  </a:cubicBezTo>
                  <a:cubicBezTo>
                    <a:pt x="127571" y="10533"/>
                    <a:pt x="123714" y="10145"/>
                    <a:pt x="119833" y="9871"/>
                  </a:cubicBezTo>
                  <a:cubicBezTo>
                    <a:pt x="119833" y="9871"/>
                    <a:pt x="114690" y="9516"/>
                    <a:pt x="110909" y="9516"/>
                  </a:cubicBezTo>
                  <a:cubicBezTo>
                    <a:pt x="109019" y="9516"/>
                    <a:pt x="107470" y="9604"/>
                    <a:pt x="107074" y="9871"/>
                  </a:cubicBezTo>
                  <a:cubicBezTo>
                    <a:pt x="105887" y="10670"/>
                    <a:pt x="94246" y="13386"/>
                    <a:pt x="94246" y="13386"/>
                  </a:cubicBezTo>
                  <a:cubicBezTo>
                    <a:pt x="94090" y="13423"/>
                    <a:pt x="93915" y="13440"/>
                    <a:pt x="93724" y="13440"/>
                  </a:cubicBezTo>
                  <a:cubicBezTo>
                    <a:pt x="91796" y="13440"/>
                    <a:pt x="88276" y="11701"/>
                    <a:pt x="86759" y="11286"/>
                  </a:cubicBezTo>
                  <a:cubicBezTo>
                    <a:pt x="83610" y="10487"/>
                    <a:pt x="79980" y="9118"/>
                    <a:pt x="76808" y="8866"/>
                  </a:cubicBezTo>
                  <a:cubicBezTo>
                    <a:pt x="76259" y="8827"/>
                    <a:pt x="75711" y="8811"/>
                    <a:pt x="75165" y="8811"/>
                  </a:cubicBezTo>
                  <a:cubicBezTo>
                    <a:pt x="72479" y="8811"/>
                    <a:pt x="69821" y="9205"/>
                    <a:pt x="67159" y="9205"/>
                  </a:cubicBezTo>
                  <a:cubicBezTo>
                    <a:pt x="66579" y="9205"/>
                    <a:pt x="65998" y="9186"/>
                    <a:pt x="65418" y="9140"/>
                  </a:cubicBezTo>
                  <a:cubicBezTo>
                    <a:pt x="61218" y="8821"/>
                    <a:pt x="57292" y="8341"/>
                    <a:pt x="53343" y="6721"/>
                  </a:cubicBezTo>
                  <a:cubicBezTo>
                    <a:pt x="51791" y="6721"/>
                    <a:pt x="48892" y="4507"/>
                    <a:pt x="47409" y="3936"/>
                  </a:cubicBezTo>
                  <a:lnTo>
                    <a:pt x="39785" y="878"/>
                  </a:lnTo>
                  <a:cubicBezTo>
                    <a:pt x="38804" y="467"/>
                    <a:pt x="37776" y="56"/>
                    <a:pt x="36704" y="10"/>
                  </a:cubicBezTo>
                  <a:cubicBezTo>
                    <a:pt x="36594" y="4"/>
                    <a:pt x="36485" y="0"/>
                    <a:pt x="36376" y="0"/>
                  </a:cubicBezTo>
                  <a:close/>
                </a:path>
              </a:pathLst>
            </a:custGeom>
            <a:solidFill>
              <a:srgbClr val="4A7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33294" y="4341571"/>
              <a:ext cx="2453356" cy="885246"/>
            </a:xfrm>
            <a:custGeom>
              <a:avLst/>
              <a:gdLst/>
              <a:ahLst/>
              <a:cxnLst/>
              <a:rect l="l" t="t" r="r" b="b"/>
              <a:pathLst>
                <a:path w="78064" h="24856" extrusionOk="0">
                  <a:moveTo>
                    <a:pt x="8035" y="0"/>
                  </a:moveTo>
                  <a:lnTo>
                    <a:pt x="0" y="3995"/>
                  </a:lnTo>
                  <a:lnTo>
                    <a:pt x="23" y="24789"/>
                  </a:lnTo>
                  <a:cubicBezTo>
                    <a:pt x="8332" y="24789"/>
                    <a:pt x="16640" y="24743"/>
                    <a:pt x="24949" y="24743"/>
                  </a:cubicBezTo>
                  <a:cubicBezTo>
                    <a:pt x="32664" y="24743"/>
                    <a:pt x="40378" y="24743"/>
                    <a:pt x="48071" y="24766"/>
                  </a:cubicBezTo>
                  <a:cubicBezTo>
                    <a:pt x="54781" y="24766"/>
                    <a:pt x="61469" y="24766"/>
                    <a:pt x="68180" y="24789"/>
                  </a:cubicBezTo>
                  <a:lnTo>
                    <a:pt x="74845" y="24789"/>
                  </a:lnTo>
                  <a:cubicBezTo>
                    <a:pt x="75388" y="24789"/>
                    <a:pt x="76024" y="24855"/>
                    <a:pt x="76634" y="24855"/>
                  </a:cubicBezTo>
                  <a:cubicBezTo>
                    <a:pt x="77153" y="24855"/>
                    <a:pt x="77654" y="24807"/>
                    <a:pt x="78063" y="24629"/>
                  </a:cubicBezTo>
                  <a:cubicBezTo>
                    <a:pt x="77561" y="23282"/>
                    <a:pt x="75803" y="22552"/>
                    <a:pt x="74639" y="21890"/>
                  </a:cubicBezTo>
                  <a:cubicBezTo>
                    <a:pt x="73521" y="21251"/>
                    <a:pt x="72539" y="20178"/>
                    <a:pt x="71307" y="19927"/>
                  </a:cubicBezTo>
                  <a:cubicBezTo>
                    <a:pt x="69823" y="19607"/>
                    <a:pt x="68362" y="19333"/>
                    <a:pt x="66879" y="18991"/>
                  </a:cubicBezTo>
                  <a:cubicBezTo>
                    <a:pt x="65761" y="18728"/>
                    <a:pt x="64601" y="18212"/>
                    <a:pt x="63419" y="18212"/>
                  </a:cubicBezTo>
                  <a:cubicBezTo>
                    <a:pt x="63370" y="18212"/>
                    <a:pt x="63321" y="18213"/>
                    <a:pt x="63272" y="18215"/>
                  </a:cubicBezTo>
                  <a:cubicBezTo>
                    <a:pt x="64094" y="19288"/>
                    <a:pt x="64802" y="20429"/>
                    <a:pt x="65372" y="21639"/>
                  </a:cubicBezTo>
                  <a:cubicBezTo>
                    <a:pt x="63068" y="18546"/>
                    <a:pt x="59994" y="15668"/>
                    <a:pt x="56023" y="15668"/>
                  </a:cubicBezTo>
                  <a:cubicBezTo>
                    <a:pt x="55510" y="15668"/>
                    <a:pt x="54982" y="15717"/>
                    <a:pt x="54439" y="15818"/>
                  </a:cubicBezTo>
                  <a:cubicBezTo>
                    <a:pt x="57566" y="16868"/>
                    <a:pt x="59575" y="19744"/>
                    <a:pt x="61127" y="22506"/>
                  </a:cubicBezTo>
                  <a:cubicBezTo>
                    <a:pt x="57543" y="17736"/>
                    <a:pt x="52179" y="13901"/>
                    <a:pt x="46267" y="12691"/>
                  </a:cubicBezTo>
                  <a:cubicBezTo>
                    <a:pt x="45657" y="12559"/>
                    <a:pt x="45034" y="12463"/>
                    <a:pt x="44408" y="12463"/>
                  </a:cubicBezTo>
                  <a:cubicBezTo>
                    <a:pt x="44168" y="12463"/>
                    <a:pt x="43928" y="12477"/>
                    <a:pt x="43688" y="12509"/>
                  </a:cubicBezTo>
                  <a:cubicBezTo>
                    <a:pt x="42319" y="12668"/>
                    <a:pt x="41086" y="13536"/>
                    <a:pt x="39808" y="14038"/>
                  </a:cubicBezTo>
                  <a:cubicBezTo>
                    <a:pt x="38256" y="14631"/>
                    <a:pt x="36726" y="15339"/>
                    <a:pt x="35288" y="16206"/>
                  </a:cubicBezTo>
                  <a:cubicBezTo>
                    <a:pt x="36247" y="15271"/>
                    <a:pt x="37297" y="14426"/>
                    <a:pt x="38438" y="13718"/>
                  </a:cubicBezTo>
                  <a:cubicBezTo>
                    <a:pt x="37913" y="13308"/>
                    <a:pt x="37229" y="13171"/>
                    <a:pt x="36567" y="13102"/>
                  </a:cubicBezTo>
                  <a:cubicBezTo>
                    <a:pt x="35722" y="12989"/>
                    <a:pt x="34870" y="12903"/>
                    <a:pt x="34022" y="12903"/>
                  </a:cubicBezTo>
                  <a:cubicBezTo>
                    <a:pt x="33336" y="12903"/>
                    <a:pt x="32653" y="12959"/>
                    <a:pt x="31979" y="13102"/>
                  </a:cubicBezTo>
                  <a:cubicBezTo>
                    <a:pt x="29970" y="13536"/>
                    <a:pt x="28190" y="14883"/>
                    <a:pt x="26387" y="15841"/>
                  </a:cubicBezTo>
                  <a:cubicBezTo>
                    <a:pt x="24378" y="16891"/>
                    <a:pt x="22346" y="17941"/>
                    <a:pt x="20383" y="19105"/>
                  </a:cubicBezTo>
                  <a:cubicBezTo>
                    <a:pt x="18557" y="20178"/>
                    <a:pt x="14175" y="22004"/>
                    <a:pt x="13125" y="23830"/>
                  </a:cubicBezTo>
                  <a:cubicBezTo>
                    <a:pt x="14380" y="21639"/>
                    <a:pt x="15841" y="19493"/>
                    <a:pt x="17530" y="17599"/>
                  </a:cubicBezTo>
                  <a:cubicBezTo>
                    <a:pt x="18968" y="15955"/>
                    <a:pt x="20908" y="14791"/>
                    <a:pt x="22552" y="13330"/>
                  </a:cubicBezTo>
                  <a:cubicBezTo>
                    <a:pt x="20269" y="12166"/>
                    <a:pt x="19242" y="11527"/>
                    <a:pt x="17644" y="9176"/>
                  </a:cubicBezTo>
                  <a:cubicBezTo>
                    <a:pt x="16754" y="7875"/>
                    <a:pt x="15864" y="6551"/>
                    <a:pt x="14974" y="5227"/>
                  </a:cubicBezTo>
                  <a:cubicBezTo>
                    <a:pt x="14540" y="4566"/>
                    <a:pt x="13536" y="2283"/>
                    <a:pt x="12828" y="1986"/>
                  </a:cubicBezTo>
                  <a:lnTo>
                    <a:pt x="8035"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37010" y="4321200"/>
              <a:ext cx="1617636" cy="882112"/>
            </a:xfrm>
            <a:custGeom>
              <a:avLst/>
              <a:gdLst/>
              <a:ahLst/>
              <a:cxnLst/>
              <a:rect l="l" t="t" r="r" b="b"/>
              <a:pathLst>
                <a:path w="51472" h="24768" extrusionOk="0">
                  <a:moveTo>
                    <a:pt x="21092" y="17116"/>
                  </a:moveTo>
                  <a:cubicBezTo>
                    <a:pt x="21084" y="17125"/>
                    <a:pt x="21076" y="17134"/>
                    <a:pt x="21068" y="17144"/>
                  </a:cubicBezTo>
                  <a:cubicBezTo>
                    <a:pt x="21076" y="17134"/>
                    <a:pt x="21084" y="17125"/>
                    <a:pt x="21092" y="17116"/>
                  </a:cubicBezTo>
                  <a:close/>
                  <a:moveTo>
                    <a:pt x="7896" y="1"/>
                  </a:moveTo>
                  <a:cubicBezTo>
                    <a:pt x="7342" y="1"/>
                    <a:pt x="6757" y="94"/>
                    <a:pt x="6140" y="299"/>
                  </a:cubicBezTo>
                  <a:cubicBezTo>
                    <a:pt x="5410" y="550"/>
                    <a:pt x="4702" y="915"/>
                    <a:pt x="4132" y="1485"/>
                  </a:cubicBezTo>
                  <a:cubicBezTo>
                    <a:pt x="4862" y="1965"/>
                    <a:pt x="5570" y="2535"/>
                    <a:pt x="6255" y="3106"/>
                  </a:cubicBezTo>
                  <a:cubicBezTo>
                    <a:pt x="6686" y="2954"/>
                    <a:pt x="7143" y="2881"/>
                    <a:pt x="7601" y="2881"/>
                  </a:cubicBezTo>
                  <a:cubicBezTo>
                    <a:pt x="8450" y="2881"/>
                    <a:pt x="9301" y="3134"/>
                    <a:pt x="9998" y="3608"/>
                  </a:cubicBezTo>
                  <a:cubicBezTo>
                    <a:pt x="9895" y="3354"/>
                    <a:pt x="9752" y="3113"/>
                    <a:pt x="9580" y="2895"/>
                  </a:cubicBezTo>
                  <a:lnTo>
                    <a:pt x="9580" y="2895"/>
                  </a:lnTo>
                  <a:cubicBezTo>
                    <a:pt x="10796" y="3959"/>
                    <a:pt x="11782" y="5286"/>
                    <a:pt x="12440" y="6758"/>
                  </a:cubicBezTo>
                  <a:cubicBezTo>
                    <a:pt x="11481" y="5868"/>
                    <a:pt x="10317" y="5183"/>
                    <a:pt x="9062" y="4795"/>
                  </a:cubicBezTo>
                  <a:cubicBezTo>
                    <a:pt x="8714" y="4672"/>
                    <a:pt x="8366" y="4586"/>
                    <a:pt x="8002" y="4586"/>
                  </a:cubicBezTo>
                  <a:cubicBezTo>
                    <a:pt x="7960" y="4586"/>
                    <a:pt x="7917" y="4587"/>
                    <a:pt x="7875" y="4590"/>
                  </a:cubicBezTo>
                  <a:cubicBezTo>
                    <a:pt x="7396" y="4613"/>
                    <a:pt x="6962" y="4795"/>
                    <a:pt x="6528" y="4955"/>
                  </a:cubicBezTo>
                  <a:cubicBezTo>
                    <a:pt x="5136" y="5526"/>
                    <a:pt x="3721" y="6073"/>
                    <a:pt x="2511" y="6964"/>
                  </a:cubicBezTo>
                  <a:cubicBezTo>
                    <a:pt x="1279" y="7831"/>
                    <a:pt x="274" y="9086"/>
                    <a:pt x="0" y="10570"/>
                  </a:cubicBezTo>
                  <a:cubicBezTo>
                    <a:pt x="893" y="10139"/>
                    <a:pt x="1888" y="9926"/>
                    <a:pt x="2882" y="9926"/>
                  </a:cubicBezTo>
                  <a:cubicBezTo>
                    <a:pt x="4047" y="9926"/>
                    <a:pt x="5211" y="10219"/>
                    <a:pt x="6209" y="10798"/>
                  </a:cubicBezTo>
                  <a:cubicBezTo>
                    <a:pt x="6003" y="11666"/>
                    <a:pt x="5775" y="12533"/>
                    <a:pt x="5547" y="13400"/>
                  </a:cubicBezTo>
                  <a:cubicBezTo>
                    <a:pt x="5561" y="13355"/>
                    <a:pt x="5644" y="13335"/>
                    <a:pt x="5777" y="13335"/>
                  </a:cubicBezTo>
                  <a:cubicBezTo>
                    <a:pt x="6511" y="13335"/>
                    <a:pt x="8756" y="13941"/>
                    <a:pt x="9085" y="14154"/>
                  </a:cubicBezTo>
                  <a:cubicBezTo>
                    <a:pt x="10158" y="14838"/>
                    <a:pt x="11139" y="16368"/>
                    <a:pt x="12052" y="17303"/>
                  </a:cubicBezTo>
                  <a:cubicBezTo>
                    <a:pt x="13536" y="15865"/>
                    <a:pt x="15019" y="14427"/>
                    <a:pt x="16503" y="12989"/>
                  </a:cubicBezTo>
                  <a:lnTo>
                    <a:pt x="16503" y="12989"/>
                  </a:lnTo>
                  <a:cubicBezTo>
                    <a:pt x="16092" y="14359"/>
                    <a:pt x="14814" y="15409"/>
                    <a:pt x="14654" y="16847"/>
                  </a:cubicBezTo>
                  <a:cubicBezTo>
                    <a:pt x="14609" y="17258"/>
                    <a:pt x="14677" y="17669"/>
                    <a:pt x="14586" y="18057"/>
                  </a:cubicBezTo>
                  <a:cubicBezTo>
                    <a:pt x="14494" y="18467"/>
                    <a:pt x="14289" y="18833"/>
                    <a:pt x="14061" y="19198"/>
                  </a:cubicBezTo>
                  <a:cubicBezTo>
                    <a:pt x="12851" y="21138"/>
                    <a:pt x="11481" y="23010"/>
                    <a:pt x="9998" y="24767"/>
                  </a:cubicBezTo>
                  <a:cubicBezTo>
                    <a:pt x="11961" y="22462"/>
                    <a:pt x="14768" y="20476"/>
                    <a:pt x="16868" y="18148"/>
                  </a:cubicBezTo>
                  <a:cubicBezTo>
                    <a:pt x="19105" y="15683"/>
                    <a:pt x="21342" y="13286"/>
                    <a:pt x="24652" y="12350"/>
                  </a:cubicBezTo>
                  <a:lnTo>
                    <a:pt x="24652" y="12350"/>
                  </a:lnTo>
                  <a:cubicBezTo>
                    <a:pt x="23100" y="13012"/>
                    <a:pt x="21707" y="13971"/>
                    <a:pt x="20543" y="15158"/>
                  </a:cubicBezTo>
                  <a:cubicBezTo>
                    <a:pt x="21370" y="14809"/>
                    <a:pt x="22285" y="14622"/>
                    <a:pt x="23206" y="14622"/>
                  </a:cubicBezTo>
                  <a:cubicBezTo>
                    <a:pt x="23429" y="14622"/>
                    <a:pt x="23653" y="14633"/>
                    <a:pt x="23876" y="14656"/>
                  </a:cubicBezTo>
                  <a:cubicBezTo>
                    <a:pt x="22836" y="15356"/>
                    <a:pt x="21908" y="16191"/>
                    <a:pt x="21092" y="17116"/>
                  </a:cubicBezTo>
                  <a:lnTo>
                    <a:pt x="21092" y="17116"/>
                  </a:lnTo>
                  <a:cubicBezTo>
                    <a:pt x="22461" y="15583"/>
                    <a:pt x="26329" y="14832"/>
                    <a:pt x="28167" y="13765"/>
                  </a:cubicBezTo>
                  <a:cubicBezTo>
                    <a:pt x="29694" y="12883"/>
                    <a:pt x="31376" y="12473"/>
                    <a:pt x="33091" y="12473"/>
                  </a:cubicBezTo>
                  <a:cubicBezTo>
                    <a:pt x="34171" y="12473"/>
                    <a:pt x="35263" y="12635"/>
                    <a:pt x="36338" y="12944"/>
                  </a:cubicBezTo>
                  <a:cubicBezTo>
                    <a:pt x="36338" y="13319"/>
                    <a:pt x="36801" y="13455"/>
                    <a:pt x="37206" y="13455"/>
                  </a:cubicBezTo>
                  <a:cubicBezTo>
                    <a:pt x="37269" y="13455"/>
                    <a:pt x="37330" y="13452"/>
                    <a:pt x="37388" y="13446"/>
                  </a:cubicBezTo>
                  <a:cubicBezTo>
                    <a:pt x="39184" y="13264"/>
                    <a:pt x="41041" y="12822"/>
                    <a:pt x="42852" y="12822"/>
                  </a:cubicBezTo>
                  <a:cubicBezTo>
                    <a:pt x="43986" y="12822"/>
                    <a:pt x="45103" y="12996"/>
                    <a:pt x="46176" y="13514"/>
                  </a:cubicBezTo>
                  <a:cubicBezTo>
                    <a:pt x="47934" y="14359"/>
                    <a:pt x="49554" y="15591"/>
                    <a:pt x="51471" y="16002"/>
                  </a:cubicBezTo>
                  <a:cubicBezTo>
                    <a:pt x="49212" y="13880"/>
                    <a:pt x="46427" y="12442"/>
                    <a:pt x="43688" y="11026"/>
                  </a:cubicBezTo>
                  <a:cubicBezTo>
                    <a:pt x="41493" y="9888"/>
                    <a:pt x="38880" y="9107"/>
                    <a:pt x="36316" y="9107"/>
                  </a:cubicBezTo>
                  <a:cubicBezTo>
                    <a:pt x="35334" y="9107"/>
                    <a:pt x="34359" y="9221"/>
                    <a:pt x="33417" y="9474"/>
                  </a:cubicBezTo>
                  <a:cubicBezTo>
                    <a:pt x="30678" y="10205"/>
                    <a:pt x="28327" y="12008"/>
                    <a:pt x="25633" y="12944"/>
                  </a:cubicBezTo>
                  <a:cubicBezTo>
                    <a:pt x="27939" y="11232"/>
                    <a:pt x="30472" y="9862"/>
                    <a:pt x="33143" y="8835"/>
                  </a:cubicBezTo>
                  <a:lnTo>
                    <a:pt x="33143" y="8835"/>
                  </a:lnTo>
                  <a:cubicBezTo>
                    <a:pt x="30472" y="8995"/>
                    <a:pt x="27824" y="9657"/>
                    <a:pt x="25382" y="10798"/>
                  </a:cubicBezTo>
                  <a:cubicBezTo>
                    <a:pt x="24097" y="11407"/>
                    <a:pt x="22635" y="12282"/>
                    <a:pt x="21148" y="12282"/>
                  </a:cubicBezTo>
                  <a:cubicBezTo>
                    <a:pt x="21129" y="12282"/>
                    <a:pt x="21110" y="12282"/>
                    <a:pt x="21091" y="12282"/>
                  </a:cubicBezTo>
                  <a:cubicBezTo>
                    <a:pt x="20996" y="12282"/>
                    <a:pt x="19062" y="11886"/>
                    <a:pt x="18499" y="11886"/>
                  </a:cubicBezTo>
                  <a:cubicBezTo>
                    <a:pt x="18389" y="11886"/>
                    <a:pt x="18332" y="11901"/>
                    <a:pt x="18350" y="11937"/>
                  </a:cubicBezTo>
                  <a:lnTo>
                    <a:pt x="18350" y="11937"/>
                  </a:lnTo>
                  <a:cubicBezTo>
                    <a:pt x="17278" y="10020"/>
                    <a:pt x="16183" y="8127"/>
                    <a:pt x="15088" y="6210"/>
                  </a:cubicBezTo>
                  <a:cubicBezTo>
                    <a:pt x="13482" y="3391"/>
                    <a:pt x="11239" y="1"/>
                    <a:pt x="7896" y="1"/>
                  </a:cubicBezTo>
                  <a:close/>
                </a:path>
              </a:pathLst>
            </a:custGeom>
            <a:solidFill>
              <a:srgbClr val="426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5962977" y="4647398"/>
              <a:ext cx="2550876" cy="578673"/>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5962977" y="4707089"/>
              <a:ext cx="2550876" cy="519801"/>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4"/>
            <p:cNvSpPr/>
            <p:nvPr/>
          </p:nvSpPr>
          <p:spPr>
            <a:xfrm>
              <a:off x="2280147" y="4449699"/>
              <a:ext cx="1942597" cy="69595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14"/>
          <p:cNvSpPr/>
          <p:nvPr/>
        </p:nvSpPr>
        <p:spPr>
          <a:xfrm>
            <a:off x="7005657" y="1170756"/>
            <a:ext cx="1621334" cy="2499754"/>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txBox="1">
            <a:spLocks noGrp="1"/>
          </p:cNvSpPr>
          <p:nvPr>
            <p:ph type="title"/>
          </p:nvPr>
        </p:nvSpPr>
        <p:spPr>
          <a:xfrm>
            <a:off x="2135525" y="14177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0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202574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72"/>
        <p:cNvGrpSpPr/>
        <p:nvPr/>
      </p:nvGrpSpPr>
      <p:grpSpPr>
        <a:xfrm>
          <a:off x="0" y="0"/>
          <a:ext cx="0" cy="0"/>
          <a:chOff x="0" y="0"/>
          <a:chExt cx="0" cy="0"/>
        </a:xfrm>
      </p:grpSpPr>
      <p:sp>
        <p:nvSpPr>
          <p:cNvPr id="1873" name="Google Shape;1873;p15"/>
          <p:cNvSpPr txBox="1">
            <a:spLocks noGrp="1"/>
          </p:cNvSpPr>
          <p:nvPr>
            <p:ph type="title"/>
          </p:nvPr>
        </p:nvSpPr>
        <p:spPr>
          <a:xfrm>
            <a:off x="2719975" y="3100750"/>
            <a:ext cx="45207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8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74" name="Google Shape;1874;p15"/>
          <p:cNvSpPr txBox="1">
            <a:spLocks noGrp="1"/>
          </p:cNvSpPr>
          <p:nvPr>
            <p:ph type="subTitle" idx="1"/>
          </p:nvPr>
        </p:nvSpPr>
        <p:spPr>
          <a:xfrm>
            <a:off x="1933375" y="1622350"/>
            <a:ext cx="53073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875" name="Google Shape;1875;p15"/>
          <p:cNvSpPr/>
          <p:nvPr/>
        </p:nvSpPr>
        <p:spPr>
          <a:xfrm flipH="1">
            <a:off x="277815" y="23976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
          <p:cNvSpPr/>
          <p:nvPr/>
        </p:nvSpPr>
        <p:spPr>
          <a:xfrm flipH="1">
            <a:off x="7541773" y="1917050"/>
            <a:ext cx="4011782" cy="2155907"/>
          </a:xfrm>
          <a:custGeom>
            <a:avLst/>
            <a:gdLst/>
            <a:ahLst/>
            <a:cxnLst/>
            <a:rect l="l" t="t" r="r" b="b"/>
            <a:pathLst>
              <a:path w="168156" h="90366" extrusionOk="0">
                <a:moveTo>
                  <a:pt x="4475" y="0"/>
                </a:moveTo>
                <a:lnTo>
                  <a:pt x="4475" y="0"/>
                </a:lnTo>
                <a:cubicBezTo>
                  <a:pt x="1736" y="2077"/>
                  <a:pt x="823" y="5798"/>
                  <a:pt x="731" y="9221"/>
                </a:cubicBezTo>
                <a:cubicBezTo>
                  <a:pt x="1" y="35174"/>
                  <a:pt x="937" y="61377"/>
                  <a:pt x="937" y="87375"/>
                </a:cubicBezTo>
                <a:lnTo>
                  <a:pt x="937" y="88311"/>
                </a:lnTo>
                <a:cubicBezTo>
                  <a:pt x="937" y="88311"/>
                  <a:pt x="168155" y="90365"/>
                  <a:pt x="168155" y="90365"/>
                </a:cubicBezTo>
                <a:cubicBezTo>
                  <a:pt x="161855" y="90274"/>
                  <a:pt x="153684" y="86074"/>
                  <a:pt x="147704" y="84271"/>
                </a:cubicBezTo>
                <a:cubicBezTo>
                  <a:pt x="146197" y="83837"/>
                  <a:pt x="130470" y="80003"/>
                  <a:pt x="131452" y="78382"/>
                </a:cubicBezTo>
                <a:cubicBezTo>
                  <a:pt x="132114" y="77264"/>
                  <a:pt x="132799" y="76145"/>
                  <a:pt x="133461" y="75004"/>
                </a:cubicBezTo>
                <a:cubicBezTo>
                  <a:pt x="133317" y="74998"/>
                  <a:pt x="133173" y="74995"/>
                  <a:pt x="133029" y="74995"/>
                </a:cubicBezTo>
                <a:cubicBezTo>
                  <a:pt x="131026" y="74995"/>
                  <a:pt x="129024" y="75584"/>
                  <a:pt x="127321" y="76670"/>
                </a:cubicBezTo>
                <a:cubicBezTo>
                  <a:pt x="129923" y="73589"/>
                  <a:pt x="133073" y="70964"/>
                  <a:pt x="136542" y="68955"/>
                </a:cubicBezTo>
                <a:lnTo>
                  <a:pt x="136542" y="68955"/>
                </a:lnTo>
                <a:cubicBezTo>
                  <a:pt x="130881" y="69161"/>
                  <a:pt x="125266" y="70987"/>
                  <a:pt x="120564" y="74159"/>
                </a:cubicBezTo>
                <a:cubicBezTo>
                  <a:pt x="126271" y="67038"/>
                  <a:pt x="135949" y="64755"/>
                  <a:pt x="144896" y="62907"/>
                </a:cubicBezTo>
                <a:cubicBezTo>
                  <a:pt x="143106" y="60610"/>
                  <a:pt x="140361" y="59843"/>
                  <a:pt x="137394" y="59843"/>
                </a:cubicBezTo>
                <a:cubicBezTo>
                  <a:pt x="134876" y="59843"/>
                  <a:pt x="132198" y="60396"/>
                  <a:pt x="129809" y="61035"/>
                </a:cubicBezTo>
                <a:cubicBezTo>
                  <a:pt x="137250" y="57588"/>
                  <a:pt x="144691" y="54119"/>
                  <a:pt x="152132" y="50672"/>
                </a:cubicBezTo>
                <a:cubicBezTo>
                  <a:pt x="150433" y="48753"/>
                  <a:pt x="148088" y="48034"/>
                  <a:pt x="145556" y="48034"/>
                </a:cubicBezTo>
                <a:cubicBezTo>
                  <a:pt x="142577" y="48034"/>
                  <a:pt x="139339" y="49029"/>
                  <a:pt x="136588" y="50238"/>
                </a:cubicBezTo>
                <a:cubicBezTo>
                  <a:pt x="131961" y="52244"/>
                  <a:pt x="127493" y="54591"/>
                  <a:pt x="123208" y="57234"/>
                </a:cubicBezTo>
                <a:lnTo>
                  <a:pt x="123208" y="57234"/>
                </a:lnTo>
                <a:cubicBezTo>
                  <a:pt x="125208" y="55994"/>
                  <a:pt x="126870" y="52927"/>
                  <a:pt x="128827" y="51403"/>
                </a:cubicBezTo>
                <a:cubicBezTo>
                  <a:pt x="131132" y="49599"/>
                  <a:pt x="133666" y="48139"/>
                  <a:pt x="136268" y="46838"/>
                </a:cubicBezTo>
                <a:cubicBezTo>
                  <a:pt x="141449" y="44258"/>
                  <a:pt x="147589" y="43391"/>
                  <a:pt x="152132" y="39693"/>
                </a:cubicBezTo>
                <a:cubicBezTo>
                  <a:pt x="153250" y="38780"/>
                  <a:pt x="154369" y="37548"/>
                  <a:pt x="154232" y="36087"/>
                </a:cubicBezTo>
                <a:cubicBezTo>
                  <a:pt x="154072" y="34603"/>
                  <a:pt x="152634" y="33553"/>
                  <a:pt x="151196" y="33074"/>
                </a:cubicBezTo>
                <a:cubicBezTo>
                  <a:pt x="150219" y="32760"/>
                  <a:pt x="149209" y="32618"/>
                  <a:pt x="148194" y="32618"/>
                </a:cubicBezTo>
                <a:cubicBezTo>
                  <a:pt x="145957" y="32618"/>
                  <a:pt x="143694" y="33308"/>
                  <a:pt x="141700" y="34375"/>
                </a:cubicBezTo>
                <a:cubicBezTo>
                  <a:pt x="138825" y="35950"/>
                  <a:pt x="136428" y="38255"/>
                  <a:pt x="134077" y="40538"/>
                </a:cubicBezTo>
                <a:cubicBezTo>
                  <a:pt x="136085" y="34900"/>
                  <a:pt x="144782" y="34398"/>
                  <a:pt x="147293" y="28988"/>
                </a:cubicBezTo>
                <a:cubicBezTo>
                  <a:pt x="147955" y="27527"/>
                  <a:pt x="147955" y="25519"/>
                  <a:pt x="146631" y="24629"/>
                </a:cubicBezTo>
                <a:cubicBezTo>
                  <a:pt x="146163" y="24313"/>
                  <a:pt x="145626" y="24190"/>
                  <a:pt x="145069" y="24190"/>
                </a:cubicBezTo>
                <a:cubicBezTo>
                  <a:pt x="144295" y="24190"/>
                  <a:pt x="143480" y="24428"/>
                  <a:pt x="142750" y="24720"/>
                </a:cubicBezTo>
                <a:cubicBezTo>
                  <a:pt x="140210" y="25703"/>
                  <a:pt x="137839" y="27137"/>
                  <a:pt x="135766" y="28922"/>
                </a:cubicBezTo>
                <a:lnTo>
                  <a:pt x="135766" y="28922"/>
                </a:lnTo>
                <a:cubicBezTo>
                  <a:pt x="137974" y="26334"/>
                  <a:pt x="139759" y="23388"/>
                  <a:pt x="141039" y="20246"/>
                </a:cubicBezTo>
                <a:cubicBezTo>
                  <a:pt x="141997" y="17895"/>
                  <a:pt x="142591" y="15019"/>
                  <a:pt x="141061" y="13010"/>
                </a:cubicBezTo>
                <a:cubicBezTo>
                  <a:pt x="140171" y="11827"/>
                  <a:pt x="138738" y="11289"/>
                  <a:pt x="137253" y="11289"/>
                </a:cubicBezTo>
                <a:cubicBezTo>
                  <a:pt x="135960" y="11289"/>
                  <a:pt x="134626" y="11696"/>
                  <a:pt x="133575" y="12440"/>
                </a:cubicBezTo>
                <a:cubicBezTo>
                  <a:pt x="131292" y="14038"/>
                  <a:pt x="130060" y="16708"/>
                  <a:pt x="129124" y="19333"/>
                </a:cubicBezTo>
                <a:cubicBezTo>
                  <a:pt x="127937" y="22574"/>
                  <a:pt x="127047" y="25907"/>
                  <a:pt x="126453" y="29308"/>
                </a:cubicBezTo>
                <a:cubicBezTo>
                  <a:pt x="127092" y="24537"/>
                  <a:pt x="126156" y="19584"/>
                  <a:pt x="123828" y="15361"/>
                </a:cubicBezTo>
                <a:cubicBezTo>
                  <a:pt x="123509" y="14768"/>
                  <a:pt x="123121" y="14152"/>
                  <a:pt x="122482" y="13901"/>
                </a:cubicBezTo>
                <a:cubicBezTo>
                  <a:pt x="122297" y="13831"/>
                  <a:pt x="122117" y="13799"/>
                  <a:pt x="121943" y="13799"/>
                </a:cubicBezTo>
                <a:cubicBezTo>
                  <a:pt x="120632" y="13799"/>
                  <a:pt x="119650" y="15625"/>
                  <a:pt x="119469" y="17096"/>
                </a:cubicBezTo>
                <a:cubicBezTo>
                  <a:pt x="118510" y="24788"/>
                  <a:pt x="122390" y="32686"/>
                  <a:pt x="120473" y="40173"/>
                </a:cubicBezTo>
                <a:cubicBezTo>
                  <a:pt x="120724" y="33553"/>
                  <a:pt x="118578" y="26843"/>
                  <a:pt x="114470" y="21616"/>
                </a:cubicBezTo>
                <a:cubicBezTo>
                  <a:pt x="113945" y="20931"/>
                  <a:pt x="113351" y="20269"/>
                  <a:pt x="112530" y="19972"/>
                </a:cubicBezTo>
                <a:cubicBezTo>
                  <a:pt x="112319" y="19894"/>
                  <a:pt x="112089" y="19855"/>
                  <a:pt x="111858" y="19855"/>
                </a:cubicBezTo>
                <a:cubicBezTo>
                  <a:pt x="111217" y="19855"/>
                  <a:pt x="110574" y="20154"/>
                  <a:pt x="110339" y="20725"/>
                </a:cubicBezTo>
                <a:cubicBezTo>
                  <a:pt x="110019" y="21479"/>
                  <a:pt x="110430" y="22300"/>
                  <a:pt x="110864" y="22985"/>
                </a:cubicBezTo>
                <a:cubicBezTo>
                  <a:pt x="114242" y="28303"/>
                  <a:pt x="115748" y="31704"/>
                  <a:pt x="115885" y="37958"/>
                </a:cubicBezTo>
                <a:cubicBezTo>
                  <a:pt x="116045" y="43779"/>
                  <a:pt x="114242" y="47910"/>
                  <a:pt x="112119" y="53206"/>
                </a:cubicBezTo>
                <a:cubicBezTo>
                  <a:pt x="111685" y="50718"/>
                  <a:pt x="109608" y="48664"/>
                  <a:pt x="107211" y="48047"/>
                </a:cubicBezTo>
                <a:cubicBezTo>
                  <a:pt x="106702" y="47911"/>
                  <a:pt x="106179" y="47839"/>
                  <a:pt x="105653" y="47839"/>
                </a:cubicBezTo>
                <a:cubicBezTo>
                  <a:pt x="105473" y="47839"/>
                  <a:pt x="105292" y="47847"/>
                  <a:pt x="105112" y="47865"/>
                </a:cubicBezTo>
                <a:cubicBezTo>
                  <a:pt x="100820" y="48253"/>
                  <a:pt x="99405" y="53023"/>
                  <a:pt x="96278" y="55009"/>
                </a:cubicBezTo>
                <a:cubicBezTo>
                  <a:pt x="96768" y="53441"/>
                  <a:pt x="96921" y="48121"/>
                  <a:pt x="94456" y="48121"/>
                </a:cubicBezTo>
                <a:cubicBezTo>
                  <a:pt x="94050" y="48121"/>
                  <a:pt x="93573" y="48266"/>
                  <a:pt x="93014" y="48595"/>
                </a:cubicBezTo>
                <a:cubicBezTo>
                  <a:pt x="95616" y="45742"/>
                  <a:pt x="95502" y="46198"/>
                  <a:pt x="98994" y="45285"/>
                </a:cubicBezTo>
                <a:cubicBezTo>
                  <a:pt x="100136" y="44989"/>
                  <a:pt x="101163" y="43596"/>
                  <a:pt x="100432" y="42638"/>
                </a:cubicBezTo>
                <a:cubicBezTo>
                  <a:pt x="100677" y="42548"/>
                  <a:pt x="100943" y="42537"/>
                  <a:pt x="101211" y="42537"/>
                </a:cubicBezTo>
                <a:cubicBezTo>
                  <a:pt x="101290" y="42537"/>
                  <a:pt x="101369" y="42538"/>
                  <a:pt x="101448" y="42538"/>
                </a:cubicBezTo>
                <a:cubicBezTo>
                  <a:pt x="101575" y="42538"/>
                  <a:pt x="101702" y="42536"/>
                  <a:pt x="101825" y="42524"/>
                </a:cubicBezTo>
                <a:cubicBezTo>
                  <a:pt x="102281" y="42455"/>
                  <a:pt x="102783" y="42136"/>
                  <a:pt x="102761" y="41679"/>
                </a:cubicBezTo>
                <a:cubicBezTo>
                  <a:pt x="102715" y="41131"/>
                  <a:pt x="102007" y="40949"/>
                  <a:pt x="101459" y="40903"/>
                </a:cubicBezTo>
                <a:cubicBezTo>
                  <a:pt x="100432" y="40834"/>
                  <a:pt x="99382" y="40766"/>
                  <a:pt x="98332" y="40698"/>
                </a:cubicBezTo>
                <a:cubicBezTo>
                  <a:pt x="99725" y="39214"/>
                  <a:pt x="102190" y="39990"/>
                  <a:pt x="104176" y="39533"/>
                </a:cubicBezTo>
                <a:cubicBezTo>
                  <a:pt x="104883" y="39351"/>
                  <a:pt x="105682" y="38598"/>
                  <a:pt x="105226" y="38004"/>
                </a:cubicBezTo>
                <a:lnTo>
                  <a:pt x="105226" y="38004"/>
                </a:lnTo>
                <a:cubicBezTo>
                  <a:pt x="105503" y="38036"/>
                  <a:pt x="105791" y="38073"/>
                  <a:pt x="106069" y="38073"/>
                </a:cubicBezTo>
                <a:cubicBezTo>
                  <a:pt x="106387" y="38073"/>
                  <a:pt x="106693" y="38025"/>
                  <a:pt x="106960" y="37867"/>
                </a:cubicBezTo>
                <a:cubicBezTo>
                  <a:pt x="107485" y="37593"/>
                  <a:pt x="107736" y="36794"/>
                  <a:pt x="107303" y="36406"/>
                </a:cubicBezTo>
                <a:lnTo>
                  <a:pt x="107303" y="36406"/>
                </a:lnTo>
                <a:cubicBezTo>
                  <a:pt x="106846" y="36593"/>
                  <a:pt x="106351" y="36686"/>
                  <a:pt x="105854" y="36686"/>
                </a:cubicBezTo>
                <a:cubicBezTo>
                  <a:pt x="105260" y="36686"/>
                  <a:pt x="104665" y="36553"/>
                  <a:pt x="104130" y="36292"/>
                </a:cubicBezTo>
                <a:cubicBezTo>
                  <a:pt x="104952" y="36132"/>
                  <a:pt x="105819" y="35927"/>
                  <a:pt x="106481" y="35402"/>
                </a:cubicBezTo>
                <a:cubicBezTo>
                  <a:pt x="107143" y="34877"/>
                  <a:pt x="107508" y="33873"/>
                  <a:pt x="107074" y="33142"/>
                </a:cubicBezTo>
                <a:cubicBezTo>
                  <a:pt x="107919" y="33028"/>
                  <a:pt x="108239" y="31773"/>
                  <a:pt x="107714" y="31088"/>
                </a:cubicBezTo>
                <a:cubicBezTo>
                  <a:pt x="107336" y="30595"/>
                  <a:pt x="106710" y="30374"/>
                  <a:pt x="106073" y="30374"/>
                </a:cubicBezTo>
                <a:cubicBezTo>
                  <a:pt x="105826" y="30374"/>
                  <a:pt x="105576" y="30408"/>
                  <a:pt x="105340" y="30472"/>
                </a:cubicBezTo>
                <a:cubicBezTo>
                  <a:pt x="104495" y="30700"/>
                  <a:pt x="103765" y="31202"/>
                  <a:pt x="103012" y="31636"/>
                </a:cubicBezTo>
                <a:cubicBezTo>
                  <a:pt x="102337" y="32024"/>
                  <a:pt x="101590" y="32358"/>
                  <a:pt x="100818" y="32358"/>
                </a:cubicBezTo>
                <a:cubicBezTo>
                  <a:pt x="100728" y="32358"/>
                  <a:pt x="100637" y="32353"/>
                  <a:pt x="100546" y="32343"/>
                </a:cubicBezTo>
                <a:cubicBezTo>
                  <a:pt x="102213" y="32001"/>
                  <a:pt x="103742" y="31134"/>
                  <a:pt x="104883" y="29878"/>
                </a:cubicBezTo>
                <a:cubicBezTo>
                  <a:pt x="105317" y="29399"/>
                  <a:pt x="105705" y="28828"/>
                  <a:pt x="105682" y="28189"/>
                </a:cubicBezTo>
                <a:cubicBezTo>
                  <a:pt x="105662" y="27626"/>
                  <a:pt x="105198" y="27062"/>
                  <a:pt x="104666" y="27062"/>
                </a:cubicBezTo>
                <a:cubicBezTo>
                  <a:pt x="104595" y="27062"/>
                  <a:pt x="104522" y="27072"/>
                  <a:pt x="104450" y="27094"/>
                </a:cubicBezTo>
                <a:cubicBezTo>
                  <a:pt x="105157" y="26340"/>
                  <a:pt x="105796" y="25382"/>
                  <a:pt x="105705" y="24332"/>
                </a:cubicBezTo>
                <a:cubicBezTo>
                  <a:pt x="105599" y="23121"/>
                  <a:pt x="105120" y="22694"/>
                  <a:pt x="104505" y="22694"/>
                </a:cubicBezTo>
                <a:cubicBezTo>
                  <a:pt x="103392" y="22694"/>
                  <a:pt x="101834" y="24089"/>
                  <a:pt x="101231" y="24765"/>
                </a:cubicBezTo>
                <a:cubicBezTo>
                  <a:pt x="100501" y="25610"/>
                  <a:pt x="99565" y="26295"/>
                  <a:pt x="98515" y="26706"/>
                </a:cubicBezTo>
                <a:cubicBezTo>
                  <a:pt x="99839" y="25656"/>
                  <a:pt x="103993" y="19858"/>
                  <a:pt x="100934" y="18534"/>
                </a:cubicBezTo>
                <a:cubicBezTo>
                  <a:pt x="100805" y="18475"/>
                  <a:pt x="100676" y="18449"/>
                  <a:pt x="100548" y="18449"/>
                </a:cubicBezTo>
                <a:cubicBezTo>
                  <a:pt x="99937" y="18449"/>
                  <a:pt x="99368" y="19059"/>
                  <a:pt x="98972" y="19607"/>
                </a:cubicBezTo>
                <a:cubicBezTo>
                  <a:pt x="98492" y="20246"/>
                  <a:pt x="98013" y="20885"/>
                  <a:pt x="97556" y="21524"/>
                </a:cubicBezTo>
                <a:cubicBezTo>
                  <a:pt x="97762" y="20840"/>
                  <a:pt x="97990" y="20132"/>
                  <a:pt x="98195" y="19447"/>
                </a:cubicBezTo>
                <a:cubicBezTo>
                  <a:pt x="98492" y="18557"/>
                  <a:pt x="98766" y="17621"/>
                  <a:pt x="98492" y="16731"/>
                </a:cubicBezTo>
                <a:cubicBezTo>
                  <a:pt x="98293" y="16026"/>
                  <a:pt x="97594" y="15436"/>
                  <a:pt x="96903" y="15436"/>
                </a:cubicBezTo>
                <a:cubicBezTo>
                  <a:pt x="96721" y="15436"/>
                  <a:pt x="96541" y="15477"/>
                  <a:pt x="96369" y="15567"/>
                </a:cubicBezTo>
                <a:cubicBezTo>
                  <a:pt x="95890" y="15818"/>
                  <a:pt x="95639" y="16366"/>
                  <a:pt x="95434" y="16891"/>
                </a:cubicBezTo>
                <a:cubicBezTo>
                  <a:pt x="94589" y="18968"/>
                  <a:pt x="93699" y="21022"/>
                  <a:pt x="92740" y="23054"/>
                </a:cubicBezTo>
                <a:cubicBezTo>
                  <a:pt x="92512" y="23556"/>
                  <a:pt x="92170" y="24126"/>
                  <a:pt x="91645" y="24172"/>
                </a:cubicBezTo>
                <a:cubicBezTo>
                  <a:pt x="92033" y="22780"/>
                  <a:pt x="92421" y="21387"/>
                  <a:pt x="92809" y="20018"/>
                </a:cubicBezTo>
                <a:cubicBezTo>
                  <a:pt x="93037" y="19196"/>
                  <a:pt x="93265" y="18329"/>
                  <a:pt x="93037" y="17507"/>
                </a:cubicBezTo>
                <a:cubicBezTo>
                  <a:pt x="92843" y="16828"/>
                  <a:pt x="92187" y="16214"/>
                  <a:pt x="91503" y="16214"/>
                </a:cubicBezTo>
                <a:cubicBezTo>
                  <a:pt x="91383" y="16214"/>
                  <a:pt x="91262" y="16233"/>
                  <a:pt x="91142" y="16275"/>
                </a:cubicBezTo>
                <a:cubicBezTo>
                  <a:pt x="90663" y="16434"/>
                  <a:pt x="90366" y="16891"/>
                  <a:pt x="90115" y="17324"/>
                </a:cubicBezTo>
                <a:cubicBezTo>
                  <a:pt x="88837" y="19698"/>
                  <a:pt x="88860" y="22529"/>
                  <a:pt x="88883" y="25222"/>
                </a:cubicBezTo>
                <a:cubicBezTo>
                  <a:pt x="88518" y="23579"/>
                  <a:pt x="88152" y="21935"/>
                  <a:pt x="87468" y="20406"/>
                </a:cubicBezTo>
                <a:cubicBezTo>
                  <a:pt x="87331" y="20132"/>
                  <a:pt x="87171" y="19812"/>
                  <a:pt x="86874" y="19721"/>
                </a:cubicBezTo>
                <a:cubicBezTo>
                  <a:pt x="86804" y="19696"/>
                  <a:pt x="86737" y="19685"/>
                  <a:pt x="86671" y="19685"/>
                </a:cubicBezTo>
                <a:cubicBezTo>
                  <a:pt x="86140" y="19685"/>
                  <a:pt x="85771" y="20455"/>
                  <a:pt x="85710" y="21045"/>
                </a:cubicBezTo>
                <a:cubicBezTo>
                  <a:pt x="85629" y="21908"/>
                  <a:pt x="85674" y="22749"/>
                  <a:pt x="85790" y="23580"/>
                </a:cubicBezTo>
                <a:lnTo>
                  <a:pt x="85790" y="23580"/>
                </a:lnTo>
                <a:cubicBezTo>
                  <a:pt x="85477" y="22591"/>
                  <a:pt x="85068" y="21633"/>
                  <a:pt x="84569" y="20725"/>
                </a:cubicBezTo>
                <a:cubicBezTo>
                  <a:pt x="84226" y="20132"/>
                  <a:pt x="83770" y="19493"/>
                  <a:pt x="83108" y="19424"/>
                </a:cubicBezTo>
                <a:cubicBezTo>
                  <a:pt x="83058" y="19418"/>
                  <a:pt x="83008" y="19415"/>
                  <a:pt x="82958" y="19415"/>
                </a:cubicBezTo>
                <a:cubicBezTo>
                  <a:pt x="82315" y="19415"/>
                  <a:pt x="81768" y="19951"/>
                  <a:pt x="81556" y="20566"/>
                </a:cubicBezTo>
                <a:cubicBezTo>
                  <a:pt x="81350" y="21228"/>
                  <a:pt x="81442" y="21935"/>
                  <a:pt x="81579" y="22620"/>
                </a:cubicBezTo>
                <a:cubicBezTo>
                  <a:pt x="82078" y="25215"/>
                  <a:pt x="82961" y="27723"/>
                  <a:pt x="84198" y="30068"/>
                </a:cubicBezTo>
                <a:lnTo>
                  <a:pt x="84198" y="30068"/>
                </a:lnTo>
                <a:cubicBezTo>
                  <a:pt x="83524" y="29164"/>
                  <a:pt x="82500" y="28525"/>
                  <a:pt x="81373" y="28372"/>
                </a:cubicBezTo>
                <a:lnTo>
                  <a:pt x="81373" y="28372"/>
                </a:lnTo>
                <a:cubicBezTo>
                  <a:pt x="81716" y="30358"/>
                  <a:pt x="82674" y="32229"/>
                  <a:pt x="84112" y="33645"/>
                </a:cubicBezTo>
                <a:cubicBezTo>
                  <a:pt x="83520" y="33180"/>
                  <a:pt x="82726" y="32716"/>
                  <a:pt x="82013" y="32716"/>
                </a:cubicBezTo>
                <a:cubicBezTo>
                  <a:pt x="81709" y="32716"/>
                  <a:pt x="81420" y="32801"/>
                  <a:pt x="81168" y="33005"/>
                </a:cubicBezTo>
                <a:cubicBezTo>
                  <a:pt x="81647" y="33736"/>
                  <a:pt x="82104" y="34466"/>
                  <a:pt x="82583" y="35197"/>
                </a:cubicBezTo>
                <a:cubicBezTo>
                  <a:pt x="82291" y="34859"/>
                  <a:pt x="81834" y="34676"/>
                  <a:pt x="81378" y="34676"/>
                </a:cubicBezTo>
                <a:cubicBezTo>
                  <a:pt x="81157" y="34676"/>
                  <a:pt x="80936" y="34719"/>
                  <a:pt x="80734" y="34809"/>
                </a:cubicBezTo>
                <a:cubicBezTo>
                  <a:pt x="81624" y="35630"/>
                  <a:pt x="82514" y="36429"/>
                  <a:pt x="83405" y="37228"/>
                </a:cubicBezTo>
                <a:cubicBezTo>
                  <a:pt x="82971" y="37182"/>
                  <a:pt x="75827" y="36429"/>
                  <a:pt x="76009" y="36110"/>
                </a:cubicBezTo>
                <a:cubicBezTo>
                  <a:pt x="76260" y="35653"/>
                  <a:pt x="79296" y="30335"/>
                  <a:pt x="79296" y="30335"/>
                </a:cubicBezTo>
                <a:cubicBezTo>
                  <a:pt x="79254" y="30332"/>
                  <a:pt x="79211" y="30331"/>
                  <a:pt x="79169" y="30331"/>
                </a:cubicBezTo>
                <a:cubicBezTo>
                  <a:pt x="78459" y="30331"/>
                  <a:pt x="77763" y="30687"/>
                  <a:pt x="77310" y="31225"/>
                </a:cubicBezTo>
                <a:cubicBezTo>
                  <a:pt x="77744" y="30312"/>
                  <a:pt x="78520" y="29604"/>
                  <a:pt x="79182" y="28828"/>
                </a:cubicBezTo>
                <a:cubicBezTo>
                  <a:pt x="79867" y="28075"/>
                  <a:pt x="80483" y="27162"/>
                  <a:pt x="80460" y="26135"/>
                </a:cubicBezTo>
                <a:cubicBezTo>
                  <a:pt x="80460" y="25206"/>
                  <a:pt x="79695" y="24277"/>
                  <a:pt x="78805" y="24277"/>
                </a:cubicBezTo>
                <a:cubicBezTo>
                  <a:pt x="78711" y="24277"/>
                  <a:pt x="78616" y="24287"/>
                  <a:pt x="78520" y="24309"/>
                </a:cubicBezTo>
                <a:cubicBezTo>
                  <a:pt x="78041" y="24423"/>
                  <a:pt x="77676" y="24788"/>
                  <a:pt x="77356" y="25131"/>
                </a:cubicBezTo>
                <a:cubicBezTo>
                  <a:pt x="74868" y="27710"/>
                  <a:pt x="72471" y="30837"/>
                  <a:pt x="68956" y="31453"/>
                </a:cubicBezTo>
                <a:cubicBezTo>
                  <a:pt x="71558" y="30015"/>
                  <a:pt x="73887" y="28121"/>
                  <a:pt x="75849" y="25884"/>
                </a:cubicBezTo>
                <a:cubicBezTo>
                  <a:pt x="77493" y="23989"/>
                  <a:pt x="78452" y="21958"/>
                  <a:pt x="78931" y="19516"/>
                </a:cubicBezTo>
                <a:cubicBezTo>
                  <a:pt x="79022" y="19036"/>
                  <a:pt x="79045" y="18511"/>
                  <a:pt x="78862" y="18078"/>
                </a:cubicBezTo>
                <a:cubicBezTo>
                  <a:pt x="78678" y="17669"/>
                  <a:pt x="78275" y="17333"/>
                  <a:pt x="77832" y="17333"/>
                </a:cubicBezTo>
                <a:cubicBezTo>
                  <a:pt x="77780" y="17333"/>
                  <a:pt x="77728" y="17338"/>
                  <a:pt x="77676" y="17347"/>
                </a:cubicBezTo>
                <a:cubicBezTo>
                  <a:pt x="77265" y="17439"/>
                  <a:pt x="76968" y="17804"/>
                  <a:pt x="76717" y="18169"/>
                </a:cubicBezTo>
                <a:lnTo>
                  <a:pt x="73818" y="22186"/>
                </a:lnTo>
                <a:cubicBezTo>
                  <a:pt x="74754" y="20794"/>
                  <a:pt x="75256" y="19105"/>
                  <a:pt x="75233" y="17416"/>
                </a:cubicBezTo>
                <a:cubicBezTo>
                  <a:pt x="75233" y="16959"/>
                  <a:pt x="75142" y="16411"/>
                  <a:pt x="74731" y="16229"/>
                </a:cubicBezTo>
                <a:cubicBezTo>
                  <a:pt x="74643" y="16188"/>
                  <a:pt x="74550" y="16169"/>
                  <a:pt x="74457" y="16169"/>
                </a:cubicBezTo>
                <a:cubicBezTo>
                  <a:pt x="74189" y="16169"/>
                  <a:pt x="73919" y="16322"/>
                  <a:pt x="73750" y="16526"/>
                </a:cubicBezTo>
                <a:cubicBezTo>
                  <a:pt x="73498" y="16799"/>
                  <a:pt x="73384" y="17165"/>
                  <a:pt x="73293" y="17507"/>
                </a:cubicBezTo>
                <a:cubicBezTo>
                  <a:pt x="71855" y="22346"/>
                  <a:pt x="68842" y="26432"/>
                  <a:pt x="65099" y="29787"/>
                </a:cubicBezTo>
                <a:cubicBezTo>
                  <a:pt x="69595" y="24674"/>
                  <a:pt x="72517" y="18215"/>
                  <a:pt x="73384" y="11458"/>
                </a:cubicBezTo>
                <a:cubicBezTo>
                  <a:pt x="73544" y="10180"/>
                  <a:pt x="73293" y="8445"/>
                  <a:pt x="72038" y="8286"/>
                </a:cubicBezTo>
                <a:cubicBezTo>
                  <a:pt x="71980" y="8278"/>
                  <a:pt x="71923" y="8274"/>
                  <a:pt x="71867" y="8274"/>
                </a:cubicBezTo>
                <a:cubicBezTo>
                  <a:pt x="71075" y="8274"/>
                  <a:pt x="70411" y="8996"/>
                  <a:pt x="70006" y="9678"/>
                </a:cubicBezTo>
                <a:cubicBezTo>
                  <a:pt x="68591" y="11983"/>
                  <a:pt x="68180" y="14722"/>
                  <a:pt x="67495" y="17324"/>
                </a:cubicBezTo>
                <a:cubicBezTo>
                  <a:pt x="66126" y="22551"/>
                  <a:pt x="63569" y="27436"/>
                  <a:pt x="60100" y="31567"/>
                </a:cubicBezTo>
                <a:cubicBezTo>
                  <a:pt x="62200" y="28440"/>
                  <a:pt x="63524" y="24811"/>
                  <a:pt x="63935" y="21068"/>
                </a:cubicBezTo>
                <a:cubicBezTo>
                  <a:pt x="64209" y="18671"/>
                  <a:pt x="64094" y="16160"/>
                  <a:pt x="63022" y="13992"/>
                </a:cubicBezTo>
                <a:cubicBezTo>
                  <a:pt x="62839" y="13627"/>
                  <a:pt x="62588" y="13239"/>
                  <a:pt x="62223" y="13056"/>
                </a:cubicBezTo>
                <a:cubicBezTo>
                  <a:pt x="62077" y="12990"/>
                  <a:pt x="61932" y="12960"/>
                  <a:pt x="61789" y="12960"/>
                </a:cubicBezTo>
                <a:cubicBezTo>
                  <a:pt x="60994" y="12960"/>
                  <a:pt x="60280" y="13894"/>
                  <a:pt x="60009" y="14745"/>
                </a:cubicBezTo>
                <a:cubicBezTo>
                  <a:pt x="59210" y="17233"/>
                  <a:pt x="59507" y="19995"/>
                  <a:pt x="58936" y="22506"/>
                </a:cubicBezTo>
                <a:cubicBezTo>
                  <a:pt x="58251" y="25496"/>
                  <a:pt x="57658" y="28258"/>
                  <a:pt x="57909" y="31385"/>
                </a:cubicBezTo>
                <a:cubicBezTo>
                  <a:pt x="57064" y="28395"/>
                  <a:pt x="56676" y="25290"/>
                  <a:pt x="56768" y="22209"/>
                </a:cubicBezTo>
                <a:lnTo>
                  <a:pt x="56768" y="22209"/>
                </a:lnTo>
                <a:cubicBezTo>
                  <a:pt x="55626" y="25838"/>
                  <a:pt x="56174" y="29764"/>
                  <a:pt x="56768" y="33508"/>
                </a:cubicBezTo>
                <a:cubicBezTo>
                  <a:pt x="56402" y="31202"/>
                  <a:pt x="55147" y="26546"/>
                  <a:pt x="53504" y="24834"/>
                </a:cubicBezTo>
                <a:cubicBezTo>
                  <a:pt x="51929" y="23191"/>
                  <a:pt x="48984" y="22848"/>
                  <a:pt x="46884" y="22141"/>
                </a:cubicBezTo>
                <a:cubicBezTo>
                  <a:pt x="44373" y="22141"/>
                  <a:pt x="40927" y="20109"/>
                  <a:pt x="38553" y="19173"/>
                </a:cubicBezTo>
                <a:cubicBezTo>
                  <a:pt x="35220" y="17872"/>
                  <a:pt x="31888" y="16571"/>
                  <a:pt x="28555" y="15247"/>
                </a:cubicBezTo>
                <a:cubicBezTo>
                  <a:pt x="27830" y="14961"/>
                  <a:pt x="27061" y="14675"/>
                  <a:pt x="26292" y="14675"/>
                </a:cubicBezTo>
                <a:cubicBezTo>
                  <a:pt x="26263" y="14675"/>
                  <a:pt x="26234" y="14676"/>
                  <a:pt x="26204" y="14677"/>
                </a:cubicBezTo>
                <a:cubicBezTo>
                  <a:pt x="23146" y="14814"/>
                  <a:pt x="18992" y="20315"/>
                  <a:pt x="17668" y="22780"/>
                </a:cubicBezTo>
                <a:cubicBezTo>
                  <a:pt x="15591" y="26637"/>
                  <a:pt x="14952" y="31179"/>
                  <a:pt x="14404" y="35471"/>
                </a:cubicBezTo>
                <a:cubicBezTo>
                  <a:pt x="12943" y="29148"/>
                  <a:pt x="14107" y="22278"/>
                  <a:pt x="17554" y="16799"/>
                </a:cubicBezTo>
                <a:lnTo>
                  <a:pt x="17554" y="16799"/>
                </a:lnTo>
                <a:cubicBezTo>
                  <a:pt x="15134" y="18078"/>
                  <a:pt x="13217" y="20292"/>
                  <a:pt x="12281" y="22871"/>
                </a:cubicBezTo>
                <a:cubicBezTo>
                  <a:pt x="12738" y="20954"/>
                  <a:pt x="13217" y="19014"/>
                  <a:pt x="13673" y="17073"/>
                </a:cubicBezTo>
                <a:lnTo>
                  <a:pt x="13673" y="17073"/>
                </a:lnTo>
                <a:cubicBezTo>
                  <a:pt x="12418" y="18968"/>
                  <a:pt x="11345" y="20999"/>
                  <a:pt x="10478" y="23122"/>
                </a:cubicBezTo>
                <a:cubicBezTo>
                  <a:pt x="10752" y="19630"/>
                  <a:pt x="11505" y="16206"/>
                  <a:pt x="12738" y="12919"/>
                </a:cubicBezTo>
                <a:lnTo>
                  <a:pt x="12738" y="12919"/>
                </a:lnTo>
                <a:cubicBezTo>
                  <a:pt x="11430" y="14362"/>
                  <a:pt x="10501" y="16183"/>
                  <a:pt x="10127" y="18097"/>
                </a:cubicBezTo>
                <a:lnTo>
                  <a:pt x="10127" y="18097"/>
                </a:lnTo>
                <a:cubicBezTo>
                  <a:pt x="11074" y="13144"/>
                  <a:pt x="11389" y="8078"/>
                  <a:pt x="11048" y="3036"/>
                </a:cubicBezTo>
                <a:lnTo>
                  <a:pt x="11048" y="3036"/>
                </a:lnTo>
                <a:cubicBezTo>
                  <a:pt x="11185" y="6779"/>
                  <a:pt x="10501" y="10545"/>
                  <a:pt x="9063" y="13992"/>
                </a:cubicBezTo>
                <a:cubicBezTo>
                  <a:pt x="9291" y="10203"/>
                  <a:pt x="9382" y="6414"/>
                  <a:pt x="9314" y="2625"/>
                </a:cubicBezTo>
                <a:lnTo>
                  <a:pt x="9314" y="2625"/>
                </a:lnTo>
                <a:cubicBezTo>
                  <a:pt x="8743" y="5181"/>
                  <a:pt x="7967" y="7715"/>
                  <a:pt x="7031" y="10180"/>
                </a:cubicBezTo>
                <a:cubicBezTo>
                  <a:pt x="6689" y="6825"/>
                  <a:pt x="6529" y="3447"/>
                  <a:pt x="6598" y="46"/>
                </a:cubicBezTo>
                <a:lnTo>
                  <a:pt x="6598" y="46"/>
                </a:lnTo>
                <a:cubicBezTo>
                  <a:pt x="4886" y="2785"/>
                  <a:pt x="4680" y="6163"/>
                  <a:pt x="4543" y="9358"/>
                </a:cubicBezTo>
                <a:cubicBezTo>
                  <a:pt x="4110" y="6254"/>
                  <a:pt x="4087" y="3104"/>
                  <a:pt x="447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15"/>
          <p:cNvGrpSpPr/>
          <p:nvPr/>
        </p:nvGrpSpPr>
        <p:grpSpPr>
          <a:xfrm>
            <a:off x="-293954" y="392364"/>
            <a:ext cx="3349039" cy="4572010"/>
            <a:chOff x="-8979" y="-3697236"/>
            <a:chExt cx="3349039" cy="4572010"/>
          </a:xfrm>
        </p:grpSpPr>
        <p:sp>
          <p:nvSpPr>
            <p:cNvPr id="1878" name="Google Shape;1878;p15"/>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5"/>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15"/>
          <p:cNvSpPr/>
          <p:nvPr/>
        </p:nvSpPr>
        <p:spPr>
          <a:xfrm>
            <a:off x="-401144" y="-3963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
          <p:cNvSpPr/>
          <p:nvPr/>
        </p:nvSpPr>
        <p:spPr>
          <a:xfrm>
            <a:off x="-48295"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2" name="Google Shape;1882;p15"/>
          <p:cNvGrpSpPr/>
          <p:nvPr/>
        </p:nvGrpSpPr>
        <p:grpSpPr>
          <a:xfrm>
            <a:off x="327013" y="1869013"/>
            <a:ext cx="1109900" cy="1185825"/>
            <a:chOff x="454950" y="2869750"/>
            <a:chExt cx="1109900" cy="1185825"/>
          </a:xfrm>
        </p:grpSpPr>
        <p:sp>
          <p:nvSpPr>
            <p:cNvPr id="1883" name="Google Shape;1883;p15"/>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5"/>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5"/>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5"/>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5"/>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5"/>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5"/>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9" name="Google Shape;1899;p15"/>
          <p:cNvSpPr/>
          <p:nvPr/>
        </p:nvSpPr>
        <p:spPr>
          <a:xfrm>
            <a:off x="-2" y="40729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5"/>
          <p:cNvSpPr/>
          <p:nvPr/>
        </p:nvSpPr>
        <p:spPr>
          <a:xfrm>
            <a:off x="-748350" y="40609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1" name="Google Shape;1901;p15"/>
          <p:cNvGrpSpPr/>
          <p:nvPr/>
        </p:nvGrpSpPr>
        <p:grpSpPr>
          <a:xfrm>
            <a:off x="5201488" y="4302875"/>
            <a:ext cx="959350" cy="382200"/>
            <a:chOff x="3293275" y="4615900"/>
            <a:chExt cx="959350" cy="382200"/>
          </a:xfrm>
        </p:grpSpPr>
        <p:sp>
          <p:nvSpPr>
            <p:cNvPr id="1902" name="Google Shape;1902;p15"/>
            <p:cNvSpPr/>
            <p:nvPr/>
          </p:nvSpPr>
          <p:spPr>
            <a:xfrm>
              <a:off x="39187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5"/>
            <p:cNvSpPr/>
            <p:nvPr/>
          </p:nvSpPr>
          <p:spPr>
            <a:xfrm>
              <a:off x="39193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5"/>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5"/>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5"/>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8" name="Google Shape;1908;p15"/>
          <p:cNvSpPr/>
          <p:nvPr/>
        </p:nvSpPr>
        <p:spPr>
          <a:xfrm flipH="1">
            <a:off x="-373582" y="40341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5"/>
          <p:cNvSpPr/>
          <p:nvPr/>
        </p:nvSpPr>
        <p:spPr>
          <a:xfrm flipH="1">
            <a:off x="124211" y="41714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5"/>
          <p:cNvSpPr/>
          <p:nvPr/>
        </p:nvSpPr>
        <p:spPr>
          <a:xfrm flipH="1">
            <a:off x="-373569" y="29072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1" name="Google Shape;1911;p15"/>
          <p:cNvGrpSpPr/>
          <p:nvPr/>
        </p:nvGrpSpPr>
        <p:grpSpPr>
          <a:xfrm flipH="1">
            <a:off x="8361650" y="3358588"/>
            <a:ext cx="1754725" cy="1335300"/>
            <a:chOff x="0" y="3611325"/>
            <a:chExt cx="1754725" cy="1335300"/>
          </a:xfrm>
        </p:grpSpPr>
        <p:sp>
          <p:nvSpPr>
            <p:cNvPr id="1912" name="Google Shape;1912;p15"/>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5"/>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4" name="Google Shape;1914;p15"/>
          <p:cNvSpPr/>
          <p:nvPr/>
        </p:nvSpPr>
        <p:spPr>
          <a:xfrm flipH="1">
            <a:off x="24185" y="4248001"/>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5"/>
          <p:cNvSpPr/>
          <p:nvPr/>
        </p:nvSpPr>
        <p:spPr>
          <a:xfrm flipH="1">
            <a:off x="-150946" y="37043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6" name="Google Shape;1916;p15"/>
          <p:cNvGrpSpPr/>
          <p:nvPr/>
        </p:nvGrpSpPr>
        <p:grpSpPr>
          <a:xfrm flipH="1">
            <a:off x="1482275" y="3925750"/>
            <a:ext cx="1754725" cy="1335300"/>
            <a:chOff x="0" y="3611325"/>
            <a:chExt cx="1754725" cy="1335300"/>
          </a:xfrm>
        </p:grpSpPr>
        <p:sp>
          <p:nvSpPr>
            <p:cNvPr id="1917" name="Google Shape;1917;p15"/>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5"/>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9" name="Google Shape;1919;p15"/>
          <p:cNvSpPr/>
          <p:nvPr/>
        </p:nvSpPr>
        <p:spPr>
          <a:xfrm>
            <a:off x="6791427" y="384450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5"/>
          <p:cNvSpPr/>
          <p:nvPr/>
        </p:nvSpPr>
        <p:spPr>
          <a:xfrm flipH="1">
            <a:off x="741414" y="38620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5"/>
          <p:cNvSpPr/>
          <p:nvPr/>
        </p:nvSpPr>
        <p:spPr>
          <a:xfrm>
            <a:off x="7139105" y="-143333"/>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5"/>
          <p:cNvSpPr/>
          <p:nvPr/>
        </p:nvSpPr>
        <p:spPr>
          <a:xfrm>
            <a:off x="7167699" y="-39619"/>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5"/>
          <p:cNvSpPr/>
          <p:nvPr/>
        </p:nvSpPr>
        <p:spPr>
          <a:xfrm flipH="1">
            <a:off x="8240639" y="38444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5"/>
          <p:cNvSpPr/>
          <p:nvPr/>
        </p:nvSpPr>
        <p:spPr>
          <a:xfrm flipH="1">
            <a:off x="-401159" y="28933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5"/>
          <p:cNvSpPr/>
          <p:nvPr/>
        </p:nvSpPr>
        <p:spPr>
          <a:xfrm flipH="1">
            <a:off x="75697" y="36693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5"/>
          <p:cNvSpPr/>
          <p:nvPr/>
        </p:nvSpPr>
        <p:spPr>
          <a:xfrm flipH="1">
            <a:off x="-164504" y="2907250"/>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5"/>
          <p:cNvSpPr/>
          <p:nvPr/>
        </p:nvSpPr>
        <p:spPr>
          <a:xfrm rot="589025" flipH="1">
            <a:off x="-289779" y="459630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5"/>
          <p:cNvSpPr/>
          <p:nvPr/>
        </p:nvSpPr>
        <p:spPr>
          <a:xfrm rot="-2035852" flipH="1">
            <a:off x="-494847" y="419743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5"/>
          <p:cNvSpPr/>
          <p:nvPr/>
        </p:nvSpPr>
        <p:spPr>
          <a:xfrm flipH="1">
            <a:off x="5309449" y="-143319"/>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0" name="Google Shape;1930;p15"/>
          <p:cNvGrpSpPr/>
          <p:nvPr/>
        </p:nvGrpSpPr>
        <p:grpSpPr>
          <a:xfrm>
            <a:off x="4353913" y="4441825"/>
            <a:ext cx="339550" cy="146075"/>
            <a:chOff x="3170025" y="4972625"/>
            <a:chExt cx="339550" cy="146075"/>
          </a:xfrm>
        </p:grpSpPr>
        <p:sp>
          <p:nvSpPr>
            <p:cNvPr id="1931" name="Google Shape;1931;p15"/>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5"/>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662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33"/>
        <p:cNvGrpSpPr/>
        <p:nvPr/>
      </p:nvGrpSpPr>
      <p:grpSpPr>
        <a:xfrm>
          <a:off x="0" y="0"/>
          <a:ext cx="0" cy="0"/>
          <a:chOff x="0" y="0"/>
          <a:chExt cx="0" cy="0"/>
        </a:xfrm>
      </p:grpSpPr>
      <p:sp>
        <p:nvSpPr>
          <p:cNvPr id="1934" name="Google Shape;1934;p16"/>
          <p:cNvSpPr txBox="1">
            <a:spLocks noGrp="1"/>
          </p:cNvSpPr>
          <p:nvPr>
            <p:ph type="title"/>
          </p:nvPr>
        </p:nvSpPr>
        <p:spPr>
          <a:xfrm>
            <a:off x="1405800" y="1175775"/>
            <a:ext cx="3161100" cy="170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5" name="Google Shape;1935;p16"/>
          <p:cNvSpPr txBox="1">
            <a:spLocks noGrp="1"/>
          </p:cNvSpPr>
          <p:nvPr>
            <p:ph type="subTitle" idx="1"/>
          </p:nvPr>
        </p:nvSpPr>
        <p:spPr>
          <a:xfrm>
            <a:off x="1405800" y="2876175"/>
            <a:ext cx="3161100" cy="100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6" name="Google Shape;1936;p16"/>
          <p:cNvSpPr/>
          <p:nvPr/>
        </p:nvSpPr>
        <p:spPr>
          <a:xfrm>
            <a:off x="-1555075" y="4549075"/>
            <a:ext cx="9221342" cy="690628"/>
          </a:xfrm>
          <a:custGeom>
            <a:avLst/>
            <a:gdLst/>
            <a:ahLst/>
            <a:cxnLst/>
            <a:rect l="l" t="t" r="r" b="b"/>
            <a:pathLst>
              <a:path w="153478" h="20338" extrusionOk="0">
                <a:moveTo>
                  <a:pt x="1" y="0"/>
                </a:moveTo>
                <a:cubicBezTo>
                  <a:pt x="17325" y="639"/>
                  <a:pt x="42981" y="3903"/>
                  <a:pt x="51814" y="3995"/>
                </a:cubicBezTo>
                <a:cubicBezTo>
                  <a:pt x="60647" y="4063"/>
                  <a:pt x="70303" y="7989"/>
                  <a:pt x="77766" y="8560"/>
                </a:cubicBezTo>
                <a:cubicBezTo>
                  <a:pt x="85207" y="9130"/>
                  <a:pt x="88471" y="10180"/>
                  <a:pt x="95022" y="10614"/>
                </a:cubicBezTo>
                <a:cubicBezTo>
                  <a:pt x="101573" y="11048"/>
                  <a:pt x="125882" y="13604"/>
                  <a:pt x="139691" y="14882"/>
                </a:cubicBezTo>
                <a:cubicBezTo>
                  <a:pt x="153478" y="16138"/>
                  <a:pt x="132250" y="19014"/>
                  <a:pt x="132250" y="19014"/>
                </a:cubicBezTo>
                <a:cubicBezTo>
                  <a:pt x="132250" y="19014"/>
                  <a:pt x="99633" y="20337"/>
                  <a:pt x="91599" y="20155"/>
                </a:cubicBezTo>
                <a:cubicBezTo>
                  <a:pt x="83564" y="19995"/>
                  <a:pt x="63021" y="19972"/>
                  <a:pt x="63021" y="19972"/>
                </a:cubicBezTo>
                <a:lnTo>
                  <a:pt x="34741" y="16206"/>
                </a:lnTo>
                <a:lnTo>
                  <a:pt x="20863" y="178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flipH="1">
            <a:off x="-314235" y="28761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8" name="Google Shape;1938;p16"/>
          <p:cNvGrpSpPr/>
          <p:nvPr/>
        </p:nvGrpSpPr>
        <p:grpSpPr>
          <a:xfrm>
            <a:off x="7643721" y="431989"/>
            <a:ext cx="3349039" cy="4572010"/>
            <a:chOff x="-8979" y="-3697236"/>
            <a:chExt cx="3349039" cy="4572010"/>
          </a:xfrm>
        </p:grpSpPr>
        <p:sp>
          <p:nvSpPr>
            <p:cNvPr id="1939" name="Google Shape;1939;p16"/>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1" name="Google Shape;1941;p16"/>
          <p:cNvSpPr/>
          <p:nvPr/>
        </p:nvSpPr>
        <p:spPr>
          <a:xfrm flipH="1">
            <a:off x="5250531" y="-11"/>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flipH="1">
            <a:off x="7347586" y="-1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3" name="Google Shape;1943;p16"/>
          <p:cNvGrpSpPr/>
          <p:nvPr/>
        </p:nvGrpSpPr>
        <p:grpSpPr>
          <a:xfrm>
            <a:off x="8264688" y="1908638"/>
            <a:ext cx="1109900" cy="1185825"/>
            <a:chOff x="454950" y="2869750"/>
            <a:chExt cx="1109900" cy="1185825"/>
          </a:xfrm>
        </p:grpSpPr>
        <p:sp>
          <p:nvSpPr>
            <p:cNvPr id="1944" name="Google Shape;1944;p16"/>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6"/>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6"/>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6"/>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6"/>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0" name="Google Shape;1960;p16"/>
          <p:cNvSpPr/>
          <p:nvPr/>
        </p:nvSpPr>
        <p:spPr>
          <a:xfrm flipH="1">
            <a:off x="7335493" y="4607174"/>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flipH="1">
            <a:off x="7833286" y="4668254"/>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5902341" y="37578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flipH="1">
            <a:off x="7961860" y="428762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8790880" y="40339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flipH="1">
            <a:off x="-683011" y="365764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6522112" y="3833726"/>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7593784" y="39989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7496229" y="3376575"/>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rot="-589025">
            <a:off x="7593834" y="45375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rot="2035852">
            <a:off x="7736453" y="4118055"/>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rot="1818434">
            <a:off x="7863974" y="3216454"/>
            <a:ext cx="1710436" cy="1336157"/>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2" name="Google Shape;1972;p16"/>
          <p:cNvGrpSpPr/>
          <p:nvPr/>
        </p:nvGrpSpPr>
        <p:grpSpPr>
          <a:xfrm flipH="1">
            <a:off x="384075" y="4035888"/>
            <a:ext cx="1754725" cy="1335300"/>
            <a:chOff x="0" y="3611325"/>
            <a:chExt cx="1754725" cy="1335300"/>
          </a:xfrm>
        </p:grpSpPr>
        <p:sp>
          <p:nvSpPr>
            <p:cNvPr id="1973" name="Google Shape;1973;p1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16"/>
          <p:cNvSpPr/>
          <p:nvPr/>
        </p:nvSpPr>
        <p:spPr>
          <a:xfrm rot="2297280" flipH="1">
            <a:off x="4125778" y="4434414"/>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rot="5400000" flipH="1">
            <a:off x="2660166" y="4609552"/>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rot="591793" flipH="1">
            <a:off x="1631483" y="4247449"/>
            <a:ext cx="1289160" cy="119267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rot="5400000" flipH="1">
            <a:off x="3268155" y="4194071"/>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4962840" y="4156389"/>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4702086" y="4639519"/>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rot="979777" flipH="1">
            <a:off x="5832653" y="4553700"/>
            <a:ext cx="1224322" cy="681370"/>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rot="5400000" flipH="1">
            <a:off x="6770266" y="4549602"/>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16"/>
          <p:cNvGrpSpPr/>
          <p:nvPr/>
        </p:nvGrpSpPr>
        <p:grpSpPr>
          <a:xfrm rot="-935900">
            <a:off x="-343653" y="544488"/>
            <a:ext cx="1811856" cy="1141585"/>
            <a:chOff x="1783375" y="3070625"/>
            <a:chExt cx="1811800" cy="1141550"/>
          </a:xfrm>
        </p:grpSpPr>
        <p:sp>
          <p:nvSpPr>
            <p:cNvPr id="1984" name="Google Shape;1984;p16"/>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16"/>
          <p:cNvSpPr/>
          <p:nvPr/>
        </p:nvSpPr>
        <p:spPr>
          <a:xfrm>
            <a:off x="-35057" y="-128137"/>
            <a:ext cx="2965794" cy="1335277"/>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35044" y="-83775"/>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94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988"/>
        <p:cNvGrpSpPr/>
        <p:nvPr/>
      </p:nvGrpSpPr>
      <p:grpSpPr>
        <a:xfrm>
          <a:off x="0" y="0"/>
          <a:ext cx="0" cy="0"/>
          <a:chOff x="0" y="0"/>
          <a:chExt cx="0" cy="0"/>
        </a:xfrm>
      </p:grpSpPr>
      <p:sp>
        <p:nvSpPr>
          <p:cNvPr id="1989" name="Google Shape;1989;p17"/>
          <p:cNvSpPr txBox="1">
            <a:spLocks noGrp="1"/>
          </p:cNvSpPr>
          <p:nvPr>
            <p:ph type="title"/>
          </p:nvPr>
        </p:nvSpPr>
        <p:spPr>
          <a:xfrm>
            <a:off x="1210413" y="1708038"/>
            <a:ext cx="3463800" cy="564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0" name="Google Shape;1990;p17"/>
          <p:cNvSpPr txBox="1">
            <a:spLocks noGrp="1"/>
          </p:cNvSpPr>
          <p:nvPr>
            <p:ph type="subTitle" idx="1"/>
          </p:nvPr>
        </p:nvSpPr>
        <p:spPr>
          <a:xfrm>
            <a:off x="1210413" y="2423963"/>
            <a:ext cx="34638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1" name="Google Shape;1991;p17"/>
          <p:cNvSpPr/>
          <p:nvPr/>
        </p:nvSpPr>
        <p:spPr>
          <a:xfrm>
            <a:off x="-491802" y="3301503"/>
            <a:ext cx="4381598" cy="2968754"/>
          </a:xfrm>
          <a:custGeom>
            <a:avLst/>
            <a:gdLst/>
            <a:ahLst/>
            <a:cxnLst/>
            <a:rect l="l" t="t" r="r" b="b"/>
            <a:pathLst>
              <a:path w="145786" h="89616" extrusionOk="0">
                <a:moveTo>
                  <a:pt x="87604" y="29834"/>
                </a:moveTo>
                <a:cubicBezTo>
                  <a:pt x="87602" y="29834"/>
                  <a:pt x="87600" y="29834"/>
                  <a:pt x="87598" y="29834"/>
                </a:cubicBezTo>
                <a:lnTo>
                  <a:pt x="87598" y="29834"/>
                </a:lnTo>
                <a:cubicBezTo>
                  <a:pt x="87600" y="29834"/>
                  <a:pt x="87602" y="29834"/>
                  <a:pt x="87604" y="29834"/>
                </a:cubicBezTo>
                <a:close/>
                <a:moveTo>
                  <a:pt x="56972" y="1"/>
                </a:moveTo>
                <a:cubicBezTo>
                  <a:pt x="52955" y="7921"/>
                  <a:pt x="48846" y="16914"/>
                  <a:pt x="51563" y="25360"/>
                </a:cubicBezTo>
                <a:cubicBezTo>
                  <a:pt x="48641" y="19950"/>
                  <a:pt x="47089" y="13765"/>
                  <a:pt x="47134" y="7602"/>
                </a:cubicBezTo>
                <a:lnTo>
                  <a:pt x="47134" y="7602"/>
                </a:lnTo>
                <a:cubicBezTo>
                  <a:pt x="45546" y="16060"/>
                  <a:pt x="46721" y="25022"/>
                  <a:pt x="50402" y="32812"/>
                </a:cubicBezTo>
                <a:lnTo>
                  <a:pt x="50402" y="32812"/>
                </a:lnTo>
                <a:cubicBezTo>
                  <a:pt x="47969" y="27779"/>
                  <a:pt x="44844" y="22328"/>
                  <a:pt x="39465" y="20977"/>
                </a:cubicBezTo>
                <a:lnTo>
                  <a:pt x="39465" y="20977"/>
                </a:lnTo>
                <a:cubicBezTo>
                  <a:pt x="45970" y="28373"/>
                  <a:pt x="47751" y="37252"/>
                  <a:pt x="48321" y="46793"/>
                </a:cubicBezTo>
                <a:cubicBezTo>
                  <a:pt x="48572" y="51129"/>
                  <a:pt x="48047" y="54530"/>
                  <a:pt x="45719" y="58434"/>
                </a:cubicBezTo>
                <a:cubicBezTo>
                  <a:pt x="43720" y="61773"/>
                  <a:pt x="39144" y="63643"/>
                  <a:pt x="37413" y="66540"/>
                </a:cubicBezTo>
                <a:lnTo>
                  <a:pt x="37413" y="66540"/>
                </a:lnTo>
                <a:cubicBezTo>
                  <a:pt x="42172" y="58493"/>
                  <a:pt x="46013" y="49151"/>
                  <a:pt x="44076" y="40014"/>
                </a:cubicBezTo>
                <a:cubicBezTo>
                  <a:pt x="43872" y="39096"/>
                  <a:pt x="43267" y="37978"/>
                  <a:pt x="42424" y="37978"/>
                </a:cubicBezTo>
                <a:cubicBezTo>
                  <a:pt x="42324" y="37978"/>
                  <a:pt x="42220" y="37994"/>
                  <a:pt x="42113" y="38028"/>
                </a:cubicBezTo>
                <a:cubicBezTo>
                  <a:pt x="41725" y="38142"/>
                  <a:pt x="41428" y="38530"/>
                  <a:pt x="41200" y="38872"/>
                </a:cubicBezTo>
                <a:cubicBezTo>
                  <a:pt x="41081" y="39053"/>
                  <a:pt x="40965" y="39235"/>
                  <a:pt x="40853" y="39420"/>
                </a:cubicBezTo>
                <a:lnTo>
                  <a:pt x="40853" y="39420"/>
                </a:lnTo>
                <a:cubicBezTo>
                  <a:pt x="40912" y="37518"/>
                  <a:pt x="40544" y="35685"/>
                  <a:pt x="39488" y="34056"/>
                </a:cubicBezTo>
                <a:cubicBezTo>
                  <a:pt x="39168" y="33554"/>
                  <a:pt x="38735" y="33075"/>
                  <a:pt x="38164" y="32869"/>
                </a:cubicBezTo>
                <a:cubicBezTo>
                  <a:pt x="37984" y="32811"/>
                  <a:pt x="37810" y="32784"/>
                  <a:pt x="37643" y="32784"/>
                </a:cubicBezTo>
                <a:cubicBezTo>
                  <a:pt x="36177" y="32784"/>
                  <a:pt x="35212" y="34882"/>
                  <a:pt x="34946" y="36521"/>
                </a:cubicBezTo>
                <a:cubicBezTo>
                  <a:pt x="34651" y="38306"/>
                  <a:pt x="34357" y="40092"/>
                  <a:pt x="34063" y="41877"/>
                </a:cubicBezTo>
                <a:lnTo>
                  <a:pt x="34063" y="41877"/>
                </a:lnTo>
                <a:cubicBezTo>
                  <a:pt x="34200" y="36138"/>
                  <a:pt x="33330" y="30376"/>
                  <a:pt x="31453" y="24949"/>
                </a:cubicBezTo>
                <a:cubicBezTo>
                  <a:pt x="30521" y="22288"/>
                  <a:pt x="28751" y="19288"/>
                  <a:pt x="25961" y="19288"/>
                </a:cubicBezTo>
                <a:cubicBezTo>
                  <a:pt x="25951" y="19288"/>
                  <a:pt x="25940" y="19288"/>
                  <a:pt x="25930" y="19288"/>
                </a:cubicBezTo>
                <a:cubicBezTo>
                  <a:pt x="23784" y="19311"/>
                  <a:pt x="22049" y="21274"/>
                  <a:pt x="21547" y="23374"/>
                </a:cubicBezTo>
                <a:cubicBezTo>
                  <a:pt x="21068" y="25474"/>
                  <a:pt x="21524" y="27642"/>
                  <a:pt x="22027" y="29742"/>
                </a:cubicBezTo>
                <a:cubicBezTo>
                  <a:pt x="22382" y="31300"/>
                  <a:pt x="22750" y="32857"/>
                  <a:pt x="23130" y="34411"/>
                </a:cubicBezTo>
                <a:lnTo>
                  <a:pt x="23130" y="34411"/>
                </a:lnTo>
                <a:cubicBezTo>
                  <a:pt x="22323" y="32786"/>
                  <a:pt x="21325" y="31271"/>
                  <a:pt x="20064" y="29925"/>
                </a:cubicBezTo>
                <a:cubicBezTo>
                  <a:pt x="18922" y="28715"/>
                  <a:pt x="17507" y="27642"/>
                  <a:pt x="15864" y="27483"/>
                </a:cubicBezTo>
                <a:cubicBezTo>
                  <a:pt x="15757" y="27472"/>
                  <a:pt x="15650" y="27467"/>
                  <a:pt x="15542" y="27467"/>
                </a:cubicBezTo>
                <a:cubicBezTo>
                  <a:pt x="13988" y="27467"/>
                  <a:pt x="12360" y="28525"/>
                  <a:pt x="12189" y="30062"/>
                </a:cubicBezTo>
                <a:cubicBezTo>
                  <a:pt x="12075" y="31226"/>
                  <a:pt x="12737" y="32299"/>
                  <a:pt x="13330" y="33280"/>
                </a:cubicBezTo>
                <a:cubicBezTo>
                  <a:pt x="16594" y="38621"/>
                  <a:pt x="21502" y="47865"/>
                  <a:pt x="20064" y="54302"/>
                </a:cubicBezTo>
                <a:cubicBezTo>
                  <a:pt x="15818" y="51472"/>
                  <a:pt x="14631" y="45857"/>
                  <a:pt x="13787" y="40812"/>
                </a:cubicBezTo>
                <a:cubicBezTo>
                  <a:pt x="12006" y="43278"/>
                  <a:pt x="12440" y="46633"/>
                  <a:pt x="12965" y="49623"/>
                </a:cubicBezTo>
                <a:cubicBezTo>
                  <a:pt x="11550" y="46747"/>
                  <a:pt x="10865" y="43529"/>
                  <a:pt x="10979" y="40310"/>
                </a:cubicBezTo>
                <a:lnTo>
                  <a:pt x="10979" y="40310"/>
                </a:lnTo>
                <a:cubicBezTo>
                  <a:pt x="10294" y="43734"/>
                  <a:pt x="10682" y="47272"/>
                  <a:pt x="11070" y="50741"/>
                </a:cubicBezTo>
                <a:cubicBezTo>
                  <a:pt x="10409" y="47751"/>
                  <a:pt x="9747" y="44784"/>
                  <a:pt x="9085" y="41794"/>
                </a:cubicBezTo>
                <a:cubicBezTo>
                  <a:pt x="7738" y="35791"/>
                  <a:pt x="6186" y="29400"/>
                  <a:pt x="1735" y="25132"/>
                </a:cubicBezTo>
                <a:cubicBezTo>
                  <a:pt x="0" y="37845"/>
                  <a:pt x="457" y="50719"/>
                  <a:pt x="457" y="63615"/>
                </a:cubicBezTo>
                <a:cubicBezTo>
                  <a:pt x="457" y="64939"/>
                  <a:pt x="320" y="85824"/>
                  <a:pt x="936" y="85824"/>
                </a:cubicBezTo>
                <a:cubicBezTo>
                  <a:pt x="20723" y="85824"/>
                  <a:pt x="40510" y="88974"/>
                  <a:pt x="60319" y="88974"/>
                </a:cubicBezTo>
                <a:cubicBezTo>
                  <a:pt x="60390" y="88974"/>
                  <a:pt x="60462" y="88974"/>
                  <a:pt x="60533" y="88974"/>
                </a:cubicBezTo>
                <a:lnTo>
                  <a:pt x="109813" y="88951"/>
                </a:lnTo>
                <a:cubicBezTo>
                  <a:pt x="114618" y="88951"/>
                  <a:pt x="120727" y="89616"/>
                  <a:pt x="126756" y="89616"/>
                </a:cubicBezTo>
                <a:cubicBezTo>
                  <a:pt x="128860" y="89616"/>
                  <a:pt x="130955" y="89535"/>
                  <a:pt x="132980" y="89316"/>
                </a:cubicBezTo>
                <a:cubicBezTo>
                  <a:pt x="135446" y="89042"/>
                  <a:pt x="138002" y="89316"/>
                  <a:pt x="140307" y="88380"/>
                </a:cubicBezTo>
                <a:cubicBezTo>
                  <a:pt x="140924" y="88129"/>
                  <a:pt x="145785" y="85071"/>
                  <a:pt x="145192" y="84203"/>
                </a:cubicBezTo>
                <a:cubicBezTo>
                  <a:pt x="145018" y="83957"/>
                  <a:pt x="144726" y="83849"/>
                  <a:pt x="144424" y="83849"/>
                </a:cubicBezTo>
                <a:cubicBezTo>
                  <a:pt x="144250" y="83849"/>
                  <a:pt x="144073" y="83885"/>
                  <a:pt x="143914" y="83952"/>
                </a:cubicBezTo>
                <a:cubicBezTo>
                  <a:pt x="143503" y="84158"/>
                  <a:pt x="143183" y="84523"/>
                  <a:pt x="142841" y="84842"/>
                </a:cubicBezTo>
                <a:cubicBezTo>
                  <a:pt x="141654" y="86052"/>
                  <a:pt x="140148" y="86942"/>
                  <a:pt x="138504" y="87376"/>
                </a:cubicBezTo>
                <a:cubicBezTo>
                  <a:pt x="140467" y="86166"/>
                  <a:pt x="142567" y="84797"/>
                  <a:pt x="143229" y="82606"/>
                </a:cubicBezTo>
                <a:lnTo>
                  <a:pt x="143229" y="82606"/>
                </a:lnTo>
                <a:cubicBezTo>
                  <a:pt x="141175" y="84272"/>
                  <a:pt x="138961" y="86006"/>
                  <a:pt x="136313" y="86280"/>
                </a:cubicBezTo>
                <a:cubicBezTo>
                  <a:pt x="138458" y="85322"/>
                  <a:pt x="140262" y="83655"/>
                  <a:pt x="141380" y="81601"/>
                </a:cubicBezTo>
                <a:lnTo>
                  <a:pt x="141380" y="81601"/>
                </a:lnTo>
                <a:cubicBezTo>
                  <a:pt x="139737" y="82400"/>
                  <a:pt x="138390" y="83724"/>
                  <a:pt x="136906" y="84820"/>
                </a:cubicBezTo>
                <a:cubicBezTo>
                  <a:pt x="135591" y="85757"/>
                  <a:pt x="134048" y="86537"/>
                  <a:pt x="132478" y="86537"/>
                </a:cubicBezTo>
                <a:cubicBezTo>
                  <a:pt x="132250" y="86537"/>
                  <a:pt x="132022" y="86520"/>
                  <a:pt x="131793" y="86486"/>
                </a:cubicBezTo>
                <a:cubicBezTo>
                  <a:pt x="133620" y="85527"/>
                  <a:pt x="135491" y="84546"/>
                  <a:pt x="136998" y="83108"/>
                </a:cubicBezTo>
                <a:cubicBezTo>
                  <a:pt x="138504" y="81670"/>
                  <a:pt x="139600" y="79684"/>
                  <a:pt x="139508" y="77607"/>
                </a:cubicBezTo>
                <a:lnTo>
                  <a:pt x="139508" y="77607"/>
                </a:lnTo>
                <a:cubicBezTo>
                  <a:pt x="138162" y="79136"/>
                  <a:pt x="136815" y="80665"/>
                  <a:pt x="135468" y="82195"/>
                </a:cubicBezTo>
                <a:cubicBezTo>
                  <a:pt x="136998" y="80186"/>
                  <a:pt x="138618" y="77652"/>
                  <a:pt x="137682" y="75301"/>
                </a:cubicBezTo>
                <a:lnTo>
                  <a:pt x="137682" y="75301"/>
                </a:lnTo>
                <a:cubicBezTo>
                  <a:pt x="135716" y="80161"/>
                  <a:pt x="133190" y="83678"/>
                  <a:pt x="128331" y="85541"/>
                </a:cubicBezTo>
                <a:lnTo>
                  <a:pt x="128331" y="85541"/>
                </a:lnTo>
                <a:cubicBezTo>
                  <a:pt x="130320" y="84765"/>
                  <a:pt x="131951" y="83152"/>
                  <a:pt x="132798" y="81213"/>
                </a:cubicBezTo>
                <a:lnTo>
                  <a:pt x="132798" y="81213"/>
                </a:lnTo>
                <a:lnTo>
                  <a:pt x="129557" y="81738"/>
                </a:lnTo>
                <a:cubicBezTo>
                  <a:pt x="132204" y="80300"/>
                  <a:pt x="134327" y="77949"/>
                  <a:pt x="135514" y="75164"/>
                </a:cubicBezTo>
                <a:cubicBezTo>
                  <a:pt x="135925" y="74229"/>
                  <a:pt x="136016" y="72791"/>
                  <a:pt x="135035" y="72494"/>
                </a:cubicBezTo>
                <a:cubicBezTo>
                  <a:pt x="134928" y="72460"/>
                  <a:pt x="134824" y="72444"/>
                  <a:pt x="134723" y="72444"/>
                </a:cubicBezTo>
                <a:cubicBezTo>
                  <a:pt x="133936" y="72444"/>
                  <a:pt x="133322" y="73394"/>
                  <a:pt x="132958" y="74183"/>
                </a:cubicBezTo>
                <a:cubicBezTo>
                  <a:pt x="131497" y="77287"/>
                  <a:pt x="128986" y="80232"/>
                  <a:pt x="125631" y="80848"/>
                </a:cubicBezTo>
                <a:cubicBezTo>
                  <a:pt x="127799" y="79684"/>
                  <a:pt x="129465" y="77584"/>
                  <a:pt x="130059" y="75187"/>
                </a:cubicBezTo>
                <a:lnTo>
                  <a:pt x="130059" y="75187"/>
                </a:lnTo>
                <a:cubicBezTo>
                  <a:pt x="127845" y="76602"/>
                  <a:pt x="125608" y="78018"/>
                  <a:pt x="123371" y="79433"/>
                </a:cubicBezTo>
                <a:cubicBezTo>
                  <a:pt x="124786" y="77926"/>
                  <a:pt x="126133" y="76374"/>
                  <a:pt x="127434" y="74776"/>
                </a:cubicBezTo>
                <a:cubicBezTo>
                  <a:pt x="129579" y="72106"/>
                  <a:pt x="131634" y="68819"/>
                  <a:pt x="130835" y="65487"/>
                </a:cubicBezTo>
                <a:lnTo>
                  <a:pt x="130835" y="65487"/>
                </a:lnTo>
                <a:cubicBezTo>
                  <a:pt x="128940" y="66673"/>
                  <a:pt x="127890" y="68796"/>
                  <a:pt x="126544" y="70599"/>
                </a:cubicBezTo>
                <a:cubicBezTo>
                  <a:pt x="124193" y="73704"/>
                  <a:pt x="120860" y="75530"/>
                  <a:pt x="117414" y="77150"/>
                </a:cubicBezTo>
                <a:cubicBezTo>
                  <a:pt x="121979" y="73430"/>
                  <a:pt x="125060" y="67975"/>
                  <a:pt x="125882" y="62131"/>
                </a:cubicBezTo>
                <a:lnTo>
                  <a:pt x="125882" y="62131"/>
                </a:lnTo>
                <a:cubicBezTo>
                  <a:pt x="123325" y="67792"/>
                  <a:pt x="118007" y="72106"/>
                  <a:pt x="111958" y="73430"/>
                </a:cubicBezTo>
                <a:cubicBezTo>
                  <a:pt x="118235" y="67746"/>
                  <a:pt x="124946" y="61287"/>
                  <a:pt x="125882" y="52841"/>
                </a:cubicBezTo>
                <a:lnTo>
                  <a:pt x="125882" y="52841"/>
                </a:lnTo>
                <a:cubicBezTo>
                  <a:pt x="123827" y="56881"/>
                  <a:pt x="120632" y="60328"/>
                  <a:pt x="116774" y="62702"/>
                </a:cubicBezTo>
                <a:cubicBezTo>
                  <a:pt x="120335" y="58913"/>
                  <a:pt x="122823" y="54097"/>
                  <a:pt x="123850" y="48984"/>
                </a:cubicBezTo>
                <a:lnTo>
                  <a:pt x="123850" y="48984"/>
                </a:lnTo>
                <a:cubicBezTo>
                  <a:pt x="121431" y="52020"/>
                  <a:pt x="118578" y="54713"/>
                  <a:pt x="115405" y="56973"/>
                </a:cubicBezTo>
                <a:cubicBezTo>
                  <a:pt x="119901" y="53070"/>
                  <a:pt x="123143" y="47774"/>
                  <a:pt x="124558" y="41999"/>
                </a:cubicBezTo>
                <a:lnTo>
                  <a:pt x="124558" y="41999"/>
                </a:lnTo>
                <a:cubicBezTo>
                  <a:pt x="119536" y="52545"/>
                  <a:pt x="103536" y="55489"/>
                  <a:pt x="100911" y="66856"/>
                </a:cubicBezTo>
                <a:lnTo>
                  <a:pt x="100911" y="66856"/>
                </a:lnTo>
                <a:cubicBezTo>
                  <a:pt x="99359" y="58662"/>
                  <a:pt x="109927" y="53047"/>
                  <a:pt x="111319" y="44830"/>
                </a:cubicBezTo>
                <a:lnTo>
                  <a:pt x="111319" y="44830"/>
                </a:lnTo>
                <a:cubicBezTo>
                  <a:pt x="108261" y="49144"/>
                  <a:pt x="104403" y="52887"/>
                  <a:pt x="99998" y="55831"/>
                </a:cubicBezTo>
                <a:cubicBezTo>
                  <a:pt x="102760" y="53161"/>
                  <a:pt x="105065" y="50011"/>
                  <a:pt x="106731" y="46542"/>
                </a:cubicBezTo>
                <a:cubicBezTo>
                  <a:pt x="108923" y="41999"/>
                  <a:pt x="110475" y="36453"/>
                  <a:pt x="115017" y="34216"/>
                </a:cubicBezTo>
                <a:cubicBezTo>
                  <a:pt x="114945" y="34215"/>
                  <a:pt x="114874" y="34214"/>
                  <a:pt x="114803" y="34214"/>
                </a:cubicBezTo>
                <a:cubicBezTo>
                  <a:pt x="108498" y="34214"/>
                  <a:pt x="103593" y="38892"/>
                  <a:pt x="99668" y="44216"/>
                </a:cubicBezTo>
                <a:lnTo>
                  <a:pt x="99668" y="44216"/>
                </a:lnTo>
                <a:cubicBezTo>
                  <a:pt x="101139" y="41092"/>
                  <a:pt x="101771" y="37558"/>
                  <a:pt x="101801" y="34102"/>
                </a:cubicBezTo>
                <a:cubicBezTo>
                  <a:pt x="101847" y="31431"/>
                  <a:pt x="101459" y="28761"/>
                  <a:pt x="100660" y="26204"/>
                </a:cubicBezTo>
                <a:cubicBezTo>
                  <a:pt x="100089" y="24447"/>
                  <a:pt x="97578" y="21365"/>
                  <a:pt x="97510" y="19745"/>
                </a:cubicBezTo>
                <a:lnTo>
                  <a:pt x="97510" y="19745"/>
                </a:lnTo>
                <a:cubicBezTo>
                  <a:pt x="97784" y="27802"/>
                  <a:pt x="95113" y="35745"/>
                  <a:pt x="90936" y="42638"/>
                </a:cubicBezTo>
                <a:cubicBezTo>
                  <a:pt x="86759" y="49532"/>
                  <a:pt x="81121" y="55421"/>
                  <a:pt x="75118" y="60785"/>
                </a:cubicBezTo>
                <a:cubicBezTo>
                  <a:pt x="81738" y="53321"/>
                  <a:pt x="88768" y="44898"/>
                  <a:pt x="88699" y="34901"/>
                </a:cubicBezTo>
                <a:lnTo>
                  <a:pt x="88699" y="34901"/>
                </a:lnTo>
                <a:cubicBezTo>
                  <a:pt x="82286" y="48545"/>
                  <a:pt x="72574" y="60625"/>
                  <a:pt x="60641" y="69834"/>
                </a:cubicBezTo>
                <a:lnTo>
                  <a:pt x="60641" y="69834"/>
                </a:lnTo>
                <a:cubicBezTo>
                  <a:pt x="69435" y="62584"/>
                  <a:pt x="70423" y="48126"/>
                  <a:pt x="79775" y="41337"/>
                </a:cubicBezTo>
                <a:lnTo>
                  <a:pt x="79775" y="41337"/>
                </a:lnTo>
                <a:cubicBezTo>
                  <a:pt x="75278" y="43483"/>
                  <a:pt x="71649" y="47432"/>
                  <a:pt x="69891" y="52134"/>
                </a:cubicBezTo>
                <a:cubicBezTo>
                  <a:pt x="71968" y="45881"/>
                  <a:pt x="80090" y="30983"/>
                  <a:pt x="87598" y="29834"/>
                </a:cubicBezTo>
                <a:lnTo>
                  <a:pt x="87598" y="29834"/>
                </a:lnTo>
                <a:cubicBezTo>
                  <a:pt x="83103" y="30521"/>
                  <a:pt x="78883" y="33008"/>
                  <a:pt x="76123" y="36635"/>
                </a:cubicBezTo>
                <a:cubicBezTo>
                  <a:pt x="78382" y="30815"/>
                  <a:pt x="82559" y="25771"/>
                  <a:pt x="87855" y="22461"/>
                </a:cubicBezTo>
                <a:lnTo>
                  <a:pt x="87855" y="22461"/>
                </a:lnTo>
                <a:cubicBezTo>
                  <a:pt x="80049" y="23306"/>
                  <a:pt x="72950" y="28784"/>
                  <a:pt x="70120" y="36088"/>
                </a:cubicBezTo>
                <a:cubicBezTo>
                  <a:pt x="70987" y="26273"/>
                  <a:pt x="76237" y="16914"/>
                  <a:pt x="84157" y="11048"/>
                </a:cubicBezTo>
                <a:lnTo>
                  <a:pt x="84157" y="11048"/>
                </a:lnTo>
                <a:cubicBezTo>
                  <a:pt x="74879" y="14352"/>
                  <a:pt x="67395" y="22323"/>
                  <a:pt x="64710" y="31802"/>
                </a:cubicBezTo>
                <a:lnTo>
                  <a:pt x="64710" y="31802"/>
                </a:lnTo>
                <a:cubicBezTo>
                  <a:pt x="66484" y="25291"/>
                  <a:pt x="65302" y="18031"/>
                  <a:pt x="61560" y="12441"/>
                </a:cubicBezTo>
                <a:lnTo>
                  <a:pt x="61560" y="12441"/>
                </a:lnTo>
                <a:cubicBezTo>
                  <a:pt x="63376" y="19143"/>
                  <a:pt x="62967" y="26409"/>
                  <a:pt x="60492" y="32893"/>
                </a:cubicBezTo>
                <a:lnTo>
                  <a:pt x="60492" y="32893"/>
                </a:lnTo>
                <a:cubicBezTo>
                  <a:pt x="61661" y="28527"/>
                  <a:pt x="61029" y="23536"/>
                  <a:pt x="59917" y="19037"/>
                </a:cubicBezTo>
                <a:cubicBezTo>
                  <a:pt x="58342" y="12760"/>
                  <a:pt x="55968" y="6392"/>
                  <a:pt x="5697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7"/>
          <p:cNvSpPr/>
          <p:nvPr/>
        </p:nvSpPr>
        <p:spPr>
          <a:xfrm flipH="1">
            <a:off x="8367015" y="1659822"/>
            <a:ext cx="3612581" cy="2282949"/>
          </a:xfrm>
          <a:custGeom>
            <a:avLst/>
            <a:gdLst/>
            <a:ahLst/>
            <a:cxnLst/>
            <a:rect l="l" t="t" r="r" b="b"/>
            <a:pathLst>
              <a:path w="120199" h="68914" extrusionOk="0">
                <a:moveTo>
                  <a:pt x="94077" y="426"/>
                </a:moveTo>
                <a:cubicBezTo>
                  <a:pt x="94080" y="427"/>
                  <a:pt x="94083" y="427"/>
                  <a:pt x="94087" y="428"/>
                </a:cubicBezTo>
                <a:cubicBezTo>
                  <a:pt x="94083" y="427"/>
                  <a:pt x="94080" y="427"/>
                  <a:pt x="94077" y="426"/>
                </a:cubicBezTo>
                <a:close/>
                <a:moveTo>
                  <a:pt x="40837" y="15240"/>
                </a:moveTo>
                <a:lnTo>
                  <a:pt x="40837" y="15240"/>
                </a:lnTo>
                <a:cubicBezTo>
                  <a:pt x="40836" y="15241"/>
                  <a:pt x="40836" y="15241"/>
                  <a:pt x="40835" y="15242"/>
                </a:cubicBezTo>
                <a:cubicBezTo>
                  <a:pt x="40836" y="15241"/>
                  <a:pt x="40836" y="15241"/>
                  <a:pt x="40837" y="15240"/>
                </a:cubicBezTo>
                <a:close/>
                <a:moveTo>
                  <a:pt x="103719" y="55414"/>
                </a:moveTo>
                <a:lnTo>
                  <a:pt x="103719" y="55414"/>
                </a:lnTo>
                <a:cubicBezTo>
                  <a:pt x="103703" y="55415"/>
                  <a:pt x="103688" y="55416"/>
                  <a:pt x="103672" y="55417"/>
                </a:cubicBezTo>
                <a:lnTo>
                  <a:pt x="103672" y="55417"/>
                </a:lnTo>
                <a:cubicBezTo>
                  <a:pt x="103688" y="55416"/>
                  <a:pt x="103703" y="55415"/>
                  <a:pt x="103719" y="55414"/>
                </a:cubicBezTo>
                <a:close/>
                <a:moveTo>
                  <a:pt x="113671" y="57281"/>
                </a:moveTo>
                <a:lnTo>
                  <a:pt x="113671" y="57281"/>
                </a:lnTo>
                <a:cubicBezTo>
                  <a:pt x="113671" y="57283"/>
                  <a:pt x="113671" y="57284"/>
                  <a:pt x="113671" y="57286"/>
                </a:cubicBezTo>
                <a:cubicBezTo>
                  <a:pt x="113671" y="57284"/>
                  <a:pt x="113671" y="57283"/>
                  <a:pt x="113671" y="57281"/>
                </a:cubicBezTo>
                <a:close/>
                <a:moveTo>
                  <a:pt x="88809" y="1"/>
                </a:moveTo>
                <a:cubicBezTo>
                  <a:pt x="84522" y="1"/>
                  <a:pt x="80237" y="830"/>
                  <a:pt x="76260" y="2414"/>
                </a:cubicBezTo>
                <a:cubicBezTo>
                  <a:pt x="73589" y="3487"/>
                  <a:pt x="70782" y="4810"/>
                  <a:pt x="68819" y="6888"/>
                </a:cubicBezTo>
                <a:cubicBezTo>
                  <a:pt x="66605" y="9170"/>
                  <a:pt x="64802" y="11955"/>
                  <a:pt x="63090" y="14625"/>
                </a:cubicBezTo>
                <a:cubicBezTo>
                  <a:pt x="57634" y="23162"/>
                  <a:pt x="58799" y="36172"/>
                  <a:pt x="57315" y="46079"/>
                </a:cubicBezTo>
                <a:cubicBezTo>
                  <a:pt x="58821" y="35602"/>
                  <a:pt x="56356" y="25034"/>
                  <a:pt x="53891" y="14762"/>
                </a:cubicBezTo>
                <a:cubicBezTo>
                  <a:pt x="52659" y="9627"/>
                  <a:pt x="49486" y="6522"/>
                  <a:pt x="44944" y="3920"/>
                </a:cubicBezTo>
                <a:cubicBezTo>
                  <a:pt x="42686" y="2636"/>
                  <a:pt x="39588" y="1026"/>
                  <a:pt x="36752" y="1026"/>
                </a:cubicBezTo>
                <a:cubicBezTo>
                  <a:pt x="36060" y="1026"/>
                  <a:pt x="35385" y="1122"/>
                  <a:pt x="34741" y="1341"/>
                </a:cubicBezTo>
                <a:cubicBezTo>
                  <a:pt x="29833" y="3007"/>
                  <a:pt x="25360" y="5929"/>
                  <a:pt x="21844" y="9764"/>
                </a:cubicBezTo>
                <a:cubicBezTo>
                  <a:pt x="23580" y="7874"/>
                  <a:pt x="28720" y="7296"/>
                  <a:pt x="31301" y="7296"/>
                </a:cubicBezTo>
                <a:cubicBezTo>
                  <a:pt x="31402" y="7296"/>
                  <a:pt x="31498" y="7297"/>
                  <a:pt x="31591" y="7298"/>
                </a:cubicBezTo>
                <a:cubicBezTo>
                  <a:pt x="33566" y="7331"/>
                  <a:pt x="35791" y="8718"/>
                  <a:pt x="37819" y="8718"/>
                </a:cubicBezTo>
                <a:cubicBezTo>
                  <a:pt x="38604" y="8718"/>
                  <a:pt x="39359" y="8510"/>
                  <a:pt x="40059" y="7938"/>
                </a:cubicBezTo>
                <a:cubicBezTo>
                  <a:pt x="40653" y="7455"/>
                  <a:pt x="41338" y="6685"/>
                  <a:pt x="42015" y="6685"/>
                </a:cubicBezTo>
                <a:cubicBezTo>
                  <a:pt x="42170" y="6685"/>
                  <a:pt x="42325" y="6725"/>
                  <a:pt x="42478" y="6819"/>
                </a:cubicBezTo>
                <a:cubicBezTo>
                  <a:pt x="40812" y="8919"/>
                  <a:pt x="38963" y="10859"/>
                  <a:pt x="36932" y="12594"/>
                </a:cubicBezTo>
                <a:cubicBezTo>
                  <a:pt x="39968" y="11795"/>
                  <a:pt x="43072" y="11316"/>
                  <a:pt x="46222" y="11110"/>
                </a:cubicBezTo>
                <a:lnTo>
                  <a:pt x="46222" y="11110"/>
                </a:lnTo>
                <a:cubicBezTo>
                  <a:pt x="44419" y="12502"/>
                  <a:pt x="42640" y="13871"/>
                  <a:pt x="40837" y="15240"/>
                </a:cubicBezTo>
                <a:lnTo>
                  <a:pt x="40837" y="15240"/>
                </a:lnTo>
                <a:cubicBezTo>
                  <a:pt x="40877" y="15210"/>
                  <a:pt x="40925" y="15196"/>
                  <a:pt x="40979" y="15196"/>
                </a:cubicBezTo>
                <a:cubicBezTo>
                  <a:pt x="42160" y="15196"/>
                  <a:pt x="46657" y="21819"/>
                  <a:pt x="47181" y="22865"/>
                </a:cubicBezTo>
                <a:cubicBezTo>
                  <a:pt x="49395" y="27270"/>
                  <a:pt x="49600" y="33776"/>
                  <a:pt x="49486" y="38615"/>
                </a:cubicBezTo>
                <a:cubicBezTo>
                  <a:pt x="48025" y="34301"/>
                  <a:pt x="44966" y="30740"/>
                  <a:pt x="41680" y="27590"/>
                </a:cubicBezTo>
                <a:cubicBezTo>
                  <a:pt x="39123" y="25102"/>
                  <a:pt x="36338" y="22774"/>
                  <a:pt x="33143" y="21222"/>
                </a:cubicBezTo>
                <a:cubicBezTo>
                  <a:pt x="29795" y="19579"/>
                  <a:pt x="25842" y="18713"/>
                  <a:pt x="21926" y="18713"/>
                </a:cubicBezTo>
                <a:cubicBezTo>
                  <a:pt x="18553" y="18713"/>
                  <a:pt x="15208" y="19355"/>
                  <a:pt x="12303" y="20697"/>
                </a:cubicBezTo>
                <a:cubicBezTo>
                  <a:pt x="5456" y="23847"/>
                  <a:pt x="571" y="31311"/>
                  <a:pt x="1" y="38774"/>
                </a:cubicBezTo>
                <a:lnTo>
                  <a:pt x="1" y="38774"/>
                </a:lnTo>
                <a:cubicBezTo>
                  <a:pt x="4429" y="33137"/>
                  <a:pt x="12166" y="31516"/>
                  <a:pt x="19265" y="30557"/>
                </a:cubicBezTo>
                <a:cubicBezTo>
                  <a:pt x="19950" y="30466"/>
                  <a:pt x="20658" y="30352"/>
                  <a:pt x="21228" y="29987"/>
                </a:cubicBezTo>
                <a:cubicBezTo>
                  <a:pt x="21662" y="29690"/>
                  <a:pt x="22004" y="29279"/>
                  <a:pt x="22324" y="28868"/>
                </a:cubicBezTo>
                <a:cubicBezTo>
                  <a:pt x="23670" y="27270"/>
                  <a:pt x="25337" y="25969"/>
                  <a:pt x="27186" y="25056"/>
                </a:cubicBezTo>
                <a:lnTo>
                  <a:pt x="27186" y="25056"/>
                </a:lnTo>
                <a:cubicBezTo>
                  <a:pt x="25656" y="26882"/>
                  <a:pt x="24287" y="28868"/>
                  <a:pt x="23145" y="30991"/>
                </a:cubicBezTo>
                <a:cubicBezTo>
                  <a:pt x="24971" y="28594"/>
                  <a:pt x="27437" y="26700"/>
                  <a:pt x="30221" y="25581"/>
                </a:cubicBezTo>
                <a:lnTo>
                  <a:pt x="30221" y="25581"/>
                </a:lnTo>
                <a:cubicBezTo>
                  <a:pt x="29012" y="27773"/>
                  <a:pt x="27779" y="29987"/>
                  <a:pt x="26569" y="32178"/>
                </a:cubicBezTo>
                <a:cubicBezTo>
                  <a:pt x="31111" y="32931"/>
                  <a:pt x="35631" y="34460"/>
                  <a:pt x="39443" y="37063"/>
                </a:cubicBezTo>
                <a:cubicBezTo>
                  <a:pt x="43392" y="39756"/>
                  <a:pt x="46382" y="42632"/>
                  <a:pt x="48162" y="47197"/>
                </a:cubicBezTo>
                <a:cubicBezTo>
                  <a:pt x="45400" y="44686"/>
                  <a:pt x="41725" y="43591"/>
                  <a:pt x="38073" y="43294"/>
                </a:cubicBezTo>
                <a:cubicBezTo>
                  <a:pt x="37235" y="43226"/>
                  <a:pt x="36522" y="43184"/>
                  <a:pt x="35913" y="43184"/>
                </a:cubicBezTo>
                <a:cubicBezTo>
                  <a:pt x="32858" y="43184"/>
                  <a:pt x="32401" y="44235"/>
                  <a:pt x="31659" y="48270"/>
                </a:cubicBezTo>
                <a:cubicBezTo>
                  <a:pt x="30723" y="47106"/>
                  <a:pt x="29628" y="46079"/>
                  <a:pt x="28395" y="45211"/>
                </a:cubicBezTo>
                <a:cubicBezTo>
                  <a:pt x="27619" y="46261"/>
                  <a:pt x="27300" y="47631"/>
                  <a:pt x="27528" y="48932"/>
                </a:cubicBezTo>
                <a:cubicBezTo>
                  <a:pt x="25245" y="48566"/>
                  <a:pt x="24378" y="45120"/>
                  <a:pt x="22073" y="44937"/>
                </a:cubicBezTo>
                <a:cubicBezTo>
                  <a:pt x="21371" y="44885"/>
                  <a:pt x="20677" y="44865"/>
                  <a:pt x="19990" y="44865"/>
                </a:cubicBezTo>
                <a:cubicBezTo>
                  <a:pt x="17776" y="44865"/>
                  <a:pt x="15637" y="45072"/>
                  <a:pt x="13559" y="45072"/>
                </a:cubicBezTo>
                <a:cubicBezTo>
                  <a:pt x="10072" y="45072"/>
                  <a:pt x="6755" y="44490"/>
                  <a:pt x="3539" y="41377"/>
                </a:cubicBezTo>
                <a:lnTo>
                  <a:pt x="3539" y="41377"/>
                </a:lnTo>
                <a:cubicBezTo>
                  <a:pt x="9300" y="48851"/>
                  <a:pt x="18733" y="53164"/>
                  <a:pt x="28121" y="53164"/>
                </a:cubicBezTo>
                <a:cubicBezTo>
                  <a:pt x="31118" y="53164"/>
                  <a:pt x="34111" y="52725"/>
                  <a:pt x="36978" y="51808"/>
                </a:cubicBezTo>
                <a:lnTo>
                  <a:pt x="36978" y="51808"/>
                </a:lnTo>
                <a:cubicBezTo>
                  <a:pt x="34041" y="53293"/>
                  <a:pt x="30827" y="53800"/>
                  <a:pt x="27534" y="53800"/>
                </a:cubicBezTo>
                <a:cubicBezTo>
                  <a:pt x="24094" y="53800"/>
                  <a:pt x="20570" y="53246"/>
                  <a:pt x="17188" y="52675"/>
                </a:cubicBezTo>
                <a:lnTo>
                  <a:pt x="17188" y="52675"/>
                </a:lnTo>
                <a:cubicBezTo>
                  <a:pt x="28966" y="59568"/>
                  <a:pt x="41885" y="64521"/>
                  <a:pt x="55261" y="67238"/>
                </a:cubicBezTo>
                <a:cubicBezTo>
                  <a:pt x="60100" y="68231"/>
                  <a:pt x="65043" y="68913"/>
                  <a:pt x="69982" y="68913"/>
                </a:cubicBezTo>
                <a:cubicBezTo>
                  <a:pt x="71170" y="68913"/>
                  <a:pt x="72358" y="68874"/>
                  <a:pt x="73544" y="68790"/>
                </a:cubicBezTo>
                <a:cubicBezTo>
                  <a:pt x="76648" y="68561"/>
                  <a:pt x="79729" y="68014"/>
                  <a:pt x="82720" y="67078"/>
                </a:cubicBezTo>
                <a:cubicBezTo>
                  <a:pt x="84489" y="66528"/>
                  <a:pt x="85841" y="66364"/>
                  <a:pt x="87299" y="66364"/>
                </a:cubicBezTo>
                <a:cubicBezTo>
                  <a:pt x="88323" y="66364"/>
                  <a:pt x="89399" y="66445"/>
                  <a:pt x="90708" y="66530"/>
                </a:cubicBezTo>
                <a:cubicBezTo>
                  <a:pt x="88586" y="64635"/>
                  <a:pt x="86463" y="62718"/>
                  <a:pt x="84363" y="60824"/>
                </a:cubicBezTo>
                <a:lnTo>
                  <a:pt x="84363" y="60824"/>
                </a:lnTo>
                <a:cubicBezTo>
                  <a:pt x="88563" y="61303"/>
                  <a:pt x="92763" y="61965"/>
                  <a:pt x="96940" y="62809"/>
                </a:cubicBezTo>
                <a:cubicBezTo>
                  <a:pt x="93721" y="60595"/>
                  <a:pt x="90457" y="58404"/>
                  <a:pt x="87307" y="56099"/>
                </a:cubicBezTo>
                <a:lnTo>
                  <a:pt x="87307" y="56099"/>
                </a:lnTo>
                <a:cubicBezTo>
                  <a:pt x="88978" y="56685"/>
                  <a:pt x="90589" y="56898"/>
                  <a:pt x="92172" y="56898"/>
                </a:cubicBezTo>
                <a:cubicBezTo>
                  <a:pt x="96005" y="56898"/>
                  <a:pt x="99680" y="55650"/>
                  <a:pt x="103672" y="55417"/>
                </a:cubicBezTo>
                <a:lnTo>
                  <a:pt x="103672" y="55417"/>
                </a:lnTo>
                <a:cubicBezTo>
                  <a:pt x="102871" y="55462"/>
                  <a:pt x="102068" y="55485"/>
                  <a:pt x="101265" y="55485"/>
                </a:cubicBezTo>
                <a:cubicBezTo>
                  <a:pt x="95384" y="55485"/>
                  <a:pt x="89499" y="54269"/>
                  <a:pt x="84089" y="51945"/>
                </a:cubicBezTo>
                <a:cubicBezTo>
                  <a:pt x="84729" y="51894"/>
                  <a:pt x="88645" y="51716"/>
                  <a:pt x="92757" y="51716"/>
                </a:cubicBezTo>
                <a:cubicBezTo>
                  <a:pt x="97881" y="51716"/>
                  <a:pt x="103308" y="51992"/>
                  <a:pt x="103080" y="53132"/>
                </a:cubicBezTo>
                <a:cubicBezTo>
                  <a:pt x="103491" y="51077"/>
                  <a:pt x="101413" y="49594"/>
                  <a:pt x="101162" y="47562"/>
                </a:cubicBezTo>
                <a:lnTo>
                  <a:pt x="101162" y="47562"/>
                </a:lnTo>
                <a:cubicBezTo>
                  <a:pt x="102737" y="49365"/>
                  <a:pt x="104130" y="51328"/>
                  <a:pt x="105362" y="53383"/>
                </a:cubicBezTo>
                <a:cubicBezTo>
                  <a:pt x="105317" y="52219"/>
                  <a:pt x="105271" y="51077"/>
                  <a:pt x="105225" y="49913"/>
                </a:cubicBezTo>
                <a:lnTo>
                  <a:pt x="105225" y="49913"/>
                </a:lnTo>
                <a:cubicBezTo>
                  <a:pt x="105750" y="50712"/>
                  <a:pt x="106275" y="51488"/>
                  <a:pt x="106800" y="52264"/>
                </a:cubicBezTo>
                <a:cubicBezTo>
                  <a:pt x="106892" y="52401"/>
                  <a:pt x="107006" y="52538"/>
                  <a:pt x="107143" y="52652"/>
                </a:cubicBezTo>
                <a:cubicBezTo>
                  <a:pt x="108124" y="53360"/>
                  <a:pt x="109973" y="52835"/>
                  <a:pt x="111251" y="53748"/>
                </a:cubicBezTo>
                <a:cubicBezTo>
                  <a:pt x="112186" y="54409"/>
                  <a:pt x="113758" y="56004"/>
                  <a:pt x="113671" y="57281"/>
                </a:cubicBezTo>
                <a:lnTo>
                  <a:pt x="113671" y="57281"/>
                </a:lnTo>
                <a:cubicBezTo>
                  <a:pt x="113852" y="54681"/>
                  <a:pt x="112848" y="52058"/>
                  <a:pt x="111205" y="50004"/>
                </a:cubicBezTo>
                <a:cubicBezTo>
                  <a:pt x="108695" y="46832"/>
                  <a:pt x="105271" y="45074"/>
                  <a:pt x="101436" y="44116"/>
                </a:cubicBezTo>
                <a:cubicBezTo>
                  <a:pt x="100207" y="43818"/>
                  <a:pt x="99033" y="43682"/>
                  <a:pt x="97870" y="43682"/>
                </a:cubicBezTo>
                <a:cubicBezTo>
                  <a:pt x="96443" y="43682"/>
                  <a:pt x="95033" y="43888"/>
                  <a:pt x="93562" y="44252"/>
                </a:cubicBezTo>
                <a:cubicBezTo>
                  <a:pt x="92223" y="44593"/>
                  <a:pt x="87884" y="44685"/>
                  <a:pt x="87048" y="45359"/>
                </a:cubicBezTo>
                <a:lnTo>
                  <a:pt x="87048" y="45359"/>
                </a:lnTo>
                <a:cubicBezTo>
                  <a:pt x="90265" y="42690"/>
                  <a:pt x="94583" y="41999"/>
                  <a:pt x="98826" y="41999"/>
                </a:cubicBezTo>
                <a:cubicBezTo>
                  <a:pt x="99610" y="41999"/>
                  <a:pt x="100391" y="42022"/>
                  <a:pt x="101162" y="42061"/>
                </a:cubicBezTo>
                <a:cubicBezTo>
                  <a:pt x="104198" y="42221"/>
                  <a:pt x="107211" y="42586"/>
                  <a:pt x="110201" y="43111"/>
                </a:cubicBezTo>
                <a:cubicBezTo>
                  <a:pt x="109037" y="42472"/>
                  <a:pt x="107941" y="41673"/>
                  <a:pt x="107006" y="40737"/>
                </a:cubicBezTo>
                <a:lnTo>
                  <a:pt x="107006" y="40737"/>
                </a:lnTo>
                <a:cubicBezTo>
                  <a:pt x="111434" y="40920"/>
                  <a:pt x="115839" y="41422"/>
                  <a:pt x="120199" y="42221"/>
                </a:cubicBezTo>
                <a:cubicBezTo>
                  <a:pt x="116245" y="38008"/>
                  <a:pt x="110308" y="36086"/>
                  <a:pt x="104516" y="36086"/>
                </a:cubicBezTo>
                <a:cubicBezTo>
                  <a:pt x="104189" y="36086"/>
                  <a:pt x="103862" y="36092"/>
                  <a:pt x="103536" y="36104"/>
                </a:cubicBezTo>
                <a:cubicBezTo>
                  <a:pt x="98504" y="36291"/>
                  <a:pt x="92998" y="37350"/>
                  <a:pt x="88400" y="39642"/>
                </a:cubicBezTo>
                <a:lnTo>
                  <a:pt x="88400" y="39642"/>
                </a:lnTo>
                <a:cubicBezTo>
                  <a:pt x="89560" y="38722"/>
                  <a:pt x="90985" y="37182"/>
                  <a:pt x="91644" y="36743"/>
                </a:cubicBezTo>
                <a:cubicBezTo>
                  <a:pt x="93265" y="35670"/>
                  <a:pt x="95091" y="34871"/>
                  <a:pt x="96848" y="33981"/>
                </a:cubicBezTo>
                <a:cubicBezTo>
                  <a:pt x="96940" y="33935"/>
                  <a:pt x="97031" y="33890"/>
                  <a:pt x="97099" y="33799"/>
                </a:cubicBezTo>
                <a:cubicBezTo>
                  <a:pt x="97236" y="33570"/>
                  <a:pt x="97031" y="33296"/>
                  <a:pt x="96848" y="33091"/>
                </a:cubicBezTo>
                <a:lnTo>
                  <a:pt x="93562" y="29667"/>
                </a:lnTo>
                <a:lnTo>
                  <a:pt x="93562" y="29667"/>
                </a:lnTo>
                <a:cubicBezTo>
                  <a:pt x="95433" y="30512"/>
                  <a:pt x="97305" y="31333"/>
                  <a:pt x="99177" y="32155"/>
                </a:cubicBezTo>
                <a:cubicBezTo>
                  <a:pt x="98149" y="30512"/>
                  <a:pt x="96871" y="28982"/>
                  <a:pt x="95433" y="27659"/>
                </a:cubicBezTo>
                <a:lnTo>
                  <a:pt x="95433" y="27659"/>
                </a:lnTo>
                <a:cubicBezTo>
                  <a:pt x="98309" y="28435"/>
                  <a:pt x="101140" y="30489"/>
                  <a:pt x="103422" y="32315"/>
                </a:cubicBezTo>
                <a:cubicBezTo>
                  <a:pt x="103057" y="30991"/>
                  <a:pt x="102509" y="29736"/>
                  <a:pt x="101824" y="28549"/>
                </a:cubicBezTo>
                <a:lnTo>
                  <a:pt x="101824" y="28549"/>
                </a:lnTo>
                <a:cubicBezTo>
                  <a:pt x="102760" y="29393"/>
                  <a:pt x="103719" y="30215"/>
                  <a:pt x="104677" y="31059"/>
                </a:cubicBezTo>
                <a:cubicBezTo>
                  <a:pt x="104472" y="30329"/>
                  <a:pt x="104175" y="29622"/>
                  <a:pt x="103810" y="28937"/>
                </a:cubicBezTo>
                <a:cubicBezTo>
                  <a:pt x="106078" y="28483"/>
                  <a:pt x="108393" y="28029"/>
                  <a:pt x="110704" y="28029"/>
                </a:cubicBezTo>
                <a:cubicBezTo>
                  <a:pt x="111183" y="28029"/>
                  <a:pt x="111663" y="28049"/>
                  <a:pt x="112141" y="28092"/>
                </a:cubicBezTo>
                <a:cubicBezTo>
                  <a:pt x="114949" y="28320"/>
                  <a:pt x="117779" y="29462"/>
                  <a:pt x="119491" y="31676"/>
                </a:cubicBezTo>
                <a:cubicBezTo>
                  <a:pt x="117505" y="29097"/>
                  <a:pt x="116364" y="26494"/>
                  <a:pt x="113693" y="24395"/>
                </a:cubicBezTo>
                <a:cubicBezTo>
                  <a:pt x="111180" y="22402"/>
                  <a:pt x="108442" y="20993"/>
                  <a:pt x="105212" y="20993"/>
                </a:cubicBezTo>
                <a:cubicBezTo>
                  <a:pt x="105186" y="20993"/>
                  <a:pt x="105160" y="20993"/>
                  <a:pt x="105134" y="20994"/>
                </a:cubicBezTo>
                <a:cubicBezTo>
                  <a:pt x="97898" y="20994"/>
                  <a:pt x="90959" y="24554"/>
                  <a:pt x="84979" y="28275"/>
                </a:cubicBezTo>
                <a:cubicBezTo>
                  <a:pt x="80323" y="31174"/>
                  <a:pt x="73863" y="35419"/>
                  <a:pt x="70942" y="40190"/>
                </a:cubicBezTo>
                <a:lnTo>
                  <a:pt x="70942" y="40190"/>
                </a:lnTo>
                <a:cubicBezTo>
                  <a:pt x="76716" y="30717"/>
                  <a:pt x="84774" y="22705"/>
                  <a:pt x="93813" y="16337"/>
                </a:cubicBezTo>
                <a:cubicBezTo>
                  <a:pt x="92009" y="16200"/>
                  <a:pt x="90229" y="15515"/>
                  <a:pt x="88814" y="14397"/>
                </a:cubicBezTo>
                <a:cubicBezTo>
                  <a:pt x="89321" y="14272"/>
                  <a:pt x="89844" y="14210"/>
                  <a:pt x="90366" y="14210"/>
                </a:cubicBezTo>
                <a:cubicBezTo>
                  <a:pt x="91559" y="14210"/>
                  <a:pt x="92751" y="14531"/>
                  <a:pt x="93767" y="15150"/>
                </a:cubicBezTo>
                <a:cubicBezTo>
                  <a:pt x="92808" y="14306"/>
                  <a:pt x="91827" y="13484"/>
                  <a:pt x="90868" y="12662"/>
                </a:cubicBezTo>
                <a:cubicBezTo>
                  <a:pt x="90883" y="12662"/>
                  <a:pt x="90898" y="12662"/>
                  <a:pt x="90912" y="12662"/>
                </a:cubicBezTo>
                <a:cubicBezTo>
                  <a:pt x="92121" y="12662"/>
                  <a:pt x="93428" y="13536"/>
                  <a:pt x="94486" y="13536"/>
                </a:cubicBezTo>
                <a:cubicBezTo>
                  <a:pt x="94536" y="13536"/>
                  <a:pt x="94586" y="13534"/>
                  <a:pt x="94634" y="13530"/>
                </a:cubicBezTo>
                <a:cubicBezTo>
                  <a:pt x="95619" y="13465"/>
                  <a:pt x="95519" y="13001"/>
                  <a:pt x="96046" y="13001"/>
                </a:cubicBezTo>
                <a:cubicBezTo>
                  <a:pt x="96264" y="13001"/>
                  <a:pt x="96590" y="13081"/>
                  <a:pt x="97145" y="13301"/>
                </a:cubicBezTo>
                <a:cubicBezTo>
                  <a:pt x="98834" y="13963"/>
                  <a:pt x="102851" y="14991"/>
                  <a:pt x="104084" y="16223"/>
                </a:cubicBezTo>
                <a:cubicBezTo>
                  <a:pt x="101528" y="13667"/>
                  <a:pt x="98309" y="11863"/>
                  <a:pt x="95136" y="10129"/>
                </a:cubicBezTo>
                <a:cubicBezTo>
                  <a:pt x="94863" y="9969"/>
                  <a:pt x="94566" y="9809"/>
                  <a:pt x="94223" y="9786"/>
                </a:cubicBezTo>
                <a:cubicBezTo>
                  <a:pt x="93858" y="9786"/>
                  <a:pt x="93516" y="9969"/>
                  <a:pt x="93196" y="10152"/>
                </a:cubicBezTo>
                <a:cubicBezTo>
                  <a:pt x="90138" y="11909"/>
                  <a:pt x="86851" y="12891"/>
                  <a:pt x="83884" y="14968"/>
                </a:cubicBezTo>
                <a:cubicBezTo>
                  <a:pt x="79592" y="17935"/>
                  <a:pt x="77652" y="21610"/>
                  <a:pt x="74708" y="25673"/>
                </a:cubicBezTo>
                <a:cubicBezTo>
                  <a:pt x="72018" y="29366"/>
                  <a:pt x="68144" y="35108"/>
                  <a:pt x="67816" y="39807"/>
                </a:cubicBezTo>
                <a:lnTo>
                  <a:pt x="67816" y="39807"/>
                </a:lnTo>
                <a:cubicBezTo>
                  <a:pt x="68621" y="28174"/>
                  <a:pt x="75533" y="19186"/>
                  <a:pt x="82446" y="10266"/>
                </a:cubicBezTo>
                <a:lnTo>
                  <a:pt x="82446" y="10266"/>
                </a:lnTo>
                <a:cubicBezTo>
                  <a:pt x="79067" y="11133"/>
                  <a:pt x="75233" y="11133"/>
                  <a:pt x="72037" y="12274"/>
                </a:cubicBezTo>
                <a:cubicBezTo>
                  <a:pt x="75415" y="10745"/>
                  <a:pt x="78953" y="9558"/>
                  <a:pt x="82583" y="8736"/>
                </a:cubicBezTo>
                <a:cubicBezTo>
                  <a:pt x="81610" y="8668"/>
                  <a:pt x="80633" y="8633"/>
                  <a:pt x="79656" y="8633"/>
                </a:cubicBezTo>
                <a:cubicBezTo>
                  <a:pt x="78339" y="8633"/>
                  <a:pt x="77022" y="8697"/>
                  <a:pt x="75712" y="8828"/>
                </a:cubicBezTo>
                <a:cubicBezTo>
                  <a:pt x="77378" y="8120"/>
                  <a:pt x="78908" y="7755"/>
                  <a:pt x="80346" y="6728"/>
                </a:cubicBezTo>
                <a:cubicBezTo>
                  <a:pt x="81738" y="5723"/>
                  <a:pt x="83016" y="4651"/>
                  <a:pt x="84500" y="3783"/>
                </a:cubicBezTo>
                <a:cubicBezTo>
                  <a:pt x="86616" y="2568"/>
                  <a:pt x="90596" y="373"/>
                  <a:pt x="93372" y="373"/>
                </a:cubicBezTo>
                <a:cubicBezTo>
                  <a:pt x="93617" y="373"/>
                  <a:pt x="93853" y="390"/>
                  <a:pt x="94077" y="426"/>
                </a:cubicBezTo>
                <a:lnTo>
                  <a:pt x="94077" y="426"/>
                </a:lnTo>
                <a:cubicBezTo>
                  <a:pt x="92335" y="141"/>
                  <a:pt x="90572" y="1"/>
                  <a:pt x="8880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7"/>
          <p:cNvSpPr/>
          <p:nvPr/>
        </p:nvSpPr>
        <p:spPr>
          <a:xfrm flipH="1">
            <a:off x="137047" y="-1195386"/>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7"/>
          <p:cNvSpPr/>
          <p:nvPr/>
        </p:nvSpPr>
        <p:spPr>
          <a:xfrm flipH="1">
            <a:off x="-1551813" y="4530150"/>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7"/>
          <p:cNvSpPr/>
          <p:nvPr/>
        </p:nvSpPr>
        <p:spPr>
          <a:xfrm flipH="1">
            <a:off x="-38931" y="451815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7"/>
          <p:cNvSpPr/>
          <p:nvPr/>
        </p:nvSpPr>
        <p:spPr>
          <a:xfrm flipH="1">
            <a:off x="-199760" y="-110924"/>
            <a:ext cx="2382010" cy="4629131"/>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7"/>
          <p:cNvSpPr/>
          <p:nvPr/>
        </p:nvSpPr>
        <p:spPr>
          <a:xfrm flipH="1">
            <a:off x="-1257494" y="-607299"/>
            <a:ext cx="2204920" cy="4929155"/>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7"/>
          <p:cNvSpPr/>
          <p:nvPr/>
        </p:nvSpPr>
        <p:spPr>
          <a:xfrm flipH="1">
            <a:off x="-1256873" y="-603309"/>
            <a:ext cx="2204948" cy="4929155"/>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7"/>
          <p:cNvSpPr/>
          <p:nvPr/>
        </p:nvSpPr>
        <p:spPr>
          <a:xfrm flipH="1">
            <a:off x="-942888" y="292560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7"/>
          <p:cNvSpPr/>
          <p:nvPr/>
        </p:nvSpPr>
        <p:spPr>
          <a:xfrm flipH="1">
            <a:off x="-1563072" y="44728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7"/>
          <p:cNvSpPr/>
          <p:nvPr/>
        </p:nvSpPr>
        <p:spPr>
          <a:xfrm flipH="1">
            <a:off x="-1065900" y="46094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7"/>
          <p:cNvSpPr/>
          <p:nvPr/>
        </p:nvSpPr>
        <p:spPr>
          <a:xfrm flipH="1">
            <a:off x="-1065280" y="46101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7"/>
          <p:cNvSpPr/>
          <p:nvPr/>
        </p:nvSpPr>
        <p:spPr>
          <a:xfrm flipH="1">
            <a:off x="40402" y="39112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7"/>
          <p:cNvSpPr/>
          <p:nvPr/>
        </p:nvSpPr>
        <p:spPr>
          <a:xfrm flipH="1">
            <a:off x="-1563060" y="33459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7"/>
          <p:cNvSpPr/>
          <p:nvPr/>
        </p:nvSpPr>
        <p:spPr>
          <a:xfrm flipH="1">
            <a:off x="-1553376" y="33433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7"/>
          <p:cNvSpPr/>
          <p:nvPr/>
        </p:nvSpPr>
        <p:spPr>
          <a:xfrm flipH="1">
            <a:off x="-1554704" y="-106680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7"/>
          <p:cNvSpPr/>
          <p:nvPr/>
        </p:nvSpPr>
        <p:spPr>
          <a:xfrm flipH="1">
            <a:off x="-1571432" y="-1066433"/>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7"/>
          <p:cNvSpPr/>
          <p:nvPr/>
        </p:nvSpPr>
        <p:spPr>
          <a:xfrm flipH="1">
            <a:off x="5186199" y="-230098"/>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7"/>
          <p:cNvSpPr/>
          <p:nvPr/>
        </p:nvSpPr>
        <p:spPr>
          <a:xfrm rot="5400000" flipH="1">
            <a:off x="7709981" y="30205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7"/>
          <p:cNvSpPr/>
          <p:nvPr/>
        </p:nvSpPr>
        <p:spPr>
          <a:xfrm flipH="1">
            <a:off x="1795817" y="-11064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7"/>
          <p:cNvSpPr/>
          <p:nvPr/>
        </p:nvSpPr>
        <p:spPr>
          <a:xfrm flipH="1">
            <a:off x="7009051" y="401278"/>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7"/>
          <p:cNvSpPr/>
          <p:nvPr/>
        </p:nvSpPr>
        <p:spPr>
          <a:xfrm flipH="1">
            <a:off x="5319136" y="-163601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7"/>
          <p:cNvSpPr/>
          <p:nvPr/>
        </p:nvSpPr>
        <p:spPr>
          <a:xfrm flipH="1">
            <a:off x="7966408" y="346276"/>
            <a:ext cx="3495968" cy="4792456"/>
          </a:xfrm>
          <a:custGeom>
            <a:avLst/>
            <a:gdLst/>
            <a:ahLst/>
            <a:cxnLst/>
            <a:rect l="l" t="t" r="r" b="b"/>
            <a:pathLst>
              <a:path w="116319" h="144667" extrusionOk="0">
                <a:moveTo>
                  <a:pt x="45537" y="0"/>
                </a:moveTo>
                <a:lnTo>
                  <a:pt x="48504" y="20611"/>
                </a:lnTo>
                <a:lnTo>
                  <a:pt x="45537" y="39762"/>
                </a:lnTo>
                <a:lnTo>
                  <a:pt x="36133" y="6665"/>
                </a:lnTo>
                <a:lnTo>
                  <a:pt x="30153" y="6665"/>
                </a:lnTo>
                <a:cubicBezTo>
                  <a:pt x="31751" y="12394"/>
                  <a:pt x="33371" y="18123"/>
                  <a:pt x="34969" y="23852"/>
                </a:cubicBezTo>
                <a:cubicBezTo>
                  <a:pt x="37457" y="32709"/>
                  <a:pt x="41200" y="42638"/>
                  <a:pt x="40264" y="51905"/>
                </a:cubicBezTo>
                <a:cubicBezTo>
                  <a:pt x="39876" y="55808"/>
                  <a:pt x="38758" y="59620"/>
                  <a:pt x="37617" y="63363"/>
                </a:cubicBezTo>
                <a:cubicBezTo>
                  <a:pt x="33440" y="76944"/>
                  <a:pt x="28441" y="91073"/>
                  <a:pt x="19608" y="102417"/>
                </a:cubicBezTo>
                <a:cubicBezTo>
                  <a:pt x="13376" y="110429"/>
                  <a:pt x="6506" y="118052"/>
                  <a:pt x="1" y="125858"/>
                </a:cubicBezTo>
                <a:lnTo>
                  <a:pt x="27482" y="144667"/>
                </a:lnTo>
                <a:lnTo>
                  <a:pt x="78543" y="144667"/>
                </a:lnTo>
                <a:cubicBezTo>
                  <a:pt x="69983" y="140581"/>
                  <a:pt x="63866" y="138960"/>
                  <a:pt x="58502" y="130560"/>
                </a:cubicBezTo>
                <a:cubicBezTo>
                  <a:pt x="55740" y="126201"/>
                  <a:pt x="52887" y="121681"/>
                  <a:pt x="52065" y="116591"/>
                </a:cubicBezTo>
                <a:cubicBezTo>
                  <a:pt x="51243" y="111570"/>
                  <a:pt x="52430" y="106480"/>
                  <a:pt x="53617" y="101550"/>
                </a:cubicBezTo>
                <a:cubicBezTo>
                  <a:pt x="56562" y="89270"/>
                  <a:pt x="59141" y="76830"/>
                  <a:pt x="62565" y="64664"/>
                </a:cubicBezTo>
                <a:cubicBezTo>
                  <a:pt x="65760" y="53365"/>
                  <a:pt x="73156" y="45080"/>
                  <a:pt x="81259" y="36863"/>
                </a:cubicBezTo>
                <a:cubicBezTo>
                  <a:pt x="93174" y="24765"/>
                  <a:pt x="104792" y="12508"/>
                  <a:pt x="116318" y="0"/>
                </a:cubicBezTo>
                <a:lnTo>
                  <a:pt x="110315" y="0"/>
                </a:lnTo>
                <a:lnTo>
                  <a:pt x="100752" y="9450"/>
                </a:lnTo>
                <a:lnTo>
                  <a:pt x="102486" y="0"/>
                </a:lnTo>
                <a:lnTo>
                  <a:pt x="98766" y="0"/>
                </a:lnTo>
                <a:cubicBezTo>
                  <a:pt x="95525" y="14654"/>
                  <a:pt x="80300" y="25336"/>
                  <a:pt x="67655" y="32435"/>
                </a:cubicBezTo>
                <a:cubicBezTo>
                  <a:pt x="68362" y="26683"/>
                  <a:pt x="69230" y="21638"/>
                  <a:pt x="69230" y="15841"/>
                </a:cubicBezTo>
                <a:lnTo>
                  <a:pt x="69230"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7"/>
          <p:cNvSpPr/>
          <p:nvPr/>
        </p:nvSpPr>
        <p:spPr>
          <a:xfrm flipH="1">
            <a:off x="8095374" y="344752"/>
            <a:ext cx="3373854" cy="4799479"/>
          </a:xfrm>
          <a:custGeom>
            <a:avLst/>
            <a:gdLst/>
            <a:ahLst/>
            <a:cxnLst/>
            <a:rect l="l" t="t" r="r" b="b"/>
            <a:pathLst>
              <a:path w="112256" h="144879" extrusionOk="0">
                <a:moveTo>
                  <a:pt x="33143" y="4885"/>
                </a:moveTo>
                <a:cubicBezTo>
                  <a:pt x="33143" y="4898"/>
                  <a:pt x="33143" y="4911"/>
                  <a:pt x="33143" y="4923"/>
                </a:cubicBezTo>
                <a:lnTo>
                  <a:pt x="33143" y="4923"/>
                </a:lnTo>
                <a:cubicBezTo>
                  <a:pt x="33143" y="4911"/>
                  <a:pt x="33143" y="4898"/>
                  <a:pt x="33143" y="4885"/>
                </a:cubicBezTo>
                <a:close/>
                <a:moveTo>
                  <a:pt x="39283" y="25108"/>
                </a:moveTo>
                <a:lnTo>
                  <a:pt x="39283" y="25108"/>
                </a:lnTo>
                <a:cubicBezTo>
                  <a:pt x="39612" y="26350"/>
                  <a:pt x="39785" y="27636"/>
                  <a:pt x="39895" y="28937"/>
                </a:cubicBezTo>
                <a:lnTo>
                  <a:pt x="39895" y="28937"/>
                </a:lnTo>
                <a:cubicBezTo>
                  <a:pt x="39842" y="27626"/>
                  <a:pt x="39727" y="26329"/>
                  <a:pt x="39283" y="25108"/>
                </a:cubicBezTo>
                <a:close/>
                <a:moveTo>
                  <a:pt x="39895" y="28937"/>
                </a:moveTo>
                <a:cubicBezTo>
                  <a:pt x="39929" y="29783"/>
                  <a:pt x="39937" y="30635"/>
                  <a:pt x="39990" y="31476"/>
                </a:cubicBezTo>
                <a:cubicBezTo>
                  <a:pt x="40016" y="31852"/>
                  <a:pt x="40055" y="32218"/>
                  <a:pt x="40104" y="32576"/>
                </a:cubicBezTo>
                <a:lnTo>
                  <a:pt x="40104" y="32576"/>
                </a:lnTo>
                <a:cubicBezTo>
                  <a:pt x="40041" y="31365"/>
                  <a:pt x="39996" y="30144"/>
                  <a:pt x="39895" y="28937"/>
                </a:cubicBezTo>
                <a:close/>
                <a:moveTo>
                  <a:pt x="81487" y="33782"/>
                </a:moveTo>
                <a:lnTo>
                  <a:pt x="81487" y="33782"/>
                </a:lnTo>
                <a:cubicBezTo>
                  <a:pt x="80360" y="34881"/>
                  <a:pt x="79248" y="35998"/>
                  <a:pt x="78149" y="37130"/>
                </a:cubicBezTo>
                <a:lnTo>
                  <a:pt x="78149" y="37130"/>
                </a:lnTo>
                <a:cubicBezTo>
                  <a:pt x="79332" y="36084"/>
                  <a:pt x="80459" y="34983"/>
                  <a:pt x="81487" y="33782"/>
                </a:cubicBezTo>
                <a:close/>
                <a:moveTo>
                  <a:pt x="45537" y="0"/>
                </a:moveTo>
                <a:cubicBezTo>
                  <a:pt x="45560" y="0"/>
                  <a:pt x="45742" y="1416"/>
                  <a:pt x="45742" y="1507"/>
                </a:cubicBezTo>
                <a:cubicBezTo>
                  <a:pt x="45925" y="2785"/>
                  <a:pt x="45879" y="4451"/>
                  <a:pt x="46313" y="5661"/>
                </a:cubicBezTo>
                <a:cubicBezTo>
                  <a:pt x="46815" y="7008"/>
                  <a:pt x="47934" y="8263"/>
                  <a:pt x="48550" y="9587"/>
                </a:cubicBezTo>
                <a:cubicBezTo>
                  <a:pt x="49805" y="12258"/>
                  <a:pt x="50650" y="15133"/>
                  <a:pt x="51015" y="18055"/>
                </a:cubicBezTo>
                <a:cubicBezTo>
                  <a:pt x="51403" y="21137"/>
                  <a:pt x="51289" y="24309"/>
                  <a:pt x="50604" y="27345"/>
                </a:cubicBezTo>
                <a:cubicBezTo>
                  <a:pt x="49714" y="31271"/>
                  <a:pt x="47956" y="34969"/>
                  <a:pt x="47409" y="38986"/>
                </a:cubicBezTo>
                <a:cubicBezTo>
                  <a:pt x="46929" y="42501"/>
                  <a:pt x="46815" y="45993"/>
                  <a:pt x="46518" y="49531"/>
                </a:cubicBezTo>
                <a:cubicBezTo>
                  <a:pt x="46792" y="46199"/>
                  <a:pt x="46153" y="43072"/>
                  <a:pt x="44989" y="39967"/>
                </a:cubicBezTo>
                <a:cubicBezTo>
                  <a:pt x="43346" y="35539"/>
                  <a:pt x="41748" y="31111"/>
                  <a:pt x="40196" y="26660"/>
                </a:cubicBezTo>
                <a:lnTo>
                  <a:pt x="40196" y="26660"/>
                </a:lnTo>
                <a:cubicBezTo>
                  <a:pt x="41109" y="29491"/>
                  <a:pt x="42022" y="32344"/>
                  <a:pt x="42935" y="35174"/>
                </a:cubicBezTo>
                <a:cubicBezTo>
                  <a:pt x="44281" y="39351"/>
                  <a:pt x="45651" y="43346"/>
                  <a:pt x="45263" y="47796"/>
                </a:cubicBezTo>
                <a:cubicBezTo>
                  <a:pt x="44806" y="52886"/>
                  <a:pt x="43346" y="57885"/>
                  <a:pt x="41017" y="62450"/>
                </a:cubicBezTo>
                <a:cubicBezTo>
                  <a:pt x="38803" y="66741"/>
                  <a:pt x="35745" y="70781"/>
                  <a:pt x="34855" y="75552"/>
                </a:cubicBezTo>
                <a:cubicBezTo>
                  <a:pt x="35174" y="71284"/>
                  <a:pt x="37685" y="67540"/>
                  <a:pt x="39716" y="63774"/>
                </a:cubicBezTo>
                <a:cubicBezTo>
                  <a:pt x="41794" y="59917"/>
                  <a:pt x="43460" y="55740"/>
                  <a:pt x="44008" y="51380"/>
                </a:cubicBezTo>
                <a:cubicBezTo>
                  <a:pt x="44441" y="47956"/>
                  <a:pt x="44167" y="44350"/>
                  <a:pt x="42935" y="41109"/>
                </a:cubicBezTo>
                <a:cubicBezTo>
                  <a:pt x="41809" y="38160"/>
                  <a:pt x="40536" y="35689"/>
                  <a:pt x="40104" y="32576"/>
                </a:cubicBezTo>
                <a:lnTo>
                  <a:pt x="40104" y="32576"/>
                </a:lnTo>
                <a:cubicBezTo>
                  <a:pt x="40265" y="35668"/>
                  <a:pt x="40537" y="38698"/>
                  <a:pt x="42136" y="41291"/>
                </a:cubicBezTo>
                <a:cubicBezTo>
                  <a:pt x="39625" y="38210"/>
                  <a:pt x="39032" y="34193"/>
                  <a:pt x="38370" y="30404"/>
                </a:cubicBezTo>
                <a:cubicBezTo>
                  <a:pt x="37708" y="26683"/>
                  <a:pt x="36658" y="23054"/>
                  <a:pt x="35722" y="19402"/>
                </a:cubicBezTo>
                <a:cubicBezTo>
                  <a:pt x="34561" y="14826"/>
                  <a:pt x="33196" y="9683"/>
                  <a:pt x="33143" y="4923"/>
                </a:cubicBezTo>
                <a:lnTo>
                  <a:pt x="33143" y="4923"/>
                </a:lnTo>
                <a:cubicBezTo>
                  <a:pt x="33192" y="9498"/>
                  <a:pt x="33831" y="14050"/>
                  <a:pt x="35083" y="18443"/>
                </a:cubicBezTo>
                <a:cubicBezTo>
                  <a:pt x="33371" y="14312"/>
                  <a:pt x="32116" y="9998"/>
                  <a:pt x="31340" y="5593"/>
                </a:cubicBezTo>
                <a:lnTo>
                  <a:pt x="31340" y="5593"/>
                </a:lnTo>
                <a:cubicBezTo>
                  <a:pt x="29856" y="11162"/>
                  <a:pt x="33485" y="18534"/>
                  <a:pt x="34969" y="23853"/>
                </a:cubicBezTo>
                <a:cubicBezTo>
                  <a:pt x="37457" y="32686"/>
                  <a:pt x="41771" y="41656"/>
                  <a:pt x="40835" y="50946"/>
                </a:cubicBezTo>
                <a:cubicBezTo>
                  <a:pt x="40447" y="54849"/>
                  <a:pt x="38758" y="59597"/>
                  <a:pt x="37617" y="63363"/>
                </a:cubicBezTo>
                <a:cubicBezTo>
                  <a:pt x="33417" y="76944"/>
                  <a:pt x="28441" y="91073"/>
                  <a:pt x="19607" y="102417"/>
                </a:cubicBezTo>
                <a:cubicBezTo>
                  <a:pt x="13376" y="110429"/>
                  <a:pt x="6506" y="118030"/>
                  <a:pt x="0" y="125836"/>
                </a:cubicBezTo>
                <a:cubicBezTo>
                  <a:pt x="0" y="125836"/>
                  <a:pt x="27482" y="144667"/>
                  <a:pt x="27482" y="144667"/>
                </a:cubicBezTo>
                <a:cubicBezTo>
                  <a:pt x="27573" y="144728"/>
                  <a:pt x="27756" y="144748"/>
                  <a:pt x="27972" y="144748"/>
                </a:cubicBezTo>
                <a:cubicBezTo>
                  <a:pt x="28403" y="144748"/>
                  <a:pt x="28966" y="144667"/>
                  <a:pt x="29194" y="144667"/>
                </a:cubicBezTo>
                <a:lnTo>
                  <a:pt x="40401" y="144667"/>
                </a:lnTo>
                <a:cubicBezTo>
                  <a:pt x="41718" y="144667"/>
                  <a:pt x="43194" y="144878"/>
                  <a:pt x="44517" y="144878"/>
                </a:cubicBezTo>
                <a:cubicBezTo>
                  <a:pt x="46909" y="144878"/>
                  <a:pt x="48800" y="144187"/>
                  <a:pt x="48344" y="140307"/>
                </a:cubicBezTo>
                <a:cubicBezTo>
                  <a:pt x="48116" y="138321"/>
                  <a:pt x="47089" y="136541"/>
                  <a:pt x="46244" y="134715"/>
                </a:cubicBezTo>
                <a:cubicBezTo>
                  <a:pt x="43163" y="127982"/>
                  <a:pt x="42729" y="120221"/>
                  <a:pt x="44259" y="112985"/>
                </a:cubicBezTo>
                <a:cubicBezTo>
                  <a:pt x="45788" y="105750"/>
                  <a:pt x="49235" y="99016"/>
                  <a:pt x="53571" y="93013"/>
                </a:cubicBezTo>
                <a:lnTo>
                  <a:pt x="53571" y="93013"/>
                </a:lnTo>
                <a:cubicBezTo>
                  <a:pt x="47956" y="98720"/>
                  <a:pt x="43871" y="105864"/>
                  <a:pt x="41794" y="113579"/>
                </a:cubicBezTo>
                <a:lnTo>
                  <a:pt x="41794" y="113579"/>
                </a:lnTo>
                <a:cubicBezTo>
                  <a:pt x="44715" y="99815"/>
                  <a:pt x="54165" y="89293"/>
                  <a:pt x="58342" y="76008"/>
                </a:cubicBezTo>
                <a:lnTo>
                  <a:pt x="58342" y="76008"/>
                </a:lnTo>
                <a:cubicBezTo>
                  <a:pt x="56265" y="82582"/>
                  <a:pt x="52225" y="88197"/>
                  <a:pt x="48344" y="93789"/>
                </a:cubicBezTo>
                <a:cubicBezTo>
                  <a:pt x="44099" y="99861"/>
                  <a:pt x="41200" y="106503"/>
                  <a:pt x="38415" y="113351"/>
                </a:cubicBezTo>
                <a:cubicBezTo>
                  <a:pt x="37822" y="114789"/>
                  <a:pt x="37251" y="116249"/>
                  <a:pt x="37000" y="117756"/>
                </a:cubicBezTo>
                <a:cubicBezTo>
                  <a:pt x="36567" y="120175"/>
                  <a:pt x="36909" y="122755"/>
                  <a:pt x="35950" y="125014"/>
                </a:cubicBezTo>
                <a:cubicBezTo>
                  <a:pt x="35847" y="125051"/>
                  <a:pt x="35746" y="125067"/>
                  <a:pt x="35649" y="125067"/>
                </a:cubicBezTo>
                <a:cubicBezTo>
                  <a:pt x="34893" y="125067"/>
                  <a:pt x="34355" y="124038"/>
                  <a:pt x="34193" y="123188"/>
                </a:cubicBezTo>
                <a:cubicBezTo>
                  <a:pt x="32367" y="113054"/>
                  <a:pt x="38507" y="103056"/>
                  <a:pt x="44852" y="95615"/>
                </a:cubicBezTo>
                <a:lnTo>
                  <a:pt x="44852" y="95615"/>
                </a:lnTo>
                <a:cubicBezTo>
                  <a:pt x="37822" y="101847"/>
                  <a:pt x="33371" y="110908"/>
                  <a:pt x="32709" y="120267"/>
                </a:cubicBezTo>
                <a:cubicBezTo>
                  <a:pt x="31933" y="119011"/>
                  <a:pt x="32001" y="117459"/>
                  <a:pt x="32184" y="115998"/>
                </a:cubicBezTo>
                <a:cubicBezTo>
                  <a:pt x="34238" y="98674"/>
                  <a:pt x="49257" y="89453"/>
                  <a:pt x="56972" y="75210"/>
                </a:cubicBezTo>
                <a:cubicBezTo>
                  <a:pt x="59871" y="69846"/>
                  <a:pt x="61035" y="63820"/>
                  <a:pt x="62998" y="58113"/>
                </a:cubicBezTo>
                <a:cubicBezTo>
                  <a:pt x="65144" y="51951"/>
                  <a:pt x="68727" y="47363"/>
                  <a:pt x="73064" y="42569"/>
                </a:cubicBezTo>
                <a:cubicBezTo>
                  <a:pt x="74725" y="40727"/>
                  <a:pt x="76420" y="38911"/>
                  <a:pt x="78149" y="37130"/>
                </a:cubicBezTo>
                <a:lnTo>
                  <a:pt x="78149" y="37130"/>
                </a:lnTo>
                <a:cubicBezTo>
                  <a:pt x="75758" y="39244"/>
                  <a:pt x="73141" y="41132"/>
                  <a:pt x="70668" y="43163"/>
                </a:cubicBezTo>
                <a:cubicBezTo>
                  <a:pt x="66970" y="46199"/>
                  <a:pt x="63432" y="49759"/>
                  <a:pt x="61857" y="54256"/>
                </a:cubicBezTo>
                <a:cubicBezTo>
                  <a:pt x="64984" y="43437"/>
                  <a:pt x="73498" y="34969"/>
                  <a:pt x="82628" y="28349"/>
                </a:cubicBezTo>
                <a:lnTo>
                  <a:pt x="82628" y="28349"/>
                </a:lnTo>
                <a:cubicBezTo>
                  <a:pt x="77584" y="31842"/>
                  <a:pt x="72631" y="35494"/>
                  <a:pt x="68385" y="39945"/>
                </a:cubicBezTo>
                <a:cubicBezTo>
                  <a:pt x="65486" y="42980"/>
                  <a:pt x="62245" y="46290"/>
                  <a:pt x="60875" y="50307"/>
                </a:cubicBezTo>
                <a:cubicBezTo>
                  <a:pt x="59460" y="54507"/>
                  <a:pt x="59437" y="59049"/>
                  <a:pt x="58433" y="63340"/>
                </a:cubicBezTo>
                <a:cubicBezTo>
                  <a:pt x="55557" y="75483"/>
                  <a:pt x="46906" y="85892"/>
                  <a:pt x="38370" y="94588"/>
                </a:cubicBezTo>
                <a:cubicBezTo>
                  <a:pt x="35768" y="97236"/>
                  <a:pt x="33166" y="99907"/>
                  <a:pt x="30860" y="102851"/>
                </a:cubicBezTo>
                <a:cubicBezTo>
                  <a:pt x="29112" y="105099"/>
                  <a:pt x="26008" y="108725"/>
                  <a:pt x="25639" y="111684"/>
                </a:cubicBezTo>
                <a:lnTo>
                  <a:pt x="25639" y="111684"/>
                </a:lnTo>
                <a:cubicBezTo>
                  <a:pt x="26502" y="104585"/>
                  <a:pt x="32124" y="99095"/>
                  <a:pt x="35973" y="93447"/>
                </a:cubicBezTo>
                <a:cubicBezTo>
                  <a:pt x="40150" y="87330"/>
                  <a:pt x="43254" y="80437"/>
                  <a:pt x="44670" y="73155"/>
                </a:cubicBezTo>
                <a:lnTo>
                  <a:pt x="44670" y="73155"/>
                </a:lnTo>
                <a:cubicBezTo>
                  <a:pt x="41634" y="80459"/>
                  <a:pt x="37571" y="87147"/>
                  <a:pt x="32001" y="92762"/>
                </a:cubicBezTo>
                <a:cubicBezTo>
                  <a:pt x="27844" y="96977"/>
                  <a:pt x="22980" y="101207"/>
                  <a:pt x="20714" y="106763"/>
                </a:cubicBezTo>
                <a:lnTo>
                  <a:pt x="20714" y="106763"/>
                </a:lnTo>
                <a:cubicBezTo>
                  <a:pt x="23554" y="99141"/>
                  <a:pt x="29776" y="92960"/>
                  <a:pt x="34512" y="86166"/>
                </a:cubicBezTo>
                <a:cubicBezTo>
                  <a:pt x="39808" y="78611"/>
                  <a:pt x="43232" y="70142"/>
                  <a:pt x="44784" y="61126"/>
                </a:cubicBezTo>
                <a:cubicBezTo>
                  <a:pt x="45765" y="55511"/>
                  <a:pt x="48322" y="50399"/>
                  <a:pt x="50741" y="45308"/>
                </a:cubicBezTo>
                <a:cubicBezTo>
                  <a:pt x="54256" y="37936"/>
                  <a:pt x="56698" y="30130"/>
                  <a:pt x="57086" y="21913"/>
                </a:cubicBezTo>
                <a:lnTo>
                  <a:pt x="57086" y="21913"/>
                </a:lnTo>
                <a:cubicBezTo>
                  <a:pt x="57406" y="28098"/>
                  <a:pt x="56356" y="34330"/>
                  <a:pt x="54074" y="40082"/>
                </a:cubicBezTo>
                <a:cubicBezTo>
                  <a:pt x="57178" y="37502"/>
                  <a:pt x="57863" y="32412"/>
                  <a:pt x="59004" y="28760"/>
                </a:cubicBezTo>
                <a:cubicBezTo>
                  <a:pt x="60419" y="24195"/>
                  <a:pt x="61834" y="19265"/>
                  <a:pt x="62268" y="14494"/>
                </a:cubicBezTo>
                <a:lnTo>
                  <a:pt x="62268" y="14494"/>
                </a:lnTo>
                <a:cubicBezTo>
                  <a:pt x="61378" y="24515"/>
                  <a:pt x="58182" y="34147"/>
                  <a:pt x="54964" y="43688"/>
                </a:cubicBezTo>
                <a:cubicBezTo>
                  <a:pt x="55443" y="42296"/>
                  <a:pt x="58730" y="40470"/>
                  <a:pt x="59894" y="39785"/>
                </a:cubicBezTo>
                <a:lnTo>
                  <a:pt x="59894" y="39785"/>
                </a:lnTo>
                <a:cubicBezTo>
                  <a:pt x="55740" y="42250"/>
                  <a:pt x="54096" y="46861"/>
                  <a:pt x="52430" y="51038"/>
                </a:cubicBezTo>
                <a:cubicBezTo>
                  <a:pt x="50467" y="55991"/>
                  <a:pt x="49280" y="61081"/>
                  <a:pt x="48185" y="66331"/>
                </a:cubicBezTo>
                <a:cubicBezTo>
                  <a:pt x="47682" y="68659"/>
                  <a:pt x="47272" y="71055"/>
                  <a:pt x="47614" y="73406"/>
                </a:cubicBezTo>
                <a:cubicBezTo>
                  <a:pt x="47660" y="73794"/>
                  <a:pt x="47751" y="74182"/>
                  <a:pt x="48048" y="74434"/>
                </a:cubicBezTo>
                <a:cubicBezTo>
                  <a:pt x="48219" y="74579"/>
                  <a:pt x="48405" y="74642"/>
                  <a:pt x="48597" y="74642"/>
                </a:cubicBezTo>
                <a:cubicBezTo>
                  <a:pt x="49249" y="74642"/>
                  <a:pt x="49960" y="73917"/>
                  <a:pt x="50330" y="73247"/>
                </a:cubicBezTo>
                <a:cubicBezTo>
                  <a:pt x="53183" y="68202"/>
                  <a:pt x="56288" y="61880"/>
                  <a:pt x="57360" y="56150"/>
                </a:cubicBezTo>
                <a:cubicBezTo>
                  <a:pt x="57589" y="54895"/>
                  <a:pt x="57726" y="53640"/>
                  <a:pt x="57977" y="52384"/>
                </a:cubicBezTo>
                <a:cubicBezTo>
                  <a:pt x="58684" y="49029"/>
                  <a:pt x="60328" y="45879"/>
                  <a:pt x="62679" y="43368"/>
                </a:cubicBezTo>
                <a:lnTo>
                  <a:pt x="62679" y="43368"/>
                </a:lnTo>
                <a:cubicBezTo>
                  <a:pt x="60328" y="44669"/>
                  <a:pt x="58798" y="47112"/>
                  <a:pt x="57840" y="49645"/>
                </a:cubicBezTo>
                <a:cubicBezTo>
                  <a:pt x="56904" y="52179"/>
                  <a:pt x="56447" y="54849"/>
                  <a:pt x="55648" y="57429"/>
                </a:cubicBezTo>
                <a:cubicBezTo>
                  <a:pt x="54781" y="60282"/>
                  <a:pt x="53001" y="66582"/>
                  <a:pt x="50399" y="68202"/>
                </a:cubicBezTo>
                <a:cubicBezTo>
                  <a:pt x="49600" y="67152"/>
                  <a:pt x="50033" y="65281"/>
                  <a:pt x="50262" y="64025"/>
                </a:cubicBezTo>
                <a:cubicBezTo>
                  <a:pt x="52111" y="53822"/>
                  <a:pt x="57429" y="45194"/>
                  <a:pt x="64779" y="37867"/>
                </a:cubicBezTo>
                <a:cubicBezTo>
                  <a:pt x="71923" y="30723"/>
                  <a:pt x="80688" y="25428"/>
                  <a:pt x="89498" y="20475"/>
                </a:cubicBezTo>
                <a:cubicBezTo>
                  <a:pt x="98606" y="15385"/>
                  <a:pt x="108580" y="9792"/>
                  <a:pt x="112255" y="23"/>
                </a:cubicBezTo>
                <a:cubicBezTo>
                  <a:pt x="112192" y="22"/>
                  <a:pt x="112131" y="22"/>
                  <a:pt x="112072" y="22"/>
                </a:cubicBezTo>
                <a:cubicBezTo>
                  <a:pt x="110292" y="22"/>
                  <a:pt x="109931" y="361"/>
                  <a:pt x="108695" y="1598"/>
                </a:cubicBezTo>
                <a:cubicBezTo>
                  <a:pt x="107622" y="2671"/>
                  <a:pt x="106526" y="3744"/>
                  <a:pt x="105430" y="4816"/>
                </a:cubicBezTo>
                <a:cubicBezTo>
                  <a:pt x="103878" y="6369"/>
                  <a:pt x="102303" y="7898"/>
                  <a:pt x="100751" y="9450"/>
                </a:cubicBezTo>
                <a:lnTo>
                  <a:pt x="102486" y="0"/>
                </a:lnTo>
                <a:lnTo>
                  <a:pt x="98743" y="0"/>
                </a:lnTo>
                <a:cubicBezTo>
                  <a:pt x="95524" y="14654"/>
                  <a:pt x="80300" y="25336"/>
                  <a:pt x="67655" y="32435"/>
                </a:cubicBezTo>
                <a:cubicBezTo>
                  <a:pt x="68362" y="26660"/>
                  <a:pt x="69230" y="21639"/>
                  <a:pt x="69230" y="15818"/>
                </a:cubicBezTo>
                <a:lnTo>
                  <a:pt x="69230" y="0"/>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7"/>
          <p:cNvSpPr/>
          <p:nvPr/>
        </p:nvSpPr>
        <p:spPr>
          <a:xfrm flipH="1">
            <a:off x="7949215" y="2917945"/>
            <a:ext cx="2659026" cy="2156567"/>
          </a:xfrm>
          <a:custGeom>
            <a:avLst/>
            <a:gdLst/>
            <a:ahLst/>
            <a:cxnLst/>
            <a:rect l="l" t="t" r="r" b="b"/>
            <a:pathLst>
              <a:path w="88472" h="65099" extrusionOk="0">
                <a:moveTo>
                  <a:pt x="51768" y="3447"/>
                </a:moveTo>
                <a:cubicBezTo>
                  <a:pt x="51770" y="3451"/>
                  <a:pt x="51772" y="3456"/>
                  <a:pt x="51774" y="3460"/>
                </a:cubicBezTo>
                <a:lnTo>
                  <a:pt x="51774" y="3460"/>
                </a:lnTo>
                <a:cubicBezTo>
                  <a:pt x="51772" y="3456"/>
                  <a:pt x="51770" y="3451"/>
                  <a:pt x="51768" y="3447"/>
                </a:cubicBezTo>
                <a:close/>
                <a:moveTo>
                  <a:pt x="81098" y="16047"/>
                </a:moveTo>
                <a:cubicBezTo>
                  <a:pt x="81095" y="16071"/>
                  <a:pt x="81091" y="16096"/>
                  <a:pt x="81087" y="16120"/>
                </a:cubicBezTo>
                <a:lnTo>
                  <a:pt x="81087" y="16120"/>
                </a:lnTo>
                <a:cubicBezTo>
                  <a:pt x="81091" y="16096"/>
                  <a:pt x="81095" y="16071"/>
                  <a:pt x="81098" y="16047"/>
                </a:cubicBezTo>
                <a:close/>
                <a:moveTo>
                  <a:pt x="22415" y="41200"/>
                </a:moveTo>
                <a:lnTo>
                  <a:pt x="22415" y="41200"/>
                </a:lnTo>
                <a:cubicBezTo>
                  <a:pt x="22887" y="41704"/>
                  <a:pt x="23309" y="42259"/>
                  <a:pt x="23699" y="42844"/>
                </a:cubicBezTo>
                <a:lnTo>
                  <a:pt x="23699" y="42844"/>
                </a:lnTo>
                <a:lnTo>
                  <a:pt x="22415" y="41200"/>
                </a:lnTo>
                <a:close/>
                <a:moveTo>
                  <a:pt x="88444" y="56437"/>
                </a:moveTo>
                <a:lnTo>
                  <a:pt x="88444" y="56437"/>
                </a:lnTo>
                <a:cubicBezTo>
                  <a:pt x="88453" y="56441"/>
                  <a:pt x="88462" y="56444"/>
                  <a:pt x="88471" y="56448"/>
                </a:cubicBezTo>
                <a:cubicBezTo>
                  <a:pt x="88462" y="56444"/>
                  <a:pt x="88453" y="56441"/>
                  <a:pt x="88444" y="56437"/>
                </a:cubicBezTo>
                <a:close/>
                <a:moveTo>
                  <a:pt x="53891" y="1"/>
                </a:moveTo>
                <a:cubicBezTo>
                  <a:pt x="56767" y="1758"/>
                  <a:pt x="58501" y="4977"/>
                  <a:pt x="59118" y="8286"/>
                </a:cubicBezTo>
                <a:cubicBezTo>
                  <a:pt x="59734" y="11573"/>
                  <a:pt x="59369" y="14974"/>
                  <a:pt x="58821" y="18307"/>
                </a:cubicBezTo>
                <a:cubicBezTo>
                  <a:pt x="58205" y="21913"/>
                  <a:pt x="57999" y="25337"/>
                  <a:pt x="56721" y="28806"/>
                </a:cubicBezTo>
                <a:cubicBezTo>
                  <a:pt x="54414" y="35050"/>
                  <a:pt x="52241" y="46159"/>
                  <a:pt x="50047" y="52511"/>
                </a:cubicBezTo>
                <a:lnTo>
                  <a:pt x="50047" y="52511"/>
                </a:lnTo>
                <a:cubicBezTo>
                  <a:pt x="51695" y="47685"/>
                  <a:pt x="52480" y="38221"/>
                  <a:pt x="52841" y="33348"/>
                </a:cubicBezTo>
                <a:cubicBezTo>
                  <a:pt x="53160" y="29171"/>
                  <a:pt x="55397" y="25131"/>
                  <a:pt x="56265" y="20954"/>
                </a:cubicBezTo>
                <a:cubicBezTo>
                  <a:pt x="56356" y="20475"/>
                  <a:pt x="56447" y="19950"/>
                  <a:pt x="56173" y="19539"/>
                </a:cubicBezTo>
                <a:cubicBezTo>
                  <a:pt x="55671" y="18763"/>
                  <a:pt x="54119" y="18695"/>
                  <a:pt x="54210" y="17759"/>
                </a:cubicBezTo>
                <a:lnTo>
                  <a:pt x="54210" y="17759"/>
                </a:lnTo>
                <a:cubicBezTo>
                  <a:pt x="54371" y="17868"/>
                  <a:pt x="54550" y="17916"/>
                  <a:pt x="54731" y="17916"/>
                </a:cubicBezTo>
                <a:cubicBezTo>
                  <a:pt x="55269" y="17916"/>
                  <a:pt x="55831" y="17489"/>
                  <a:pt x="56036" y="16960"/>
                </a:cubicBezTo>
                <a:cubicBezTo>
                  <a:pt x="57632" y="12833"/>
                  <a:pt x="53399" y="6954"/>
                  <a:pt x="51774" y="3460"/>
                </a:cubicBezTo>
                <a:lnTo>
                  <a:pt x="51774" y="3460"/>
                </a:lnTo>
                <a:cubicBezTo>
                  <a:pt x="54662" y="9686"/>
                  <a:pt x="51195" y="14978"/>
                  <a:pt x="48321" y="20338"/>
                </a:cubicBezTo>
                <a:cubicBezTo>
                  <a:pt x="48162" y="20635"/>
                  <a:pt x="48002" y="20954"/>
                  <a:pt x="48025" y="21297"/>
                </a:cubicBezTo>
                <a:cubicBezTo>
                  <a:pt x="48047" y="21616"/>
                  <a:pt x="48230" y="21913"/>
                  <a:pt x="48435" y="22187"/>
                </a:cubicBezTo>
                <a:cubicBezTo>
                  <a:pt x="49120" y="23191"/>
                  <a:pt x="49828" y="24195"/>
                  <a:pt x="50535" y="25200"/>
                </a:cubicBezTo>
                <a:cubicBezTo>
                  <a:pt x="49234" y="24880"/>
                  <a:pt x="48070" y="24173"/>
                  <a:pt x="47203" y="23168"/>
                </a:cubicBezTo>
                <a:lnTo>
                  <a:pt x="47203" y="23168"/>
                </a:lnTo>
                <a:cubicBezTo>
                  <a:pt x="45879" y="31591"/>
                  <a:pt x="46336" y="44213"/>
                  <a:pt x="47477" y="52681"/>
                </a:cubicBezTo>
                <a:cubicBezTo>
                  <a:pt x="46267" y="43711"/>
                  <a:pt x="42729" y="31248"/>
                  <a:pt x="43026" y="22027"/>
                </a:cubicBezTo>
                <a:cubicBezTo>
                  <a:pt x="43140" y="18695"/>
                  <a:pt x="43802" y="15408"/>
                  <a:pt x="44190" y="12121"/>
                </a:cubicBezTo>
                <a:cubicBezTo>
                  <a:pt x="44510" y="9382"/>
                  <a:pt x="44487" y="4360"/>
                  <a:pt x="46404" y="2169"/>
                </a:cubicBezTo>
                <a:lnTo>
                  <a:pt x="46404" y="2169"/>
                </a:lnTo>
                <a:cubicBezTo>
                  <a:pt x="40903" y="8446"/>
                  <a:pt x="37776" y="16709"/>
                  <a:pt x="37571" y="25040"/>
                </a:cubicBezTo>
                <a:cubicBezTo>
                  <a:pt x="37365" y="33394"/>
                  <a:pt x="42227" y="46131"/>
                  <a:pt x="44806" y="54005"/>
                </a:cubicBezTo>
                <a:cubicBezTo>
                  <a:pt x="43505" y="50034"/>
                  <a:pt x="40584" y="44122"/>
                  <a:pt x="39100" y="40196"/>
                </a:cubicBezTo>
                <a:cubicBezTo>
                  <a:pt x="37297" y="35494"/>
                  <a:pt x="35379" y="29559"/>
                  <a:pt x="35425" y="24355"/>
                </a:cubicBezTo>
                <a:cubicBezTo>
                  <a:pt x="33782" y="24355"/>
                  <a:pt x="32138" y="24218"/>
                  <a:pt x="30518" y="23922"/>
                </a:cubicBezTo>
                <a:cubicBezTo>
                  <a:pt x="31682" y="23534"/>
                  <a:pt x="32823" y="23168"/>
                  <a:pt x="33987" y="22803"/>
                </a:cubicBezTo>
                <a:cubicBezTo>
                  <a:pt x="34261" y="22712"/>
                  <a:pt x="34558" y="22598"/>
                  <a:pt x="34672" y="22347"/>
                </a:cubicBezTo>
                <a:cubicBezTo>
                  <a:pt x="34763" y="22164"/>
                  <a:pt x="34717" y="21936"/>
                  <a:pt x="34672" y="21730"/>
                </a:cubicBezTo>
                <a:cubicBezTo>
                  <a:pt x="34078" y="18421"/>
                  <a:pt x="34352" y="15339"/>
                  <a:pt x="35128" y="12121"/>
                </a:cubicBezTo>
                <a:cubicBezTo>
                  <a:pt x="35790" y="9405"/>
                  <a:pt x="37137" y="6803"/>
                  <a:pt x="39283" y="5045"/>
                </a:cubicBezTo>
                <a:lnTo>
                  <a:pt x="39283" y="5045"/>
                </a:lnTo>
                <a:cubicBezTo>
                  <a:pt x="35722" y="6118"/>
                  <a:pt x="32914" y="8925"/>
                  <a:pt x="30951" y="12052"/>
                </a:cubicBezTo>
                <a:cubicBezTo>
                  <a:pt x="24127" y="22849"/>
                  <a:pt x="28988" y="34969"/>
                  <a:pt x="35630" y="44807"/>
                </a:cubicBezTo>
                <a:cubicBezTo>
                  <a:pt x="36673" y="46348"/>
                  <a:pt x="37516" y="48931"/>
                  <a:pt x="38424" y="51170"/>
                </a:cubicBezTo>
                <a:lnTo>
                  <a:pt x="38424" y="51170"/>
                </a:lnTo>
                <a:cubicBezTo>
                  <a:pt x="34258" y="43438"/>
                  <a:pt x="26642" y="33813"/>
                  <a:pt x="19151" y="31134"/>
                </a:cubicBezTo>
                <a:cubicBezTo>
                  <a:pt x="17093" y="30389"/>
                  <a:pt x="14937" y="29984"/>
                  <a:pt x="12780" y="29984"/>
                </a:cubicBezTo>
                <a:cubicBezTo>
                  <a:pt x="11635" y="29984"/>
                  <a:pt x="10490" y="30098"/>
                  <a:pt x="9359" y="30335"/>
                </a:cubicBezTo>
                <a:cubicBezTo>
                  <a:pt x="7533" y="30724"/>
                  <a:pt x="5775" y="31431"/>
                  <a:pt x="4154" y="32344"/>
                </a:cubicBezTo>
                <a:cubicBezTo>
                  <a:pt x="2830" y="33097"/>
                  <a:pt x="1347" y="34969"/>
                  <a:pt x="0" y="35426"/>
                </a:cubicBezTo>
                <a:cubicBezTo>
                  <a:pt x="2079" y="34719"/>
                  <a:pt x="4272" y="34375"/>
                  <a:pt x="6467" y="34375"/>
                </a:cubicBezTo>
                <a:cubicBezTo>
                  <a:pt x="10656" y="34375"/>
                  <a:pt x="14853" y="35631"/>
                  <a:pt x="18283" y="38028"/>
                </a:cubicBezTo>
                <a:cubicBezTo>
                  <a:pt x="19379" y="36978"/>
                  <a:pt x="20703" y="36156"/>
                  <a:pt x="22118" y="35631"/>
                </a:cubicBezTo>
                <a:lnTo>
                  <a:pt x="22118" y="35631"/>
                </a:lnTo>
                <a:cubicBezTo>
                  <a:pt x="21387"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74" y="50443"/>
                  <a:pt x="29339" y="51907"/>
                  <a:pt x="30640" y="53244"/>
                </a:cubicBezTo>
                <a:lnTo>
                  <a:pt x="30640" y="53244"/>
                </a:lnTo>
                <a:cubicBezTo>
                  <a:pt x="28120" y="51130"/>
                  <a:pt x="25433" y="49251"/>
                  <a:pt x="22323" y="48230"/>
                </a:cubicBezTo>
                <a:cubicBezTo>
                  <a:pt x="20970" y="47791"/>
                  <a:pt x="19511" y="47560"/>
                  <a:pt x="18062" y="47560"/>
                </a:cubicBezTo>
                <a:cubicBezTo>
                  <a:pt x="14769" y="47560"/>
                  <a:pt x="11518" y="48750"/>
                  <a:pt x="9632" y="51380"/>
                </a:cubicBezTo>
                <a:cubicBezTo>
                  <a:pt x="10799" y="51022"/>
                  <a:pt x="12003" y="50861"/>
                  <a:pt x="13214" y="50861"/>
                </a:cubicBezTo>
                <a:cubicBezTo>
                  <a:pt x="15392" y="50861"/>
                  <a:pt x="17591" y="51381"/>
                  <a:pt x="19630" y="52202"/>
                </a:cubicBezTo>
                <a:cubicBezTo>
                  <a:pt x="22803" y="53457"/>
                  <a:pt x="25656" y="55375"/>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2" y="59353"/>
                  <a:pt x="78880" y="55927"/>
                  <a:pt x="85038" y="55927"/>
                </a:cubicBezTo>
                <a:cubicBezTo>
                  <a:pt x="86338" y="55927"/>
                  <a:pt x="87499" y="56080"/>
                  <a:pt x="88444" y="56437"/>
                </a:cubicBezTo>
                <a:lnTo>
                  <a:pt x="88444" y="56437"/>
                </a:lnTo>
                <a:cubicBezTo>
                  <a:pt x="85205" y="55206"/>
                  <a:pt x="79947" y="54476"/>
                  <a:pt x="74510" y="54476"/>
                </a:cubicBezTo>
                <a:cubicBezTo>
                  <a:pt x="67974" y="54476"/>
                  <a:pt x="61180" y="55531"/>
                  <a:pt x="57323" y="58040"/>
                </a:cubicBezTo>
                <a:lnTo>
                  <a:pt x="57323" y="58040"/>
                </a:lnTo>
                <a:cubicBezTo>
                  <a:pt x="59905" y="56351"/>
                  <a:pt x="66085" y="53274"/>
                  <a:pt x="68750" y="52042"/>
                </a:cubicBezTo>
                <a:cubicBezTo>
                  <a:pt x="71694" y="50673"/>
                  <a:pt x="73931" y="49098"/>
                  <a:pt x="76282" y="46907"/>
                </a:cubicBezTo>
                <a:cubicBezTo>
                  <a:pt x="77013" y="46222"/>
                  <a:pt x="77743" y="45537"/>
                  <a:pt x="78314" y="44761"/>
                </a:cubicBezTo>
                <a:cubicBezTo>
                  <a:pt x="79250" y="43437"/>
                  <a:pt x="79775" y="41885"/>
                  <a:pt x="80117" y="40310"/>
                </a:cubicBezTo>
                <a:cubicBezTo>
                  <a:pt x="81030" y="36019"/>
                  <a:pt x="80642" y="31477"/>
                  <a:pt x="79044" y="27391"/>
                </a:cubicBezTo>
                <a:cubicBezTo>
                  <a:pt x="78953" y="29034"/>
                  <a:pt x="78884" y="30678"/>
                  <a:pt x="78359" y="32230"/>
                </a:cubicBezTo>
                <a:cubicBezTo>
                  <a:pt x="77287" y="35334"/>
                  <a:pt x="74548" y="37525"/>
                  <a:pt x="72402" y="40013"/>
                </a:cubicBezTo>
                <a:cubicBezTo>
                  <a:pt x="72151" y="40310"/>
                  <a:pt x="71923" y="40584"/>
                  <a:pt x="71786" y="40926"/>
                </a:cubicBezTo>
                <a:cubicBezTo>
                  <a:pt x="71649" y="41360"/>
                  <a:pt x="71694" y="41817"/>
                  <a:pt x="71763" y="42250"/>
                </a:cubicBezTo>
                <a:cubicBezTo>
                  <a:pt x="71923" y="43597"/>
                  <a:pt x="72082" y="44921"/>
                  <a:pt x="72242" y="46268"/>
                </a:cubicBezTo>
                <a:lnTo>
                  <a:pt x="70279" y="41429"/>
                </a:lnTo>
                <a:cubicBezTo>
                  <a:pt x="66972" y="46172"/>
                  <a:pt x="55849" y="52876"/>
                  <a:pt x="52689" y="57487"/>
                </a:cubicBezTo>
                <a:lnTo>
                  <a:pt x="52689" y="57487"/>
                </a:lnTo>
                <a:cubicBezTo>
                  <a:pt x="57189" y="50912"/>
                  <a:pt x="67543" y="40375"/>
                  <a:pt x="72562" y="34239"/>
                </a:cubicBezTo>
                <a:cubicBezTo>
                  <a:pt x="77157" y="28620"/>
                  <a:pt x="79961" y="23409"/>
                  <a:pt x="81087" y="16120"/>
                </a:cubicBezTo>
                <a:lnTo>
                  <a:pt x="81087" y="16120"/>
                </a:lnTo>
                <a:cubicBezTo>
                  <a:pt x="80266" y="21376"/>
                  <a:pt x="76629" y="25032"/>
                  <a:pt x="72722" y="28236"/>
                </a:cubicBezTo>
                <a:cubicBezTo>
                  <a:pt x="69161" y="31157"/>
                  <a:pt x="66216" y="32550"/>
                  <a:pt x="63295" y="36293"/>
                </a:cubicBezTo>
                <a:cubicBezTo>
                  <a:pt x="60396" y="40013"/>
                  <a:pt x="54690" y="49783"/>
                  <a:pt x="52384" y="53891"/>
                </a:cubicBezTo>
                <a:cubicBezTo>
                  <a:pt x="55603" y="48139"/>
                  <a:pt x="62290" y="36087"/>
                  <a:pt x="64002" y="29696"/>
                </a:cubicBezTo>
                <a:cubicBezTo>
                  <a:pt x="65144" y="25428"/>
                  <a:pt x="66673" y="22027"/>
                  <a:pt x="66102" y="17394"/>
                </a:cubicBezTo>
                <a:cubicBezTo>
                  <a:pt x="65098" y="8971"/>
                  <a:pt x="60852" y="4246"/>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7"/>
          <p:cNvSpPr/>
          <p:nvPr/>
        </p:nvSpPr>
        <p:spPr>
          <a:xfrm flipH="1">
            <a:off x="8152286" y="2991291"/>
            <a:ext cx="2166455" cy="2084747"/>
          </a:xfrm>
          <a:custGeom>
            <a:avLst/>
            <a:gdLst/>
            <a:ahLst/>
            <a:cxnLst/>
            <a:rect l="l" t="t" r="r" b="b"/>
            <a:pathLst>
              <a:path w="72083" h="62931" extrusionOk="0">
                <a:moveTo>
                  <a:pt x="42136" y="1279"/>
                </a:moveTo>
                <a:lnTo>
                  <a:pt x="42136" y="1279"/>
                </a:lnTo>
                <a:cubicBezTo>
                  <a:pt x="42141" y="1289"/>
                  <a:pt x="42146" y="1300"/>
                  <a:pt x="42150" y="1310"/>
                </a:cubicBezTo>
                <a:lnTo>
                  <a:pt x="42150" y="1310"/>
                </a:lnTo>
                <a:cubicBezTo>
                  <a:pt x="42146" y="1300"/>
                  <a:pt x="42141" y="1289"/>
                  <a:pt x="42136" y="1279"/>
                </a:cubicBezTo>
                <a:close/>
                <a:moveTo>
                  <a:pt x="54987" y="14175"/>
                </a:moveTo>
                <a:cubicBezTo>
                  <a:pt x="54984" y="14187"/>
                  <a:pt x="54981" y="14198"/>
                  <a:pt x="54979" y="14210"/>
                </a:cubicBezTo>
                <a:lnTo>
                  <a:pt x="54979" y="14210"/>
                </a:lnTo>
                <a:cubicBezTo>
                  <a:pt x="54981" y="14198"/>
                  <a:pt x="54984" y="14187"/>
                  <a:pt x="54987" y="14175"/>
                </a:cubicBezTo>
                <a:close/>
                <a:moveTo>
                  <a:pt x="36772" y="1"/>
                </a:moveTo>
                <a:cubicBezTo>
                  <a:pt x="31271" y="6278"/>
                  <a:pt x="28144" y="14540"/>
                  <a:pt x="27939" y="22872"/>
                </a:cubicBezTo>
                <a:cubicBezTo>
                  <a:pt x="27734" y="31187"/>
                  <a:pt x="32550" y="43844"/>
                  <a:pt x="35138" y="51727"/>
                </a:cubicBezTo>
                <a:lnTo>
                  <a:pt x="35138" y="51727"/>
                </a:lnTo>
                <a:cubicBezTo>
                  <a:pt x="33820" y="47735"/>
                  <a:pt x="30961" y="41918"/>
                  <a:pt x="29468" y="38028"/>
                </a:cubicBezTo>
                <a:cubicBezTo>
                  <a:pt x="27665" y="33326"/>
                  <a:pt x="25747" y="27391"/>
                  <a:pt x="25793" y="22164"/>
                </a:cubicBezTo>
                <a:lnTo>
                  <a:pt x="25793" y="22164"/>
                </a:lnTo>
                <a:cubicBezTo>
                  <a:pt x="25676" y="22166"/>
                  <a:pt x="25558" y="22167"/>
                  <a:pt x="25441" y="22167"/>
                </a:cubicBezTo>
                <a:cubicBezTo>
                  <a:pt x="23915" y="22167"/>
                  <a:pt x="22390" y="22029"/>
                  <a:pt x="20886" y="21753"/>
                </a:cubicBezTo>
                <a:cubicBezTo>
                  <a:pt x="22050" y="21365"/>
                  <a:pt x="23191" y="21000"/>
                  <a:pt x="24355" y="20635"/>
                </a:cubicBezTo>
                <a:cubicBezTo>
                  <a:pt x="24629" y="20543"/>
                  <a:pt x="24926" y="20429"/>
                  <a:pt x="25040" y="20178"/>
                </a:cubicBezTo>
                <a:cubicBezTo>
                  <a:pt x="25131" y="19996"/>
                  <a:pt x="25085" y="19767"/>
                  <a:pt x="25040" y="19562"/>
                </a:cubicBezTo>
                <a:cubicBezTo>
                  <a:pt x="24469" y="16252"/>
                  <a:pt x="24720" y="13148"/>
                  <a:pt x="25496" y="9953"/>
                </a:cubicBezTo>
                <a:cubicBezTo>
                  <a:pt x="26158" y="7236"/>
                  <a:pt x="27505" y="4634"/>
                  <a:pt x="29651" y="2854"/>
                </a:cubicBezTo>
                <a:lnTo>
                  <a:pt x="29651" y="2854"/>
                </a:lnTo>
                <a:cubicBezTo>
                  <a:pt x="26090" y="3950"/>
                  <a:pt x="23282" y="6734"/>
                  <a:pt x="21319" y="9884"/>
                </a:cubicBezTo>
                <a:cubicBezTo>
                  <a:pt x="14495" y="20680"/>
                  <a:pt x="19356" y="32801"/>
                  <a:pt x="25998" y="42638"/>
                </a:cubicBezTo>
                <a:cubicBezTo>
                  <a:pt x="27087" y="44231"/>
                  <a:pt x="27957" y="46980"/>
                  <a:pt x="28911" y="49287"/>
                </a:cubicBezTo>
                <a:lnTo>
                  <a:pt x="28911" y="49287"/>
                </a:lnTo>
                <a:cubicBezTo>
                  <a:pt x="25238" y="42732"/>
                  <a:pt x="19144" y="36612"/>
                  <a:pt x="12874" y="33075"/>
                </a:cubicBezTo>
                <a:cubicBezTo>
                  <a:pt x="11687" y="32390"/>
                  <a:pt x="10454" y="31705"/>
                  <a:pt x="9108" y="31431"/>
                </a:cubicBezTo>
                <a:cubicBezTo>
                  <a:pt x="8559" y="31310"/>
                  <a:pt x="8006" y="31261"/>
                  <a:pt x="7451" y="31261"/>
                </a:cubicBezTo>
                <a:cubicBezTo>
                  <a:pt x="6644" y="31261"/>
                  <a:pt x="5833" y="31364"/>
                  <a:pt x="5022" y="31500"/>
                </a:cubicBezTo>
                <a:cubicBezTo>
                  <a:pt x="4337" y="31614"/>
                  <a:pt x="3652" y="31774"/>
                  <a:pt x="2968" y="31888"/>
                </a:cubicBezTo>
                <a:cubicBezTo>
                  <a:pt x="2530" y="31953"/>
                  <a:pt x="1945" y="32250"/>
                  <a:pt x="1535" y="32254"/>
                </a:cubicBezTo>
                <a:lnTo>
                  <a:pt x="1535" y="32254"/>
                </a:lnTo>
                <a:cubicBezTo>
                  <a:pt x="1518" y="32254"/>
                  <a:pt x="1501" y="32253"/>
                  <a:pt x="1484" y="32253"/>
                </a:cubicBezTo>
                <a:lnTo>
                  <a:pt x="1484" y="32253"/>
                </a:lnTo>
                <a:cubicBezTo>
                  <a:pt x="1498" y="32254"/>
                  <a:pt x="1513" y="32254"/>
                  <a:pt x="1527" y="32254"/>
                </a:cubicBezTo>
                <a:cubicBezTo>
                  <a:pt x="1530" y="32254"/>
                  <a:pt x="1533" y="32254"/>
                  <a:pt x="1535" y="32254"/>
                </a:cubicBezTo>
                <a:lnTo>
                  <a:pt x="1535" y="32254"/>
                </a:lnTo>
                <a:cubicBezTo>
                  <a:pt x="2682" y="32282"/>
                  <a:pt x="3828" y="32487"/>
                  <a:pt x="4908" y="32892"/>
                </a:cubicBezTo>
                <a:cubicBezTo>
                  <a:pt x="5501" y="33097"/>
                  <a:pt x="5935" y="33234"/>
                  <a:pt x="6483" y="33600"/>
                </a:cubicBezTo>
                <a:cubicBezTo>
                  <a:pt x="6551" y="33645"/>
                  <a:pt x="6620" y="33691"/>
                  <a:pt x="6711" y="33691"/>
                </a:cubicBezTo>
                <a:cubicBezTo>
                  <a:pt x="6780" y="33691"/>
                  <a:pt x="6848" y="33645"/>
                  <a:pt x="6917" y="33600"/>
                </a:cubicBezTo>
                <a:lnTo>
                  <a:pt x="8400" y="32755"/>
                </a:lnTo>
                <a:lnTo>
                  <a:pt x="8400" y="32755"/>
                </a:lnTo>
                <a:cubicBezTo>
                  <a:pt x="8172" y="33303"/>
                  <a:pt x="7944" y="33873"/>
                  <a:pt x="7738" y="34444"/>
                </a:cubicBezTo>
                <a:cubicBezTo>
                  <a:pt x="8126" y="34056"/>
                  <a:pt x="8537" y="33691"/>
                  <a:pt x="8925" y="33303"/>
                </a:cubicBezTo>
                <a:lnTo>
                  <a:pt x="8925" y="33303"/>
                </a:lnTo>
                <a:cubicBezTo>
                  <a:pt x="8834" y="33714"/>
                  <a:pt x="8606" y="34056"/>
                  <a:pt x="8469" y="34467"/>
                </a:cubicBezTo>
                <a:cubicBezTo>
                  <a:pt x="8272" y="35136"/>
                  <a:pt x="8398" y="35356"/>
                  <a:pt x="8654" y="35356"/>
                </a:cubicBezTo>
                <a:cubicBezTo>
                  <a:pt x="8992" y="35356"/>
                  <a:pt x="9556" y="34974"/>
                  <a:pt x="9907" y="34741"/>
                </a:cubicBezTo>
                <a:cubicBezTo>
                  <a:pt x="10774" y="34170"/>
                  <a:pt x="11687" y="33691"/>
                  <a:pt x="12646" y="33303"/>
                </a:cubicBezTo>
                <a:lnTo>
                  <a:pt x="12646" y="33303"/>
                </a:lnTo>
                <a:cubicBezTo>
                  <a:pt x="11687" y="34650"/>
                  <a:pt x="10706" y="35996"/>
                  <a:pt x="9747" y="37343"/>
                </a:cubicBezTo>
                <a:cubicBezTo>
                  <a:pt x="10135" y="37160"/>
                  <a:pt x="10477" y="36955"/>
                  <a:pt x="10820" y="36704"/>
                </a:cubicBezTo>
                <a:lnTo>
                  <a:pt x="10820" y="36704"/>
                </a:lnTo>
                <a:lnTo>
                  <a:pt x="10546" y="37183"/>
                </a:lnTo>
                <a:cubicBezTo>
                  <a:pt x="10842" y="36727"/>
                  <a:pt x="11733" y="36316"/>
                  <a:pt x="12189" y="35996"/>
                </a:cubicBezTo>
                <a:lnTo>
                  <a:pt x="12189" y="35996"/>
                </a:lnTo>
                <a:cubicBezTo>
                  <a:pt x="11664" y="36612"/>
                  <a:pt x="11208" y="37274"/>
                  <a:pt x="10797" y="37959"/>
                </a:cubicBezTo>
                <a:cubicBezTo>
                  <a:pt x="11550" y="37115"/>
                  <a:pt x="12280" y="36270"/>
                  <a:pt x="13034" y="35426"/>
                </a:cubicBezTo>
                <a:lnTo>
                  <a:pt x="13034" y="35426"/>
                </a:lnTo>
                <a:lnTo>
                  <a:pt x="12395" y="36635"/>
                </a:lnTo>
                <a:cubicBezTo>
                  <a:pt x="12189" y="37001"/>
                  <a:pt x="12007" y="37366"/>
                  <a:pt x="11847" y="37754"/>
                </a:cubicBezTo>
                <a:cubicBezTo>
                  <a:pt x="11733" y="38096"/>
                  <a:pt x="11641" y="38461"/>
                  <a:pt x="11755" y="38781"/>
                </a:cubicBezTo>
                <a:cubicBezTo>
                  <a:pt x="11801" y="38941"/>
                  <a:pt x="11915" y="39078"/>
                  <a:pt x="12007" y="39215"/>
                </a:cubicBezTo>
                <a:cubicBezTo>
                  <a:pt x="13764" y="41748"/>
                  <a:pt x="15796" y="44213"/>
                  <a:pt x="17690" y="46656"/>
                </a:cubicBezTo>
                <a:cubicBezTo>
                  <a:pt x="19657" y="49211"/>
                  <a:pt x="21737" y="51654"/>
                  <a:pt x="24128" y="53830"/>
                </a:cubicBezTo>
                <a:lnTo>
                  <a:pt x="24128" y="53830"/>
                </a:lnTo>
                <a:cubicBezTo>
                  <a:pt x="20680" y="50700"/>
                  <a:pt x="17114" y="47514"/>
                  <a:pt x="12691" y="46062"/>
                </a:cubicBezTo>
                <a:cubicBezTo>
                  <a:pt x="11338" y="45623"/>
                  <a:pt x="9879" y="45392"/>
                  <a:pt x="8430" y="45392"/>
                </a:cubicBezTo>
                <a:cubicBezTo>
                  <a:pt x="5137" y="45392"/>
                  <a:pt x="1886" y="46581"/>
                  <a:pt x="0" y="49212"/>
                </a:cubicBezTo>
                <a:cubicBezTo>
                  <a:pt x="1171" y="48852"/>
                  <a:pt x="2379" y="48691"/>
                  <a:pt x="3594" y="48691"/>
                </a:cubicBezTo>
                <a:cubicBezTo>
                  <a:pt x="5768" y="48691"/>
                  <a:pt x="7963" y="49206"/>
                  <a:pt x="9998" y="50011"/>
                </a:cubicBezTo>
                <a:cubicBezTo>
                  <a:pt x="13171" y="51289"/>
                  <a:pt x="16024" y="53206"/>
                  <a:pt x="18900" y="55055"/>
                </a:cubicBezTo>
                <a:cubicBezTo>
                  <a:pt x="23374" y="57931"/>
                  <a:pt x="29993" y="62884"/>
                  <a:pt x="35608" y="62930"/>
                </a:cubicBezTo>
                <a:cubicBezTo>
                  <a:pt x="35675" y="62930"/>
                  <a:pt x="35743" y="62931"/>
                  <a:pt x="35810" y="62931"/>
                </a:cubicBezTo>
                <a:cubicBezTo>
                  <a:pt x="42976" y="62931"/>
                  <a:pt x="48796" y="60537"/>
                  <a:pt x="55557" y="58502"/>
                </a:cubicBezTo>
                <a:cubicBezTo>
                  <a:pt x="60624" y="56973"/>
                  <a:pt x="65714" y="55580"/>
                  <a:pt x="70645" y="53640"/>
                </a:cubicBezTo>
                <a:cubicBezTo>
                  <a:pt x="67608" y="53377"/>
                  <a:pt x="64550" y="53134"/>
                  <a:pt x="61492" y="53134"/>
                </a:cubicBezTo>
                <a:cubicBezTo>
                  <a:pt x="60046" y="53134"/>
                  <a:pt x="58599" y="53189"/>
                  <a:pt x="57155" y="53321"/>
                </a:cubicBezTo>
                <a:cubicBezTo>
                  <a:pt x="53845" y="53617"/>
                  <a:pt x="48596" y="54188"/>
                  <a:pt x="45925" y="56470"/>
                </a:cubicBezTo>
                <a:cubicBezTo>
                  <a:pt x="48847" y="53960"/>
                  <a:pt x="52362" y="52271"/>
                  <a:pt x="55831" y="50582"/>
                </a:cubicBezTo>
                <a:cubicBezTo>
                  <a:pt x="59301" y="48892"/>
                  <a:pt x="62793" y="47158"/>
                  <a:pt x="65646" y="44556"/>
                </a:cubicBezTo>
                <a:cubicBezTo>
                  <a:pt x="71170" y="39511"/>
                  <a:pt x="72083" y="32002"/>
                  <a:pt x="69412" y="25223"/>
                </a:cubicBezTo>
                <a:lnTo>
                  <a:pt x="69412" y="25223"/>
                </a:lnTo>
                <a:cubicBezTo>
                  <a:pt x="69321" y="26866"/>
                  <a:pt x="69252" y="28510"/>
                  <a:pt x="68727" y="30062"/>
                </a:cubicBezTo>
                <a:cubicBezTo>
                  <a:pt x="67655" y="33166"/>
                  <a:pt x="64916" y="35357"/>
                  <a:pt x="62770" y="37845"/>
                </a:cubicBezTo>
                <a:cubicBezTo>
                  <a:pt x="62519" y="38119"/>
                  <a:pt x="62291" y="38416"/>
                  <a:pt x="62154" y="38758"/>
                </a:cubicBezTo>
                <a:cubicBezTo>
                  <a:pt x="62017" y="39192"/>
                  <a:pt x="62062" y="39648"/>
                  <a:pt x="62131" y="40082"/>
                </a:cubicBezTo>
                <a:cubicBezTo>
                  <a:pt x="62291" y="41406"/>
                  <a:pt x="62450" y="42752"/>
                  <a:pt x="62610" y="44099"/>
                </a:cubicBezTo>
                <a:cubicBezTo>
                  <a:pt x="61948" y="42479"/>
                  <a:pt x="61309" y="40858"/>
                  <a:pt x="60647" y="39260"/>
                </a:cubicBezTo>
                <a:cubicBezTo>
                  <a:pt x="57338" y="44008"/>
                  <a:pt x="46199" y="50718"/>
                  <a:pt x="43049" y="55329"/>
                </a:cubicBezTo>
                <a:cubicBezTo>
                  <a:pt x="46153" y="50787"/>
                  <a:pt x="50239" y="47089"/>
                  <a:pt x="53503" y="42730"/>
                </a:cubicBezTo>
                <a:cubicBezTo>
                  <a:pt x="54941" y="40790"/>
                  <a:pt x="56493" y="38986"/>
                  <a:pt x="58022" y="37092"/>
                </a:cubicBezTo>
                <a:cubicBezTo>
                  <a:pt x="58981" y="35951"/>
                  <a:pt x="61309" y="31408"/>
                  <a:pt x="62565" y="30997"/>
                </a:cubicBezTo>
                <a:lnTo>
                  <a:pt x="62565" y="30997"/>
                </a:lnTo>
                <a:lnTo>
                  <a:pt x="60168" y="31774"/>
                </a:lnTo>
                <a:cubicBezTo>
                  <a:pt x="62519" y="29559"/>
                  <a:pt x="64573" y="27026"/>
                  <a:pt x="66239" y="24264"/>
                </a:cubicBezTo>
                <a:lnTo>
                  <a:pt x="66239" y="24264"/>
                </a:lnTo>
                <a:cubicBezTo>
                  <a:pt x="62108" y="27825"/>
                  <a:pt x="57132" y="29674"/>
                  <a:pt x="53663" y="34125"/>
                </a:cubicBezTo>
                <a:cubicBezTo>
                  <a:pt x="50764" y="37845"/>
                  <a:pt x="45058" y="47614"/>
                  <a:pt x="42752" y="51723"/>
                </a:cubicBezTo>
                <a:cubicBezTo>
                  <a:pt x="45925" y="46039"/>
                  <a:pt x="48984" y="40447"/>
                  <a:pt x="51152" y="34284"/>
                </a:cubicBezTo>
                <a:cubicBezTo>
                  <a:pt x="52293" y="31020"/>
                  <a:pt x="53206" y="27642"/>
                  <a:pt x="53845" y="24218"/>
                </a:cubicBezTo>
                <a:cubicBezTo>
                  <a:pt x="54459" y="20966"/>
                  <a:pt x="54258" y="17419"/>
                  <a:pt x="54979" y="14210"/>
                </a:cubicBezTo>
                <a:lnTo>
                  <a:pt x="54979" y="14210"/>
                </a:lnTo>
                <a:cubicBezTo>
                  <a:pt x="54662" y="15613"/>
                  <a:pt x="54345" y="16994"/>
                  <a:pt x="54028" y="18398"/>
                </a:cubicBezTo>
                <a:cubicBezTo>
                  <a:pt x="53868" y="12189"/>
                  <a:pt x="52773" y="5502"/>
                  <a:pt x="48322" y="1188"/>
                </a:cubicBezTo>
                <a:lnTo>
                  <a:pt x="48322" y="1188"/>
                </a:lnTo>
                <a:cubicBezTo>
                  <a:pt x="48869" y="2763"/>
                  <a:pt x="49189" y="4452"/>
                  <a:pt x="49486" y="6118"/>
                </a:cubicBezTo>
                <a:cubicBezTo>
                  <a:pt x="50102" y="9405"/>
                  <a:pt x="49737" y="12806"/>
                  <a:pt x="49189" y="16138"/>
                </a:cubicBezTo>
                <a:cubicBezTo>
                  <a:pt x="48573" y="19745"/>
                  <a:pt x="48367" y="23168"/>
                  <a:pt x="47089" y="26638"/>
                </a:cubicBezTo>
                <a:cubicBezTo>
                  <a:pt x="44782" y="32882"/>
                  <a:pt x="42609" y="43990"/>
                  <a:pt x="40415" y="50343"/>
                </a:cubicBezTo>
                <a:lnTo>
                  <a:pt x="40415" y="50343"/>
                </a:lnTo>
                <a:cubicBezTo>
                  <a:pt x="42063" y="45517"/>
                  <a:pt x="42848" y="36052"/>
                  <a:pt x="43209" y="31180"/>
                </a:cubicBezTo>
                <a:cubicBezTo>
                  <a:pt x="43528" y="27003"/>
                  <a:pt x="45765" y="22963"/>
                  <a:pt x="46633" y="18786"/>
                </a:cubicBezTo>
                <a:cubicBezTo>
                  <a:pt x="46724" y="18307"/>
                  <a:pt x="46815" y="17782"/>
                  <a:pt x="46541" y="17371"/>
                </a:cubicBezTo>
                <a:cubicBezTo>
                  <a:pt x="46039" y="16595"/>
                  <a:pt x="44487" y="16526"/>
                  <a:pt x="44578" y="15590"/>
                </a:cubicBezTo>
                <a:lnTo>
                  <a:pt x="44578" y="15590"/>
                </a:lnTo>
                <a:cubicBezTo>
                  <a:pt x="44739" y="15700"/>
                  <a:pt x="44918" y="15748"/>
                  <a:pt x="45099" y="15748"/>
                </a:cubicBezTo>
                <a:cubicBezTo>
                  <a:pt x="45637" y="15748"/>
                  <a:pt x="46199" y="15321"/>
                  <a:pt x="46404" y="14792"/>
                </a:cubicBezTo>
                <a:cubicBezTo>
                  <a:pt x="47997" y="10672"/>
                  <a:pt x="43782" y="4806"/>
                  <a:pt x="42150" y="1310"/>
                </a:cubicBezTo>
                <a:lnTo>
                  <a:pt x="42150" y="1310"/>
                </a:lnTo>
                <a:cubicBezTo>
                  <a:pt x="45023" y="7505"/>
                  <a:pt x="41561" y="12815"/>
                  <a:pt x="38689" y="18170"/>
                </a:cubicBezTo>
                <a:cubicBezTo>
                  <a:pt x="38530" y="18466"/>
                  <a:pt x="38370" y="18786"/>
                  <a:pt x="38393" y="19128"/>
                </a:cubicBezTo>
                <a:cubicBezTo>
                  <a:pt x="38415" y="19448"/>
                  <a:pt x="38598" y="19745"/>
                  <a:pt x="38803" y="20019"/>
                </a:cubicBezTo>
                <a:cubicBezTo>
                  <a:pt x="39488" y="21023"/>
                  <a:pt x="40196" y="22027"/>
                  <a:pt x="40903" y="23031"/>
                </a:cubicBezTo>
                <a:cubicBezTo>
                  <a:pt x="39602" y="22712"/>
                  <a:pt x="38438" y="22004"/>
                  <a:pt x="37571" y="21000"/>
                </a:cubicBezTo>
                <a:lnTo>
                  <a:pt x="37571" y="21000"/>
                </a:lnTo>
                <a:cubicBezTo>
                  <a:pt x="36247" y="29423"/>
                  <a:pt x="36704" y="42045"/>
                  <a:pt x="37845" y="50513"/>
                </a:cubicBezTo>
                <a:cubicBezTo>
                  <a:pt x="36635" y="41543"/>
                  <a:pt x="33097" y="29080"/>
                  <a:pt x="33394" y="19859"/>
                </a:cubicBezTo>
                <a:cubicBezTo>
                  <a:pt x="33508" y="16526"/>
                  <a:pt x="34170" y="13239"/>
                  <a:pt x="34558" y="9953"/>
                </a:cubicBezTo>
                <a:cubicBezTo>
                  <a:pt x="34878" y="7214"/>
                  <a:pt x="34855" y="2192"/>
                  <a:pt x="3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7"/>
          <p:cNvSpPr/>
          <p:nvPr/>
        </p:nvSpPr>
        <p:spPr>
          <a:xfrm flipH="1">
            <a:off x="7433395" y="3556920"/>
            <a:ext cx="4379554" cy="2674516"/>
          </a:xfrm>
          <a:custGeom>
            <a:avLst/>
            <a:gdLst/>
            <a:ahLst/>
            <a:cxnLst/>
            <a:rect l="l" t="t" r="r" b="b"/>
            <a:pathLst>
              <a:path w="145718" h="80734" extrusionOk="0">
                <a:moveTo>
                  <a:pt x="144120" y="47910"/>
                </a:moveTo>
                <a:cubicBezTo>
                  <a:pt x="144110" y="47911"/>
                  <a:pt x="144100" y="47912"/>
                  <a:pt x="144090" y="47913"/>
                </a:cubicBezTo>
                <a:lnTo>
                  <a:pt x="144090" y="47913"/>
                </a:lnTo>
                <a:cubicBezTo>
                  <a:pt x="144100" y="47912"/>
                  <a:pt x="144110" y="47911"/>
                  <a:pt x="144120" y="47910"/>
                </a:cubicBezTo>
                <a:close/>
                <a:moveTo>
                  <a:pt x="298" y="0"/>
                </a:moveTo>
                <a:cubicBezTo>
                  <a:pt x="1" y="2465"/>
                  <a:pt x="252" y="4793"/>
                  <a:pt x="252" y="7258"/>
                </a:cubicBezTo>
                <a:lnTo>
                  <a:pt x="252" y="22118"/>
                </a:lnTo>
                <a:lnTo>
                  <a:pt x="252" y="75141"/>
                </a:lnTo>
                <a:cubicBezTo>
                  <a:pt x="252" y="75139"/>
                  <a:pt x="318" y="75138"/>
                  <a:pt x="445" y="75138"/>
                </a:cubicBezTo>
                <a:cubicBezTo>
                  <a:pt x="3625" y="75138"/>
                  <a:pt x="45076" y="75667"/>
                  <a:pt x="48961" y="75689"/>
                </a:cubicBezTo>
                <a:cubicBezTo>
                  <a:pt x="56767" y="75734"/>
                  <a:pt x="64345" y="80665"/>
                  <a:pt x="72129" y="80733"/>
                </a:cubicBezTo>
                <a:cubicBezTo>
                  <a:pt x="72157" y="80733"/>
                  <a:pt x="72186" y="80733"/>
                  <a:pt x="72214" y="80733"/>
                </a:cubicBezTo>
                <a:cubicBezTo>
                  <a:pt x="75126" y="80733"/>
                  <a:pt x="77817" y="79585"/>
                  <a:pt x="80597" y="78930"/>
                </a:cubicBezTo>
                <a:cubicBezTo>
                  <a:pt x="83450" y="78268"/>
                  <a:pt x="86418" y="77948"/>
                  <a:pt x="89316" y="77446"/>
                </a:cubicBezTo>
                <a:cubicBezTo>
                  <a:pt x="91142" y="77127"/>
                  <a:pt x="93037" y="76761"/>
                  <a:pt x="94589" y="75711"/>
                </a:cubicBezTo>
                <a:cubicBezTo>
                  <a:pt x="94772" y="75574"/>
                  <a:pt x="94977" y="75323"/>
                  <a:pt x="94840" y="75141"/>
                </a:cubicBezTo>
                <a:cubicBezTo>
                  <a:pt x="94794" y="75050"/>
                  <a:pt x="94680" y="75004"/>
                  <a:pt x="94566" y="74981"/>
                </a:cubicBezTo>
                <a:cubicBezTo>
                  <a:pt x="93518" y="74662"/>
                  <a:pt x="92446" y="74343"/>
                  <a:pt x="91398" y="74024"/>
                </a:cubicBezTo>
                <a:lnTo>
                  <a:pt x="91398" y="74024"/>
                </a:lnTo>
                <a:cubicBezTo>
                  <a:pt x="91488" y="74051"/>
                  <a:pt x="91595" y="74063"/>
                  <a:pt x="91714" y="74063"/>
                </a:cubicBezTo>
                <a:cubicBezTo>
                  <a:pt x="92771" y="74063"/>
                  <a:pt x="94834" y="73093"/>
                  <a:pt x="95776" y="72950"/>
                </a:cubicBezTo>
                <a:cubicBezTo>
                  <a:pt x="97419" y="72699"/>
                  <a:pt x="99108" y="72539"/>
                  <a:pt x="100775" y="72402"/>
                </a:cubicBezTo>
                <a:cubicBezTo>
                  <a:pt x="100962" y="72389"/>
                  <a:pt x="101150" y="72383"/>
                  <a:pt x="101339" y="72383"/>
                </a:cubicBezTo>
                <a:cubicBezTo>
                  <a:pt x="102138" y="72383"/>
                  <a:pt x="102944" y="72483"/>
                  <a:pt x="103719" y="72539"/>
                </a:cubicBezTo>
                <a:cubicBezTo>
                  <a:pt x="103719" y="72699"/>
                  <a:pt x="103628" y="72858"/>
                  <a:pt x="103491" y="72927"/>
                </a:cubicBezTo>
                <a:cubicBezTo>
                  <a:pt x="103354" y="72995"/>
                  <a:pt x="104404" y="73292"/>
                  <a:pt x="104472" y="73315"/>
                </a:cubicBezTo>
                <a:cubicBezTo>
                  <a:pt x="104553" y="73324"/>
                  <a:pt x="104634" y="73328"/>
                  <a:pt x="104716" y="73328"/>
                </a:cubicBezTo>
                <a:cubicBezTo>
                  <a:pt x="105238" y="73328"/>
                  <a:pt x="105779" y="73156"/>
                  <a:pt x="106253" y="73018"/>
                </a:cubicBezTo>
                <a:cubicBezTo>
                  <a:pt x="107074" y="72790"/>
                  <a:pt x="107828" y="72425"/>
                  <a:pt x="108672" y="72379"/>
                </a:cubicBezTo>
                <a:cubicBezTo>
                  <a:pt x="108917" y="72364"/>
                  <a:pt x="109155" y="72360"/>
                  <a:pt x="109390" y="72360"/>
                </a:cubicBezTo>
                <a:cubicBezTo>
                  <a:pt x="109703" y="72360"/>
                  <a:pt x="110009" y="72368"/>
                  <a:pt x="110316" y="72368"/>
                </a:cubicBezTo>
                <a:cubicBezTo>
                  <a:pt x="110852" y="72368"/>
                  <a:pt x="111388" y="72345"/>
                  <a:pt x="111959" y="72219"/>
                </a:cubicBezTo>
                <a:cubicBezTo>
                  <a:pt x="113019" y="71986"/>
                  <a:pt x="114078" y="71596"/>
                  <a:pt x="115192" y="71596"/>
                </a:cubicBezTo>
                <a:cubicBezTo>
                  <a:pt x="115278" y="71596"/>
                  <a:pt x="115365" y="71598"/>
                  <a:pt x="115451" y="71603"/>
                </a:cubicBezTo>
                <a:cubicBezTo>
                  <a:pt x="115817" y="71626"/>
                  <a:pt x="116182" y="71694"/>
                  <a:pt x="116501" y="71854"/>
                </a:cubicBezTo>
                <a:cubicBezTo>
                  <a:pt x="116752" y="71991"/>
                  <a:pt x="116981" y="72196"/>
                  <a:pt x="117232" y="72333"/>
                </a:cubicBezTo>
                <a:cubicBezTo>
                  <a:pt x="117678" y="72566"/>
                  <a:pt x="118195" y="72616"/>
                  <a:pt x="118705" y="72616"/>
                </a:cubicBezTo>
                <a:cubicBezTo>
                  <a:pt x="118847" y="72616"/>
                  <a:pt x="118987" y="72612"/>
                  <a:pt x="119126" y="72607"/>
                </a:cubicBezTo>
                <a:cubicBezTo>
                  <a:pt x="119491" y="72584"/>
                  <a:pt x="119902" y="72584"/>
                  <a:pt x="120176" y="72356"/>
                </a:cubicBezTo>
                <a:cubicBezTo>
                  <a:pt x="120473" y="72128"/>
                  <a:pt x="120564" y="71626"/>
                  <a:pt x="120267" y="71397"/>
                </a:cubicBezTo>
                <a:cubicBezTo>
                  <a:pt x="122550" y="70987"/>
                  <a:pt x="124833" y="70690"/>
                  <a:pt x="127115" y="70279"/>
                </a:cubicBezTo>
                <a:cubicBezTo>
                  <a:pt x="128827" y="69982"/>
                  <a:pt x="130516" y="69663"/>
                  <a:pt x="132228" y="69298"/>
                </a:cubicBezTo>
                <a:cubicBezTo>
                  <a:pt x="132936" y="69152"/>
                  <a:pt x="133605" y="68949"/>
                  <a:pt x="134323" y="68949"/>
                </a:cubicBezTo>
                <a:cubicBezTo>
                  <a:pt x="134393" y="68949"/>
                  <a:pt x="134463" y="68951"/>
                  <a:pt x="134533" y="68955"/>
                </a:cubicBezTo>
                <a:cubicBezTo>
                  <a:pt x="135332" y="69024"/>
                  <a:pt x="136108" y="69275"/>
                  <a:pt x="136953" y="69298"/>
                </a:cubicBezTo>
                <a:cubicBezTo>
                  <a:pt x="137135" y="69298"/>
                  <a:pt x="137364" y="69275"/>
                  <a:pt x="137501" y="69138"/>
                </a:cubicBezTo>
                <a:cubicBezTo>
                  <a:pt x="137634" y="69004"/>
                  <a:pt x="137594" y="68719"/>
                  <a:pt x="137422" y="68683"/>
                </a:cubicBezTo>
                <a:lnTo>
                  <a:pt x="137422" y="68683"/>
                </a:lnTo>
                <a:cubicBezTo>
                  <a:pt x="138095" y="68794"/>
                  <a:pt x="138778" y="68849"/>
                  <a:pt x="139461" y="68849"/>
                </a:cubicBezTo>
                <a:cubicBezTo>
                  <a:pt x="140881" y="68849"/>
                  <a:pt x="142302" y="68610"/>
                  <a:pt x="143641" y="68133"/>
                </a:cubicBezTo>
                <a:cubicBezTo>
                  <a:pt x="143709" y="68111"/>
                  <a:pt x="143800" y="68065"/>
                  <a:pt x="143846" y="68019"/>
                </a:cubicBezTo>
                <a:cubicBezTo>
                  <a:pt x="144029" y="67837"/>
                  <a:pt x="143914" y="67494"/>
                  <a:pt x="143686" y="67380"/>
                </a:cubicBezTo>
                <a:cubicBezTo>
                  <a:pt x="143580" y="67342"/>
                  <a:pt x="143470" y="67328"/>
                  <a:pt x="143359" y="67328"/>
                </a:cubicBezTo>
                <a:cubicBezTo>
                  <a:pt x="143208" y="67328"/>
                  <a:pt x="143055" y="67354"/>
                  <a:pt x="142910" y="67380"/>
                </a:cubicBezTo>
                <a:cubicBezTo>
                  <a:pt x="143070" y="67289"/>
                  <a:pt x="143207" y="67175"/>
                  <a:pt x="143367" y="67061"/>
                </a:cubicBezTo>
                <a:cubicBezTo>
                  <a:pt x="143016" y="66801"/>
                  <a:pt x="142569" y="66667"/>
                  <a:pt x="142123" y="66667"/>
                </a:cubicBezTo>
                <a:cubicBezTo>
                  <a:pt x="141785" y="66667"/>
                  <a:pt x="141448" y="66744"/>
                  <a:pt x="141153" y="66901"/>
                </a:cubicBezTo>
                <a:cubicBezTo>
                  <a:pt x="140993" y="66992"/>
                  <a:pt x="140856" y="67084"/>
                  <a:pt x="140673" y="67106"/>
                </a:cubicBezTo>
                <a:cubicBezTo>
                  <a:pt x="140648" y="67111"/>
                  <a:pt x="140623" y="67112"/>
                  <a:pt x="140598" y="67112"/>
                </a:cubicBezTo>
                <a:cubicBezTo>
                  <a:pt x="140485" y="67112"/>
                  <a:pt x="140370" y="67075"/>
                  <a:pt x="140240" y="67038"/>
                </a:cubicBezTo>
                <a:cubicBezTo>
                  <a:pt x="139865" y="66933"/>
                  <a:pt x="139480" y="66877"/>
                  <a:pt x="139092" y="66877"/>
                </a:cubicBezTo>
                <a:cubicBezTo>
                  <a:pt x="138889" y="66877"/>
                  <a:pt x="138686" y="66892"/>
                  <a:pt x="138482" y="66924"/>
                </a:cubicBezTo>
                <a:cubicBezTo>
                  <a:pt x="138425" y="66924"/>
                  <a:pt x="138368" y="66929"/>
                  <a:pt x="138314" y="66929"/>
                </a:cubicBezTo>
                <a:cubicBezTo>
                  <a:pt x="138260" y="66929"/>
                  <a:pt x="138208" y="66924"/>
                  <a:pt x="138163" y="66901"/>
                </a:cubicBezTo>
                <a:cubicBezTo>
                  <a:pt x="138094" y="66855"/>
                  <a:pt x="138048" y="66787"/>
                  <a:pt x="138003" y="66718"/>
                </a:cubicBezTo>
                <a:cubicBezTo>
                  <a:pt x="137295" y="65646"/>
                  <a:pt x="135675" y="65623"/>
                  <a:pt x="134556" y="65372"/>
                </a:cubicBezTo>
                <a:cubicBezTo>
                  <a:pt x="132776" y="64961"/>
                  <a:pt x="130973" y="64664"/>
                  <a:pt x="129169" y="64299"/>
                </a:cubicBezTo>
                <a:cubicBezTo>
                  <a:pt x="127709" y="64002"/>
                  <a:pt x="126202" y="63705"/>
                  <a:pt x="125015" y="62792"/>
                </a:cubicBezTo>
                <a:cubicBezTo>
                  <a:pt x="131931" y="62701"/>
                  <a:pt x="138802" y="62564"/>
                  <a:pt x="145718" y="62130"/>
                </a:cubicBezTo>
                <a:cubicBezTo>
                  <a:pt x="142887" y="61742"/>
                  <a:pt x="140080" y="61354"/>
                  <a:pt x="137249" y="60966"/>
                </a:cubicBezTo>
                <a:cubicBezTo>
                  <a:pt x="136437" y="60840"/>
                  <a:pt x="133079" y="60013"/>
                  <a:pt x="131385" y="60013"/>
                </a:cubicBezTo>
                <a:cubicBezTo>
                  <a:pt x="130944" y="60013"/>
                  <a:pt x="130616" y="60069"/>
                  <a:pt x="130475" y="60208"/>
                </a:cubicBezTo>
                <a:lnTo>
                  <a:pt x="130475" y="60208"/>
                </a:lnTo>
                <a:cubicBezTo>
                  <a:pt x="130654" y="60026"/>
                  <a:pt x="130698" y="59755"/>
                  <a:pt x="130607" y="59528"/>
                </a:cubicBezTo>
                <a:cubicBezTo>
                  <a:pt x="130433" y="59487"/>
                  <a:pt x="130255" y="59466"/>
                  <a:pt x="130077" y="59466"/>
                </a:cubicBezTo>
                <a:cubicBezTo>
                  <a:pt x="129670" y="59466"/>
                  <a:pt x="129260" y="59573"/>
                  <a:pt x="128895" y="59779"/>
                </a:cubicBezTo>
                <a:cubicBezTo>
                  <a:pt x="129192" y="59391"/>
                  <a:pt x="129489" y="59026"/>
                  <a:pt x="129786" y="58638"/>
                </a:cubicBezTo>
                <a:lnTo>
                  <a:pt x="129786" y="58638"/>
                </a:lnTo>
                <a:cubicBezTo>
                  <a:pt x="128987" y="59095"/>
                  <a:pt x="128165" y="59483"/>
                  <a:pt x="127298" y="59757"/>
                </a:cubicBezTo>
                <a:cubicBezTo>
                  <a:pt x="127526" y="59346"/>
                  <a:pt x="127777" y="58912"/>
                  <a:pt x="128005" y="58501"/>
                </a:cubicBezTo>
                <a:lnTo>
                  <a:pt x="128005" y="58501"/>
                </a:lnTo>
                <a:cubicBezTo>
                  <a:pt x="126934" y="59248"/>
                  <a:pt x="125465" y="59512"/>
                  <a:pt x="123828" y="59512"/>
                </a:cubicBezTo>
                <a:cubicBezTo>
                  <a:pt x="120170" y="59512"/>
                  <a:pt x="115674" y="58194"/>
                  <a:pt x="112912" y="58000"/>
                </a:cubicBezTo>
                <a:lnTo>
                  <a:pt x="112912" y="58000"/>
                </a:lnTo>
                <a:cubicBezTo>
                  <a:pt x="112920" y="58001"/>
                  <a:pt x="112928" y="58001"/>
                  <a:pt x="112936" y="58001"/>
                </a:cubicBezTo>
                <a:cubicBezTo>
                  <a:pt x="113435" y="58001"/>
                  <a:pt x="113706" y="57192"/>
                  <a:pt x="113306" y="56903"/>
                </a:cubicBezTo>
                <a:lnTo>
                  <a:pt x="113306" y="56903"/>
                </a:lnTo>
                <a:cubicBezTo>
                  <a:pt x="112712" y="57291"/>
                  <a:pt x="112119" y="57679"/>
                  <a:pt x="111525" y="58090"/>
                </a:cubicBezTo>
                <a:cubicBezTo>
                  <a:pt x="111891" y="57657"/>
                  <a:pt x="112050" y="57063"/>
                  <a:pt x="111936" y="56515"/>
                </a:cubicBezTo>
                <a:lnTo>
                  <a:pt x="111936" y="56515"/>
                </a:lnTo>
                <a:cubicBezTo>
                  <a:pt x="110936" y="57868"/>
                  <a:pt x="109246" y="58682"/>
                  <a:pt x="107544" y="58682"/>
                </a:cubicBezTo>
                <a:cubicBezTo>
                  <a:pt x="107265" y="58682"/>
                  <a:pt x="106986" y="58660"/>
                  <a:pt x="106709" y="58615"/>
                </a:cubicBezTo>
                <a:cubicBezTo>
                  <a:pt x="107417" y="58364"/>
                  <a:pt x="108079" y="57999"/>
                  <a:pt x="108672" y="57565"/>
                </a:cubicBezTo>
                <a:cubicBezTo>
                  <a:pt x="108424" y="57342"/>
                  <a:pt x="108081" y="57226"/>
                  <a:pt x="107739" y="57226"/>
                </a:cubicBezTo>
                <a:cubicBezTo>
                  <a:pt x="107631" y="57226"/>
                  <a:pt x="107524" y="57238"/>
                  <a:pt x="107419" y="57261"/>
                </a:cubicBezTo>
                <a:lnTo>
                  <a:pt x="107419" y="57261"/>
                </a:lnTo>
                <a:cubicBezTo>
                  <a:pt x="107925" y="56991"/>
                  <a:pt x="108368" y="56599"/>
                  <a:pt x="108718" y="56127"/>
                </a:cubicBezTo>
                <a:cubicBezTo>
                  <a:pt x="108498" y="56081"/>
                  <a:pt x="108273" y="56058"/>
                  <a:pt x="108048" y="56058"/>
                </a:cubicBezTo>
                <a:cubicBezTo>
                  <a:pt x="107320" y="56058"/>
                  <a:pt x="106588" y="56297"/>
                  <a:pt x="106007" y="56735"/>
                </a:cubicBezTo>
                <a:lnTo>
                  <a:pt x="106007" y="56735"/>
                </a:lnTo>
                <a:cubicBezTo>
                  <a:pt x="106503" y="56230"/>
                  <a:pt x="106808" y="55528"/>
                  <a:pt x="106846" y="54826"/>
                </a:cubicBezTo>
                <a:lnTo>
                  <a:pt x="106846" y="54826"/>
                </a:lnTo>
                <a:cubicBezTo>
                  <a:pt x="105580" y="56479"/>
                  <a:pt x="103899" y="56986"/>
                  <a:pt x="102107" y="56986"/>
                </a:cubicBezTo>
                <a:cubicBezTo>
                  <a:pt x="100087" y="56986"/>
                  <a:pt x="97924" y="56342"/>
                  <a:pt x="96050" y="55968"/>
                </a:cubicBezTo>
                <a:cubicBezTo>
                  <a:pt x="92238" y="55214"/>
                  <a:pt x="88746" y="53502"/>
                  <a:pt x="85002" y="52453"/>
                </a:cubicBezTo>
                <a:cubicBezTo>
                  <a:pt x="84569" y="52338"/>
                  <a:pt x="84135" y="52224"/>
                  <a:pt x="83701" y="52133"/>
                </a:cubicBezTo>
                <a:cubicBezTo>
                  <a:pt x="86515" y="50910"/>
                  <a:pt x="89611" y="50781"/>
                  <a:pt x="92711" y="50781"/>
                </a:cubicBezTo>
                <a:cubicBezTo>
                  <a:pt x="93539" y="50781"/>
                  <a:pt x="94367" y="50791"/>
                  <a:pt x="95190" y="50791"/>
                </a:cubicBezTo>
                <a:cubicBezTo>
                  <a:pt x="95485" y="50791"/>
                  <a:pt x="95779" y="50789"/>
                  <a:pt x="96073" y="50786"/>
                </a:cubicBezTo>
                <a:cubicBezTo>
                  <a:pt x="99793" y="50741"/>
                  <a:pt x="103445" y="50102"/>
                  <a:pt x="107120" y="49873"/>
                </a:cubicBezTo>
                <a:cubicBezTo>
                  <a:pt x="119390" y="49166"/>
                  <a:pt x="131888" y="49188"/>
                  <a:pt x="144090" y="47913"/>
                </a:cubicBezTo>
                <a:lnTo>
                  <a:pt x="144090" y="47913"/>
                </a:lnTo>
                <a:cubicBezTo>
                  <a:pt x="143875" y="47935"/>
                  <a:pt x="143660" y="47946"/>
                  <a:pt x="143445" y="47946"/>
                </a:cubicBezTo>
                <a:cubicBezTo>
                  <a:pt x="140463" y="47946"/>
                  <a:pt x="137413" y="45983"/>
                  <a:pt x="134442" y="45856"/>
                </a:cubicBezTo>
                <a:cubicBezTo>
                  <a:pt x="135264" y="45810"/>
                  <a:pt x="135994" y="45034"/>
                  <a:pt x="135948" y="44190"/>
                </a:cubicBezTo>
                <a:lnTo>
                  <a:pt x="135948" y="44190"/>
                </a:lnTo>
                <a:cubicBezTo>
                  <a:pt x="135299" y="44499"/>
                  <a:pt x="134649" y="44809"/>
                  <a:pt x="133992" y="45125"/>
                </a:cubicBezTo>
                <a:lnTo>
                  <a:pt x="133992" y="45125"/>
                </a:lnTo>
                <a:cubicBezTo>
                  <a:pt x="134703" y="44598"/>
                  <a:pt x="135172" y="43750"/>
                  <a:pt x="135172" y="42866"/>
                </a:cubicBezTo>
                <a:lnTo>
                  <a:pt x="135172" y="42866"/>
                </a:lnTo>
                <a:cubicBezTo>
                  <a:pt x="134281" y="43248"/>
                  <a:pt x="133422" y="43697"/>
                  <a:pt x="132605" y="44205"/>
                </a:cubicBezTo>
                <a:lnTo>
                  <a:pt x="132605" y="44205"/>
                </a:lnTo>
                <a:cubicBezTo>
                  <a:pt x="133306" y="43475"/>
                  <a:pt x="133657" y="42389"/>
                  <a:pt x="133415" y="41405"/>
                </a:cubicBezTo>
                <a:lnTo>
                  <a:pt x="133415" y="41405"/>
                </a:lnTo>
                <a:lnTo>
                  <a:pt x="131498" y="43231"/>
                </a:lnTo>
                <a:cubicBezTo>
                  <a:pt x="131452" y="42775"/>
                  <a:pt x="131406" y="42318"/>
                  <a:pt x="131361" y="41862"/>
                </a:cubicBezTo>
                <a:cubicBezTo>
                  <a:pt x="130242" y="42295"/>
                  <a:pt x="129261" y="43049"/>
                  <a:pt x="128553" y="43984"/>
                </a:cubicBezTo>
                <a:cubicBezTo>
                  <a:pt x="128895" y="43300"/>
                  <a:pt x="129078" y="42501"/>
                  <a:pt x="129032" y="41702"/>
                </a:cubicBezTo>
                <a:lnTo>
                  <a:pt x="129032" y="41702"/>
                </a:lnTo>
                <a:cubicBezTo>
                  <a:pt x="127686" y="42204"/>
                  <a:pt x="126362" y="42706"/>
                  <a:pt x="125038" y="43208"/>
                </a:cubicBezTo>
                <a:cubicBezTo>
                  <a:pt x="125403" y="42706"/>
                  <a:pt x="125746" y="42204"/>
                  <a:pt x="126111" y="41702"/>
                </a:cubicBezTo>
                <a:cubicBezTo>
                  <a:pt x="125727" y="41659"/>
                  <a:pt x="125340" y="41637"/>
                  <a:pt x="124954" y="41637"/>
                </a:cubicBezTo>
                <a:cubicBezTo>
                  <a:pt x="123817" y="41637"/>
                  <a:pt x="122680" y="41823"/>
                  <a:pt x="121603" y="42186"/>
                </a:cubicBezTo>
                <a:lnTo>
                  <a:pt x="121603" y="42186"/>
                </a:lnTo>
                <a:cubicBezTo>
                  <a:pt x="121849" y="41997"/>
                  <a:pt x="121965" y="41605"/>
                  <a:pt x="121797" y="41337"/>
                </a:cubicBezTo>
                <a:lnTo>
                  <a:pt x="121797" y="41337"/>
                </a:lnTo>
                <a:cubicBezTo>
                  <a:pt x="121021" y="41611"/>
                  <a:pt x="120267" y="41884"/>
                  <a:pt x="119514" y="42135"/>
                </a:cubicBezTo>
                <a:cubicBezTo>
                  <a:pt x="120199" y="41793"/>
                  <a:pt x="120587" y="40994"/>
                  <a:pt x="120473" y="40241"/>
                </a:cubicBezTo>
                <a:lnTo>
                  <a:pt x="120473" y="40241"/>
                </a:lnTo>
                <a:cubicBezTo>
                  <a:pt x="119765" y="40652"/>
                  <a:pt x="119172" y="41222"/>
                  <a:pt x="118761" y="41907"/>
                </a:cubicBezTo>
                <a:lnTo>
                  <a:pt x="118578" y="39579"/>
                </a:lnTo>
                <a:cubicBezTo>
                  <a:pt x="117711" y="40880"/>
                  <a:pt x="116319" y="41862"/>
                  <a:pt x="114789" y="42250"/>
                </a:cubicBezTo>
                <a:cubicBezTo>
                  <a:pt x="115406" y="41565"/>
                  <a:pt x="116022" y="40880"/>
                  <a:pt x="116638" y="40195"/>
                </a:cubicBezTo>
                <a:cubicBezTo>
                  <a:pt x="116382" y="40145"/>
                  <a:pt x="116120" y="40120"/>
                  <a:pt x="115857" y="40120"/>
                </a:cubicBezTo>
                <a:cubicBezTo>
                  <a:pt x="114810" y="40120"/>
                  <a:pt x="113752" y="40511"/>
                  <a:pt x="112986" y="41222"/>
                </a:cubicBezTo>
                <a:cubicBezTo>
                  <a:pt x="113580" y="40309"/>
                  <a:pt x="113899" y="39214"/>
                  <a:pt x="113876" y="38095"/>
                </a:cubicBezTo>
                <a:lnTo>
                  <a:pt x="113876" y="38095"/>
                </a:lnTo>
                <a:cubicBezTo>
                  <a:pt x="112758" y="38438"/>
                  <a:pt x="111799" y="39260"/>
                  <a:pt x="111297" y="40309"/>
                </a:cubicBezTo>
                <a:cubicBezTo>
                  <a:pt x="111183" y="39488"/>
                  <a:pt x="110909" y="38666"/>
                  <a:pt x="110521" y="37913"/>
                </a:cubicBezTo>
                <a:cubicBezTo>
                  <a:pt x="110110" y="38894"/>
                  <a:pt x="110110" y="40013"/>
                  <a:pt x="110475" y="40994"/>
                </a:cubicBezTo>
                <a:cubicBezTo>
                  <a:pt x="109950" y="40515"/>
                  <a:pt x="109425" y="40013"/>
                  <a:pt x="108878" y="39533"/>
                </a:cubicBezTo>
                <a:lnTo>
                  <a:pt x="108878" y="39533"/>
                </a:lnTo>
                <a:cubicBezTo>
                  <a:pt x="109849" y="41502"/>
                  <a:pt x="109101" y="42110"/>
                  <a:pt x="107690" y="42110"/>
                </a:cubicBezTo>
                <a:cubicBezTo>
                  <a:pt x="105411" y="42110"/>
                  <a:pt x="101404" y="40524"/>
                  <a:pt x="100132" y="40524"/>
                </a:cubicBezTo>
                <a:cubicBezTo>
                  <a:pt x="100071" y="40524"/>
                  <a:pt x="100016" y="40528"/>
                  <a:pt x="99968" y="40535"/>
                </a:cubicBezTo>
                <a:lnTo>
                  <a:pt x="99968" y="40535"/>
                </a:lnTo>
                <a:cubicBezTo>
                  <a:pt x="100529" y="40432"/>
                  <a:pt x="100817" y="39621"/>
                  <a:pt x="100455" y="39191"/>
                </a:cubicBezTo>
                <a:lnTo>
                  <a:pt x="100455" y="39191"/>
                </a:lnTo>
                <a:lnTo>
                  <a:pt x="98401" y="39579"/>
                </a:lnTo>
                <a:cubicBezTo>
                  <a:pt x="99177" y="39214"/>
                  <a:pt x="99359" y="37981"/>
                  <a:pt x="98743" y="37388"/>
                </a:cubicBezTo>
                <a:lnTo>
                  <a:pt x="98743" y="37388"/>
                </a:lnTo>
                <a:cubicBezTo>
                  <a:pt x="98230" y="37422"/>
                  <a:pt x="97742" y="37610"/>
                  <a:pt x="97348" y="37904"/>
                </a:cubicBezTo>
                <a:lnTo>
                  <a:pt x="97348" y="37904"/>
                </a:lnTo>
                <a:cubicBezTo>
                  <a:pt x="98106" y="36981"/>
                  <a:pt x="97886" y="35300"/>
                  <a:pt x="96780" y="34717"/>
                </a:cubicBezTo>
                <a:cubicBezTo>
                  <a:pt x="96487" y="36996"/>
                  <a:pt x="94365" y="38895"/>
                  <a:pt x="92068" y="38895"/>
                </a:cubicBezTo>
                <a:cubicBezTo>
                  <a:pt x="92041" y="38895"/>
                  <a:pt x="92014" y="38895"/>
                  <a:pt x="91987" y="38894"/>
                </a:cubicBezTo>
                <a:cubicBezTo>
                  <a:pt x="92763" y="38346"/>
                  <a:pt x="93379" y="37548"/>
                  <a:pt x="93744" y="36680"/>
                </a:cubicBezTo>
                <a:cubicBezTo>
                  <a:pt x="93561" y="36631"/>
                  <a:pt x="93372" y="36607"/>
                  <a:pt x="93183" y="36607"/>
                </a:cubicBezTo>
                <a:cubicBezTo>
                  <a:pt x="92503" y="36607"/>
                  <a:pt x="91822" y="36915"/>
                  <a:pt x="91393" y="37433"/>
                </a:cubicBezTo>
                <a:cubicBezTo>
                  <a:pt x="91439" y="36361"/>
                  <a:pt x="93151" y="35425"/>
                  <a:pt x="92466" y="34603"/>
                </a:cubicBezTo>
                <a:cubicBezTo>
                  <a:pt x="92320" y="34431"/>
                  <a:pt x="92114" y="34359"/>
                  <a:pt x="91892" y="34359"/>
                </a:cubicBezTo>
                <a:cubicBezTo>
                  <a:pt x="91527" y="34359"/>
                  <a:pt x="91115" y="34553"/>
                  <a:pt x="90846" y="34809"/>
                </a:cubicBezTo>
                <a:cubicBezTo>
                  <a:pt x="90412" y="35242"/>
                  <a:pt x="90070" y="35813"/>
                  <a:pt x="89499" y="35995"/>
                </a:cubicBezTo>
                <a:cubicBezTo>
                  <a:pt x="90115" y="34831"/>
                  <a:pt x="89796" y="33256"/>
                  <a:pt x="88769" y="32412"/>
                </a:cubicBezTo>
                <a:lnTo>
                  <a:pt x="88769" y="32412"/>
                </a:lnTo>
                <a:cubicBezTo>
                  <a:pt x="88798" y="34783"/>
                  <a:pt x="88205" y="35737"/>
                  <a:pt x="87466" y="35737"/>
                </a:cubicBezTo>
                <a:cubicBezTo>
                  <a:pt x="86483" y="35737"/>
                  <a:pt x="85243" y="34052"/>
                  <a:pt x="84865" y="31773"/>
                </a:cubicBezTo>
                <a:cubicBezTo>
                  <a:pt x="84089" y="32640"/>
                  <a:pt x="83656" y="33804"/>
                  <a:pt x="83656" y="34991"/>
                </a:cubicBezTo>
                <a:cubicBezTo>
                  <a:pt x="83245" y="33439"/>
                  <a:pt x="82674" y="31682"/>
                  <a:pt x="81213" y="31065"/>
                </a:cubicBezTo>
                <a:lnTo>
                  <a:pt x="81213" y="31065"/>
                </a:lnTo>
                <a:cubicBezTo>
                  <a:pt x="80757" y="32640"/>
                  <a:pt x="81054" y="34398"/>
                  <a:pt x="81989" y="35722"/>
                </a:cubicBezTo>
                <a:cubicBezTo>
                  <a:pt x="80881" y="35444"/>
                  <a:pt x="80588" y="33454"/>
                  <a:pt x="79587" y="33454"/>
                </a:cubicBezTo>
                <a:cubicBezTo>
                  <a:pt x="79517" y="33454"/>
                  <a:pt x="79443" y="33464"/>
                  <a:pt x="79365" y="33485"/>
                </a:cubicBezTo>
                <a:cubicBezTo>
                  <a:pt x="78908" y="33599"/>
                  <a:pt x="78657" y="34147"/>
                  <a:pt x="78703" y="34626"/>
                </a:cubicBezTo>
                <a:cubicBezTo>
                  <a:pt x="78748" y="35105"/>
                  <a:pt x="79022" y="35539"/>
                  <a:pt x="79273" y="35950"/>
                </a:cubicBezTo>
                <a:cubicBezTo>
                  <a:pt x="78588" y="35060"/>
                  <a:pt x="77698" y="34329"/>
                  <a:pt x="76694" y="33804"/>
                </a:cubicBezTo>
                <a:lnTo>
                  <a:pt x="76694" y="33804"/>
                </a:lnTo>
                <a:cubicBezTo>
                  <a:pt x="76625" y="34672"/>
                  <a:pt x="76831" y="35585"/>
                  <a:pt x="77265" y="36338"/>
                </a:cubicBezTo>
                <a:cubicBezTo>
                  <a:pt x="76648" y="35425"/>
                  <a:pt x="75758" y="34694"/>
                  <a:pt x="74754" y="34215"/>
                </a:cubicBezTo>
                <a:lnTo>
                  <a:pt x="74754" y="34215"/>
                </a:lnTo>
                <a:cubicBezTo>
                  <a:pt x="74685" y="34763"/>
                  <a:pt x="74914" y="35334"/>
                  <a:pt x="75347" y="35676"/>
                </a:cubicBezTo>
                <a:cubicBezTo>
                  <a:pt x="72602" y="34933"/>
                  <a:pt x="70017" y="34428"/>
                  <a:pt x="67205" y="34428"/>
                </a:cubicBezTo>
                <a:cubicBezTo>
                  <a:pt x="66650" y="34428"/>
                  <a:pt x="66085" y="34448"/>
                  <a:pt x="65510" y="34489"/>
                </a:cubicBezTo>
                <a:cubicBezTo>
                  <a:pt x="61517" y="34762"/>
                  <a:pt x="57972" y="35532"/>
                  <a:pt x="54129" y="35532"/>
                </a:cubicBezTo>
                <a:cubicBezTo>
                  <a:pt x="52830" y="35532"/>
                  <a:pt x="51498" y="35444"/>
                  <a:pt x="50102" y="35219"/>
                </a:cubicBezTo>
                <a:cubicBezTo>
                  <a:pt x="49372" y="35105"/>
                  <a:pt x="44282" y="32480"/>
                  <a:pt x="44350" y="32458"/>
                </a:cubicBezTo>
                <a:cubicBezTo>
                  <a:pt x="44967" y="32275"/>
                  <a:pt x="45492" y="31796"/>
                  <a:pt x="45720" y="31202"/>
                </a:cubicBezTo>
                <a:lnTo>
                  <a:pt x="45720" y="31202"/>
                </a:lnTo>
                <a:cubicBezTo>
                  <a:pt x="45241" y="31316"/>
                  <a:pt x="44761" y="31408"/>
                  <a:pt x="44282" y="31522"/>
                </a:cubicBezTo>
                <a:cubicBezTo>
                  <a:pt x="44967" y="31202"/>
                  <a:pt x="45400" y="30426"/>
                  <a:pt x="45264" y="29673"/>
                </a:cubicBezTo>
                <a:lnTo>
                  <a:pt x="45264" y="29673"/>
                </a:lnTo>
                <a:cubicBezTo>
                  <a:pt x="44602" y="29947"/>
                  <a:pt x="44008" y="30403"/>
                  <a:pt x="43574" y="30997"/>
                </a:cubicBezTo>
                <a:cubicBezTo>
                  <a:pt x="43985" y="30061"/>
                  <a:pt x="44259" y="29102"/>
                  <a:pt x="44396" y="28098"/>
                </a:cubicBezTo>
                <a:lnTo>
                  <a:pt x="44396" y="28098"/>
                </a:lnTo>
                <a:cubicBezTo>
                  <a:pt x="43460" y="29148"/>
                  <a:pt x="42296" y="29992"/>
                  <a:pt x="41018" y="30540"/>
                </a:cubicBezTo>
                <a:cubicBezTo>
                  <a:pt x="41018" y="29970"/>
                  <a:pt x="41520" y="29422"/>
                  <a:pt x="42091" y="29353"/>
                </a:cubicBezTo>
                <a:lnTo>
                  <a:pt x="40835" y="28874"/>
                </a:lnTo>
                <a:cubicBezTo>
                  <a:pt x="41520" y="28189"/>
                  <a:pt x="42228" y="27505"/>
                  <a:pt x="42912" y="26843"/>
                </a:cubicBezTo>
                <a:cubicBezTo>
                  <a:pt x="42687" y="26652"/>
                  <a:pt x="42396" y="26566"/>
                  <a:pt x="42099" y="26566"/>
                </a:cubicBezTo>
                <a:cubicBezTo>
                  <a:pt x="42005" y="26566"/>
                  <a:pt x="41910" y="26575"/>
                  <a:pt x="41817" y="26591"/>
                </a:cubicBezTo>
                <a:cubicBezTo>
                  <a:pt x="42593" y="26226"/>
                  <a:pt x="43118" y="25359"/>
                  <a:pt x="43118" y="24492"/>
                </a:cubicBezTo>
                <a:lnTo>
                  <a:pt x="43118" y="24492"/>
                </a:lnTo>
                <a:lnTo>
                  <a:pt x="41497" y="25199"/>
                </a:lnTo>
                <a:cubicBezTo>
                  <a:pt x="42114" y="24857"/>
                  <a:pt x="42182" y="23852"/>
                  <a:pt x="41611" y="23442"/>
                </a:cubicBezTo>
                <a:lnTo>
                  <a:pt x="41611" y="23442"/>
                </a:lnTo>
                <a:cubicBezTo>
                  <a:pt x="41132" y="24651"/>
                  <a:pt x="39877" y="25519"/>
                  <a:pt x="38553" y="25519"/>
                </a:cubicBezTo>
                <a:cubicBezTo>
                  <a:pt x="39466" y="24971"/>
                  <a:pt x="40265" y="24218"/>
                  <a:pt x="40881" y="23373"/>
                </a:cubicBezTo>
                <a:cubicBezTo>
                  <a:pt x="40484" y="23053"/>
                  <a:pt x="39979" y="22891"/>
                  <a:pt x="39476" y="22891"/>
                </a:cubicBezTo>
                <a:cubicBezTo>
                  <a:pt x="39218" y="22891"/>
                  <a:pt x="38960" y="22933"/>
                  <a:pt x="38717" y="23019"/>
                </a:cubicBezTo>
                <a:lnTo>
                  <a:pt x="38717" y="23019"/>
                </a:lnTo>
                <a:cubicBezTo>
                  <a:pt x="39492" y="22592"/>
                  <a:pt x="40067" y="21824"/>
                  <a:pt x="40265" y="20954"/>
                </a:cubicBezTo>
                <a:cubicBezTo>
                  <a:pt x="40184" y="20947"/>
                  <a:pt x="40104" y="20944"/>
                  <a:pt x="40023" y="20944"/>
                </a:cubicBezTo>
                <a:cubicBezTo>
                  <a:pt x="39257" y="20944"/>
                  <a:pt x="38492" y="21234"/>
                  <a:pt x="37914" y="21730"/>
                </a:cubicBezTo>
                <a:cubicBezTo>
                  <a:pt x="38325" y="21182"/>
                  <a:pt x="38439" y="20429"/>
                  <a:pt x="38210" y="19767"/>
                </a:cubicBezTo>
                <a:lnTo>
                  <a:pt x="38210" y="19767"/>
                </a:lnTo>
                <a:cubicBezTo>
                  <a:pt x="37526" y="20337"/>
                  <a:pt x="36978" y="21091"/>
                  <a:pt x="36681" y="21935"/>
                </a:cubicBezTo>
                <a:cubicBezTo>
                  <a:pt x="36544" y="21661"/>
                  <a:pt x="36407" y="21410"/>
                  <a:pt x="36248" y="21136"/>
                </a:cubicBezTo>
                <a:cubicBezTo>
                  <a:pt x="35951" y="21798"/>
                  <a:pt x="35517" y="22414"/>
                  <a:pt x="34946" y="22894"/>
                </a:cubicBezTo>
                <a:cubicBezTo>
                  <a:pt x="34924" y="22506"/>
                  <a:pt x="34901" y="22118"/>
                  <a:pt x="34855" y="21753"/>
                </a:cubicBezTo>
                <a:cubicBezTo>
                  <a:pt x="34444" y="22483"/>
                  <a:pt x="33805" y="23099"/>
                  <a:pt x="33029" y="23487"/>
                </a:cubicBezTo>
                <a:lnTo>
                  <a:pt x="33280" y="22232"/>
                </a:lnTo>
                <a:lnTo>
                  <a:pt x="33280" y="22232"/>
                </a:lnTo>
                <a:cubicBezTo>
                  <a:pt x="32881" y="22414"/>
                  <a:pt x="32441" y="22506"/>
                  <a:pt x="32002" y="22506"/>
                </a:cubicBezTo>
                <a:cubicBezTo>
                  <a:pt x="31563" y="22506"/>
                  <a:pt x="31123" y="22414"/>
                  <a:pt x="30724" y="22232"/>
                </a:cubicBezTo>
                <a:cubicBezTo>
                  <a:pt x="31317" y="21684"/>
                  <a:pt x="32139" y="21365"/>
                  <a:pt x="32961" y="21365"/>
                </a:cubicBezTo>
                <a:cubicBezTo>
                  <a:pt x="32595" y="21250"/>
                  <a:pt x="32253" y="21113"/>
                  <a:pt x="31888" y="20976"/>
                </a:cubicBezTo>
                <a:cubicBezTo>
                  <a:pt x="32371" y="20530"/>
                  <a:pt x="33049" y="20279"/>
                  <a:pt x="33727" y="20279"/>
                </a:cubicBezTo>
                <a:cubicBezTo>
                  <a:pt x="33914" y="20279"/>
                  <a:pt x="34102" y="20298"/>
                  <a:pt x="34285" y="20337"/>
                </a:cubicBezTo>
                <a:cubicBezTo>
                  <a:pt x="33988" y="19858"/>
                  <a:pt x="34969" y="19630"/>
                  <a:pt x="35334" y="19173"/>
                </a:cubicBezTo>
                <a:cubicBezTo>
                  <a:pt x="35636" y="18786"/>
                  <a:pt x="35288" y="18116"/>
                  <a:pt x="34808" y="18116"/>
                </a:cubicBezTo>
                <a:cubicBezTo>
                  <a:pt x="34779" y="18116"/>
                  <a:pt x="34749" y="18118"/>
                  <a:pt x="34718" y="18123"/>
                </a:cubicBezTo>
                <a:cubicBezTo>
                  <a:pt x="35152" y="17827"/>
                  <a:pt x="35563" y="17530"/>
                  <a:pt x="35996" y="17233"/>
                </a:cubicBezTo>
                <a:cubicBezTo>
                  <a:pt x="36062" y="16945"/>
                  <a:pt x="35811" y="16807"/>
                  <a:pt x="35512" y="16807"/>
                </a:cubicBezTo>
                <a:cubicBezTo>
                  <a:pt x="35291" y="16807"/>
                  <a:pt x="35043" y="16882"/>
                  <a:pt x="34878" y="17028"/>
                </a:cubicBezTo>
                <a:cubicBezTo>
                  <a:pt x="34577" y="17310"/>
                  <a:pt x="34229" y="17701"/>
                  <a:pt x="33860" y="17701"/>
                </a:cubicBezTo>
                <a:cubicBezTo>
                  <a:pt x="33782" y="17701"/>
                  <a:pt x="33702" y="17684"/>
                  <a:pt x="33623" y="17644"/>
                </a:cubicBezTo>
                <a:cubicBezTo>
                  <a:pt x="33006" y="17324"/>
                  <a:pt x="33645" y="16411"/>
                  <a:pt x="34262" y="16115"/>
                </a:cubicBezTo>
                <a:cubicBezTo>
                  <a:pt x="34878" y="15795"/>
                  <a:pt x="35631" y="15042"/>
                  <a:pt x="35106" y="14585"/>
                </a:cubicBezTo>
                <a:cubicBezTo>
                  <a:pt x="34718" y="14563"/>
                  <a:pt x="34330" y="14540"/>
                  <a:pt x="33919" y="14517"/>
                </a:cubicBezTo>
                <a:cubicBezTo>
                  <a:pt x="34513" y="14129"/>
                  <a:pt x="34810" y="13330"/>
                  <a:pt x="34604" y="12668"/>
                </a:cubicBezTo>
                <a:lnTo>
                  <a:pt x="34604" y="12668"/>
                </a:lnTo>
                <a:cubicBezTo>
                  <a:pt x="34262" y="12896"/>
                  <a:pt x="33919" y="13147"/>
                  <a:pt x="33600" y="13398"/>
                </a:cubicBezTo>
                <a:cubicBezTo>
                  <a:pt x="33874" y="12714"/>
                  <a:pt x="33897" y="11938"/>
                  <a:pt x="33668" y="11253"/>
                </a:cubicBezTo>
                <a:lnTo>
                  <a:pt x="33668" y="11253"/>
                </a:lnTo>
                <a:cubicBezTo>
                  <a:pt x="33166" y="11869"/>
                  <a:pt x="32847" y="12622"/>
                  <a:pt x="32755" y="13421"/>
                </a:cubicBezTo>
                <a:cubicBezTo>
                  <a:pt x="32550" y="12919"/>
                  <a:pt x="32367" y="12440"/>
                  <a:pt x="32162" y="11938"/>
                </a:cubicBezTo>
                <a:cubicBezTo>
                  <a:pt x="32093" y="13787"/>
                  <a:pt x="31363" y="15590"/>
                  <a:pt x="30153" y="16959"/>
                </a:cubicBezTo>
                <a:cubicBezTo>
                  <a:pt x="29811" y="16868"/>
                  <a:pt x="29560" y="16503"/>
                  <a:pt x="29605" y="16160"/>
                </a:cubicBezTo>
                <a:cubicBezTo>
                  <a:pt x="30039" y="16046"/>
                  <a:pt x="30404" y="15749"/>
                  <a:pt x="30632" y="15361"/>
                </a:cubicBezTo>
                <a:cubicBezTo>
                  <a:pt x="30108" y="15339"/>
                  <a:pt x="29583" y="15293"/>
                  <a:pt x="29058" y="15247"/>
                </a:cubicBezTo>
                <a:cubicBezTo>
                  <a:pt x="29628" y="15042"/>
                  <a:pt x="30130" y="14608"/>
                  <a:pt x="30381" y="14060"/>
                </a:cubicBezTo>
                <a:cubicBezTo>
                  <a:pt x="29948" y="14015"/>
                  <a:pt x="29514" y="13946"/>
                  <a:pt x="29058" y="13901"/>
                </a:cubicBezTo>
                <a:cubicBezTo>
                  <a:pt x="29491" y="13718"/>
                  <a:pt x="29856" y="13421"/>
                  <a:pt x="30153" y="13056"/>
                </a:cubicBezTo>
                <a:cubicBezTo>
                  <a:pt x="29798" y="12765"/>
                  <a:pt x="29339" y="12612"/>
                  <a:pt x="28883" y="12612"/>
                </a:cubicBezTo>
                <a:cubicBezTo>
                  <a:pt x="28695" y="12612"/>
                  <a:pt x="28507" y="12638"/>
                  <a:pt x="28327" y="12691"/>
                </a:cubicBezTo>
                <a:cubicBezTo>
                  <a:pt x="28875" y="12417"/>
                  <a:pt x="29309" y="11938"/>
                  <a:pt x="29537" y="11367"/>
                </a:cubicBezTo>
                <a:cubicBezTo>
                  <a:pt x="29372" y="11270"/>
                  <a:pt x="29175" y="11223"/>
                  <a:pt x="28976" y="11223"/>
                </a:cubicBezTo>
                <a:cubicBezTo>
                  <a:pt x="28792" y="11223"/>
                  <a:pt x="28606" y="11263"/>
                  <a:pt x="28444" y="11344"/>
                </a:cubicBezTo>
                <a:lnTo>
                  <a:pt x="28444" y="11344"/>
                </a:lnTo>
                <a:cubicBezTo>
                  <a:pt x="29038" y="10889"/>
                  <a:pt x="29334" y="10075"/>
                  <a:pt x="29149" y="9336"/>
                </a:cubicBezTo>
                <a:lnTo>
                  <a:pt x="29149" y="9336"/>
                </a:lnTo>
                <a:cubicBezTo>
                  <a:pt x="28457" y="9403"/>
                  <a:pt x="27852" y="10016"/>
                  <a:pt x="27804" y="10705"/>
                </a:cubicBezTo>
                <a:lnTo>
                  <a:pt x="27804" y="10705"/>
                </a:lnTo>
                <a:cubicBezTo>
                  <a:pt x="27839" y="9921"/>
                  <a:pt x="27611" y="9140"/>
                  <a:pt x="27163" y="8491"/>
                </a:cubicBezTo>
                <a:cubicBezTo>
                  <a:pt x="26936" y="9491"/>
                  <a:pt x="26844" y="10537"/>
                  <a:pt x="26866" y="11560"/>
                </a:cubicBezTo>
                <a:lnTo>
                  <a:pt x="26866" y="11560"/>
                </a:lnTo>
                <a:cubicBezTo>
                  <a:pt x="26850" y="11194"/>
                  <a:pt x="26133" y="10589"/>
                  <a:pt x="25885" y="10386"/>
                </a:cubicBezTo>
                <a:cubicBezTo>
                  <a:pt x="25314" y="10774"/>
                  <a:pt x="24675" y="11070"/>
                  <a:pt x="24059" y="11367"/>
                </a:cubicBezTo>
                <a:cubicBezTo>
                  <a:pt x="23831" y="10386"/>
                  <a:pt x="23602" y="9381"/>
                  <a:pt x="23397" y="8377"/>
                </a:cubicBezTo>
                <a:cubicBezTo>
                  <a:pt x="23301" y="8618"/>
                  <a:pt x="23223" y="8871"/>
                  <a:pt x="23172" y="9130"/>
                </a:cubicBezTo>
                <a:lnTo>
                  <a:pt x="23172" y="9130"/>
                </a:lnTo>
                <a:cubicBezTo>
                  <a:pt x="23049" y="8717"/>
                  <a:pt x="22676" y="8360"/>
                  <a:pt x="22255" y="8360"/>
                </a:cubicBezTo>
                <a:cubicBezTo>
                  <a:pt x="22203" y="8360"/>
                  <a:pt x="22150" y="8365"/>
                  <a:pt x="22096" y="8377"/>
                </a:cubicBezTo>
                <a:cubicBezTo>
                  <a:pt x="21655" y="8487"/>
                  <a:pt x="21430" y="8972"/>
                  <a:pt x="21472" y="9405"/>
                </a:cubicBezTo>
                <a:lnTo>
                  <a:pt x="21472" y="9405"/>
                </a:lnTo>
                <a:cubicBezTo>
                  <a:pt x="21136" y="8984"/>
                  <a:pt x="20729" y="8622"/>
                  <a:pt x="20270" y="8331"/>
                </a:cubicBezTo>
                <a:lnTo>
                  <a:pt x="20270" y="8331"/>
                </a:lnTo>
                <a:cubicBezTo>
                  <a:pt x="19836" y="9313"/>
                  <a:pt x="20293" y="10431"/>
                  <a:pt x="21069" y="11093"/>
                </a:cubicBezTo>
                <a:cubicBezTo>
                  <a:pt x="20738" y="11165"/>
                  <a:pt x="20425" y="11198"/>
                  <a:pt x="20128" y="11198"/>
                </a:cubicBezTo>
                <a:cubicBezTo>
                  <a:pt x="17577" y="11198"/>
                  <a:pt x="16212" y="8732"/>
                  <a:pt x="14883" y="6688"/>
                </a:cubicBezTo>
                <a:cubicBezTo>
                  <a:pt x="11893" y="2054"/>
                  <a:pt x="5753" y="822"/>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7"/>
          <p:cNvSpPr/>
          <p:nvPr/>
        </p:nvSpPr>
        <p:spPr>
          <a:xfrm flipH="1">
            <a:off x="7504055" y="3882039"/>
            <a:ext cx="4308354" cy="2528589"/>
          </a:xfrm>
          <a:custGeom>
            <a:avLst/>
            <a:gdLst/>
            <a:ahLst/>
            <a:cxnLst/>
            <a:rect l="l" t="t" r="r" b="b"/>
            <a:pathLst>
              <a:path w="143349" h="76329" extrusionOk="0">
                <a:moveTo>
                  <a:pt x="93880" y="32354"/>
                </a:moveTo>
                <a:cubicBezTo>
                  <a:pt x="93823" y="32354"/>
                  <a:pt x="93765" y="32360"/>
                  <a:pt x="93709" y="32372"/>
                </a:cubicBezTo>
                <a:lnTo>
                  <a:pt x="93709" y="32372"/>
                </a:lnTo>
                <a:cubicBezTo>
                  <a:pt x="93814" y="32371"/>
                  <a:pt x="93918" y="32369"/>
                  <a:pt x="94023" y="32367"/>
                </a:cubicBezTo>
                <a:cubicBezTo>
                  <a:pt x="93976" y="32358"/>
                  <a:pt x="93928" y="32354"/>
                  <a:pt x="93880" y="32354"/>
                </a:cubicBezTo>
                <a:close/>
                <a:moveTo>
                  <a:pt x="63495" y="39601"/>
                </a:moveTo>
                <a:cubicBezTo>
                  <a:pt x="63499" y="39602"/>
                  <a:pt x="63502" y="39602"/>
                  <a:pt x="63506" y="39603"/>
                </a:cubicBezTo>
                <a:cubicBezTo>
                  <a:pt x="63502" y="39602"/>
                  <a:pt x="63499" y="39602"/>
                  <a:pt x="63495" y="39601"/>
                </a:cubicBezTo>
                <a:close/>
                <a:moveTo>
                  <a:pt x="77272" y="40469"/>
                </a:moveTo>
                <a:cubicBezTo>
                  <a:pt x="77271" y="40469"/>
                  <a:pt x="77270" y="40470"/>
                  <a:pt x="77269" y="40470"/>
                </a:cubicBezTo>
                <a:cubicBezTo>
                  <a:pt x="77270" y="40470"/>
                  <a:pt x="77271" y="40469"/>
                  <a:pt x="77272" y="40469"/>
                </a:cubicBezTo>
                <a:close/>
                <a:moveTo>
                  <a:pt x="87482" y="40613"/>
                </a:moveTo>
                <a:lnTo>
                  <a:pt x="87482" y="40613"/>
                </a:lnTo>
                <a:cubicBezTo>
                  <a:pt x="87426" y="40627"/>
                  <a:pt x="87369" y="40640"/>
                  <a:pt x="87313" y="40653"/>
                </a:cubicBezTo>
                <a:cubicBezTo>
                  <a:pt x="87370" y="40643"/>
                  <a:pt x="87427" y="40630"/>
                  <a:pt x="87482" y="40613"/>
                </a:cubicBezTo>
                <a:close/>
                <a:moveTo>
                  <a:pt x="87107" y="44236"/>
                </a:moveTo>
                <a:lnTo>
                  <a:pt x="87107" y="44236"/>
                </a:lnTo>
                <a:cubicBezTo>
                  <a:pt x="87107" y="44236"/>
                  <a:pt x="87107" y="44237"/>
                  <a:pt x="87107" y="44237"/>
                </a:cubicBezTo>
                <a:lnTo>
                  <a:pt x="87107" y="44237"/>
                </a:lnTo>
                <a:cubicBezTo>
                  <a:pt x="87107" y="44237"/>
                  <a:pt x="87107" y="44236"/>
                  <a:pt x="87107" y="44236"/>
                </a:cubicBezTo>
                <a:close/>
                <a:moveTo>
                  <a:pt x="7721" y="1"/>
                </a:moveTo>
                <a:lnTo>
                  <a:pt x="7721" y="1"/>
                </a:lnTo>
                <a:cubicBezTo>
                  <a:pt x="7515" y="1462"/>
                  <a:pt x="7538" y="2945"/>
                  <a:pt x="7766" y="4406"/>
                </a:cubicBezTo>
                <a:cubicBezTo>
                  <a:pt x="7287" y="4018"/>
                  <a:pt x="6785" y="3653"/>
                  <a:pt x="6306" y="3265"/>
                </a:cubicBezTo>
                <a:lnTo>
                  <a:pt x="6306" y="3265"/>
                </a:lnTo>
                <a:cubicBezTo>
                  <a:pt x="5461" y="5114"/>
                  <a:pt x="6032" y="7510"/>
                  <a:pt x="7629" y="8743"/>
                </a:cubicBezTo>
                <a:cubicBezTo>
                  <a:pt x="5689" y="7921"/>
                  <a:pt x="4297" y="5935"/>
                  <a:pt x="4183" y="3836"/>
                </a:cubicBezTo>
                <a:cubicBezTo>
                  <a:pt x="3749" y="4566"/>
                  <a:pt x="3635" y="5502"/>
                  <a:pt x="3909" y="6324"/>
                </a:cubicBezTo>
                <a:cubicBezTo>
                  <a:pt x="3475" y="5639"/>
                  <a:pt x="3042" y="4954"/>
                  <a:pt x="2608" y="4292"/>
                </a:cubicBezTo>
                <a:cubicBezTo>
                  <a:pt x="2608" y="4886"/>
                  <a:pt x="2585" y="5479"/>
                  <a:pt x="2585" y="6072"/>
                </a:cubicBezTo>
                <a:cubicBezTo>
                  <a:pt x="2425" y="5365"/>
                  <a:pt x="2220" y="4634"/>
                  <a:pt x="1695" y="4155"/>
                </a:cubicBezTo>
                <a:cubicBezTo>
                  <a:pt x="1327" y="3839"/>
                  <a:pt x="1047" y="3708"/>
                  <a:pt x="833" y="3708"/>
                </a:cubicBezTo>
                <a:cubicBezTo>
                  <a:pt x="0" y="3708"/>
                  <a:pt x="188" y="5697"/>
                  <a:pt x="188" y="6369"/>
                </a:cubicBezTo>
                <a:cubicBezTo>
                  <a:pt x="211" y="8332"/>
                  <a:pt x="188" y="10295"/>
                  <a:pt x="188" y="12258"/>
                </a:cubicBezTo>
                <a:cubicBezTo>
                  <a:pt x="188" y="29948"/>
                  <a:pt x="234" y="58662"/>
                  <a:pt x="234" y="76329"/>
                </a:cubicBezTo>
                <a:cubicBezTo>
                  <a:pt x="234" y="76260"/>
                  <a:pt x="2882" y="76009"/>
                  <a:pt x="3042" y="75986"/>
                </a:cubicBezTo>
                <a:cubicBezTo>
                  <a:pt x="11236" y="74982"/>
                  <a:pt x="19430" y="74046"/>
                  <a:pt x="27624" y="73110"/>
                </a:cubicBezTo>
                <a:cubicBezTo>
                  <a:pt x="32052" y="72608"/>
                  <a:pt x="36481" y="72106"/>
                  <a:pt x="40932" y="71672"/>
                </a:cubicBezTo>
                <a:cubicBezTo>
                  <a:pt x="46425" y="71125"/>
                  <a:pt x="51126" y="68165"/>
                  <a:pt x="56698" y="68165"/>
                </a:cubicBezTo>
                <a:cubicBezTo>
                  <a:pt x="57400" y="68165"/>
                  <a:pt x="58116" y="68212"/>
                  <a:pt x="58849" y="68317"/>
                </a:cubicBezTo>
                <a:cubicBezTo>
                  <a:pt x="61041" y="68636"/>
                  <a:pt x="63163" y="69390"/>
                  <a:pt x="65377" y="69641"/>
                </a:cubicBezTo>
                <a:cubicBezTo>
                  <a:pt x="66083" y="69731"/>
                  <a:pt x="66791" y="69768"/>
                  <a:pt x="67501" y="69768"/>
                </a:cubicBezTo>
                <a:cubicBezTo>
                  <a:pt x="68583" y="69768"/>
                  <a:pt x="69666" y="69683"/>
                  <a:pt x="70741" y="69572"/>
                </a:cubicBezTo>
                <a:cubicBezTo>
                  <a:pt x="75489" y="69093"/>
                  <a:pt x="80191" y="68043"/>
                  <a:pt x="84688" y="66468"/>
                </a:cubicBezTo>
                <a:cubicBezTo>
                  <a:pt x="84391" y="66377"/>
                  <a:pt x="84254" y="65966"/>
                  <a:pt x="84437" y="65738"/>
                </a:cubicBezTo>
                <a:cubicBezTo>
                  <a:pt x="83387" y="65646"/>
                  <a:pt x="82337" y="65555"/>
                  <a:pt x="81287" y="65487"/>
                </a:cubicBezTo>
                <a:lnTo>
                  <a:pt x="84505" y="64756"/>
                </a:lnTo>
                <a:cubicBezTo>
                  <a:pt x="83671" y="64251"/>
                  <a:pt x="82711" y="63979"/>
                  <a:pt x="81725" y="63979"/>
                </a:cubicBezTo>
                <a:cubicBezTo>
                  <a:pt x="81685" y="63979"/>
                  <a:pt x="81646" y="63979"/>
                  <a:pt x="81606" y="63980"/>
                </a:cubicBezTo>
                <a:cubicBezTo>
                  <a:pt x="82405" y="63866"/>
                  <a:pt x="83204" y="63752"/>
                  <a:pt x="84003" y="63638"/>
                </a:cubicBezTo>
                <a:cubicBezTo>
                  <a:pt x="83591" y="63410"/>
                  <a:pt x="83136" y="63260"/>
                  <a:pt x="82666" y="63186"/>
                </a:cubicBezTo>
                <a:lnTo>
                  <a:pt x="82666" y="63186"/>
                </a:lnTo>
                <a:cubicBezTo>
                  <a:pt x="86368" y="62809"/>
                  <a:pt x="90066" y="62553"/>
                  <a:pt x="93749" y="62154"/>
                </a:cubicBezTo>
                <a:cubicBezTo>
                  <a:pt x="94023" y="62108"/>
                  <a:pt x="94320" y="62063"/>
                  <a:pt x="94480" y="61835"/>
                </a:cubicBezTo>
                <a:cubicBezTo>
                  <a:pt x="94552" y="61703"/>
                  <a:pt x="94504" y="61533"/>
                  <a:pt x="94413" y="61428"/>
                </a:cubicBezTo>
                <a:lnTo>
                  <a:pt x="94413" y="61428"/>
                </a:lnTo>
                <a:cubicBezTo>
                  <a:pt x="94652" y="61461"/>
                  <a:pt x="94894" y="61478"/>
                  <a:pt x="95138" y="61478"/>
                </a:cubicBezTo>
                <a:cubicBezTo>
                  <a:pt x="95855" y="61478"/>
                  <a:pt x="96579" y="61336"/>
                  <a:pt x="97242" y="61058"/>
                </a:cubicBezTo>
                <a:cubicBezTo>
                  <a:pt x="97272" y="61055"/>
                  <a:pt x="97302" y="61053"/>
                  <a:pt x="97332" y="61053"/>
                </a:cubicBezTo>
                <a:cubicBezTo>
                  <a:pt x="97815" y="61053"/>
                  <a:pt x="98205" y="61551"/>
                  <a:pt x="98657" y="61766"/>
                </a:cubicBezTo>
                <a:cubicBezTo>
                  <a:pt x="98730" y="61800"/>
                  <a:pt x="98810" y="61814"/>
                  <a:pt x="98890" y="61814"/>
                </a:cubicBezTo>
                <a:cubicBezTo>
                  <a:pt x="99342" y="61814"/>
                  <a:pt x="99829" y="61349"/>
                  <a:pt x="99519" y="61089"/>
                </a:cubicBezTo>
                <a:lnTo>
                  <a:pt x="99519" y="61089"/>
                </a:lnTo>
                <a:cubicBezTo>
                  <a:pt x="100084" y="61498"/>
                  <a:pt x="100783" y="61717"/>
                  <a:pt x="101480" y="61717"/>
                </a:cubicBezTo>
                <a:cubicBezTo>
                  <a:pt x="101791" y="61717"/>
                  <a:pt x="102102" y="61674"/>
                  <a:pt x="102400" y="61583"/>
                </a:cubicBezTo>
                <a:cubicBezTo>
                  <a:pt x="102035" y="61332"/>
                  <a:pt x="101670" y="61058"/>
                  <a:pt x="101304" y="60807"/>
                </a:cubicBezTo>
                <a:lnTo>
                  <a:pt x="101304" y="60807"/>
                </a:lnTo>
                <a:cubicBezTo>
                  <a:pt x="102286" y="61104"/>
                  <a:pt x="103290" y="61401"/>
                  <a:pt x="104272" y="61675"/>
                </a:cubicBezTo>
                <a:cubicBezTo>
                  <a:pt x="103838" y="61378"/>
                  <a:pt x="103382" y="61081"/>
                  <a:pt x="102948" y="60762"/>
                </a:cubicBezTo>
                <a:lnTo>
                  <a:pt x="102948" y="60762"/>
                </a:lnTo>
                <a:cubicBezTo>
                  <a:pt x="103929" y="61013"/>
                  <a:pt x="104888" y="61264"/>
                  <a:pt x="105870" y="61515"/>
                </a:cubicBezTo>
                <a:cubicBezTo>
                  <a:pt x="105778" y="61150"/>
                  <a:pt x="105527" y="60830"/>
                  <a:pt x="105185" y="60648"/>
                </a:cubicBezTo>
                <a:lnTo>
                  <a:pt x="105185" y="60648"/>
                </a:lnTo>
                <a:cubicBezTo>
                  <a:pt x="106463" y="61036"/>
                  <a:pt x="107764" y="61241"/>
                  <a:pt x="109088" y="61332"/>
                </a:cubicBezTo>
                <a:cubicBezTo>
                  <a:pt x="109015" y="61054"/>
                  <a:pt x="108810" y="60832"/>
                  <a:pt x="108558" y="60715"/>
                </a:cubicBezTo>
                <a:lnTo>
                  <a:pt x="108558" y="60715"/>
                </a:lnTo>
                <a:cubicBezTo>
                  <a:pt x="109316" y="60853"/>
                  <a:pt x="110087" y="60924"/>
                  <a:pt x="110863" y="60924"/>
                </a:cubicBezTo>
                <a:cubicBezTo>
                  <a:pt x="111230" y="60924"/>
                  <a:pt x="111597" y="60908"/>
                  <a:pt x="111964" y="60876"/>
                </a:cubicBezTo>
                <a:cubicBezTo>
                  <a:pt x="111485" y="60511"/>
                  <a:pt x="111005" y="60168"/>
                  <a:pt x="110549" y="59826"/>
                </a:cubicBezTo>
                <a:lnTo>
                  <a:pt x="110549" y="59826"/>
                </a:lnTo>
                <a:cubicBezTo>
                  <a:pt x="111701" y="60167"/>
                  <a:pt x="112907" y="60349"/>
                  <a:pt x="114117" y="60349"/>
                </a:cubicBezTo>
                <a:cubicBezTo>
                  <a:pt x="114847" y="60349"/>
                  <a:pt x="115579" y="60283"/>
                  <a:pt x="116301" y="60145"/>
                </a:cubicBezTo>
                <a:cubicBezTo>
                  <a:pt x="116230" y="60088"/>
                  <a:pt x="116152" y="60038"/>
                  <a:pt x="116070" y="59997"/>
                </a:cubicBezTo>
                <a:lnTo>
                  <a:pt x="116070" y="59997"/>
                </a:lnTo>
                <a:cubicBezTo>
                  <a:pt x="116647" y="60019"/>
                  <a:pt x="117225" y="60030"/>
                  <a:pt x="117802" y="60030"/>
                </a:cubicBezTo>
                <a:cubicBezTo>
                  <a:pt x="120486" y="60030"/>
                  <a:pt x="123166" y="59790"/>
                  <a:pt x="125796" y="59301"/>
                </a:cubicBezTo>
                <a:cubicBezTo>
                  <a:pt x="128558" y="58799"/>
                  <a:pt x="132141" y="58365"/>
                  <a:pt x="134629" y="57018"/>
                </a:cubicBezTo>
                <a:cubicBezTo>
                  <a:pt x="133579" y="56699"/>
                  <a:pt x="132507" y="56448"/>
                  <a:pt x="131434" y="56311"/>
                </a:cubicBezTo>
                <a:cubicBezTo>
                  <a:pt x="131594" y="56105"/>
                  <a:pt x="131776" y="55923"/>
                  <a:pt x="131936" y="55740"/>
                </a:cubicBezTo>
                <a:cubicBezTo>
                  <a:pt x="131855" y="55722"/>
                  <a:pt x="131772" y="55713"/>
                  <a:pt x="131690" y="55713"/>
                </a:cubicBezTo>
                <a:cubicBezTo>
                  <a:pt x="131265" y="55713"/>
                  <a:pt x="130853" y="55951"/>
                  <a:pt x="130681" y="56334"/>
                </a:cubicBezTo>
                <a:cubicBezTo>
                  <a:pt x="130703" y="55877"/>
                  <a:pt x="130749" y="55398"/>
                  <a:pt x="130795" y="54941"/>
                </a:cubicBezTo>
                <a:lnTo>
                  <a:pt x="130795" y="54941"/>
                </a:lnTo>
                <a:cubicBezTo>
                  <a:pt x="130521" y="55672"/>
                  <a:pt x="129790" y="56197"/>
                  <a:pt x="129014" y="56197"/>
                </a:cubicBezTo>
                <a:cubicBezTo>
                  <a:pt x="128997" y="56197"/>
                  <a:pt x="128980" y="56197"/>
                  <a:pt x="128963" y="56197"/>
                </a:cubicBezTo>
                <a:cubicBezTo>
                  <a:pt x="128206" y="56197"/>
                  <a:pt x="127479" y="55702"/>
                  <a:pt x="127188" y="55010"/>
                </a:cubicBezTo>
                <a:lnTo>
                  <a:pt x="127188" y="55010"/>
                </a:lnTo>
                <a:cubicBezTo>
                  <a:pt x="127257" y="55375"/>
                  <a:pt x="127302" y="55717"/>
                  <a:pt x="127371" y="56083"/>
                </a:cubicBezTo>
                <a:cubicBezTo>
                  <a:pt x="126504" y="56014"/>
                  <a:pt x="125750" y="55329"/>
                  <a:pt x="125568" y="54485"/>
                </a:cubicBezTo>
                <a:lnTo>
                  <a:pt x="125568" y="54485"/>
                </a:lnTo>
                <a:cubicBezTo>
                  <a:pt x="125613" y="55101"/>
                  <a:pt x="125568" y="55740"/>
                  <a:pt x="125454" y="56334"/>
                </a:cubicBezTo>
                <a:cubicBezTo>
                  <a:pt x="124929" y="55809"/>
                  <a:pt x="124495" y="55170"/>
                  <a:pt x="124175" y="54508"/>
                </a:cubicBezTo>
                <a:cubicBezTo>
                  <a:pt x="123902" y="54690"/>
                  <a:pt x="123970" y="55101"/>
                  <a:pt x="123993" y="55443"/>
                </a:cubicBezTo>
                <a:cubicBezTo>
                  <a:pt x="124034" y="55751"/>
                  <a:pt x="123873" y="56168"/>
                  <a:pt x="123592" y="56168"/>
                </a:cubicBezTo>
                <a:cubicBezTo>
                  <a:pt x="123559" y="56168"/>
                  <a:pt x="123526" y="56163"/>
                  <a:pt x="123491" y="56151"/>
                </a:cubicBezTo>
                <a:cubicBezTo>
                  <a:pt x="123377" y="56128"/>
                  <a:pt x="123308" y="56014"/>
                  <a:pt x="123240" y="55923"/>
                </a:cubicBezTo>
                <a:cubicBezTo>
                  <a:pt x="122989" y="55626"/>
                  <a:pt x="122760" y="55329"/>
                  <a:pt x="122532" y="55033"/>
                </a:cubicBezTo>
                <a:lnTo>
                  <a:pt x="122532" y="55033"/>
                </a:lnTo>
                <a:cubicBezTo>
                  <a:pt x="122578" y="55375"/>
                  <a:pt x="122578" y="55740"/>
                  <a:pt x="122441" y="56037"/>
                </a:cubicBezTo>
                <a:cubicBezTo>
                  <a:pt x="121459" y="54941"/>
                  <a:pt x="119382" y="54850"/>
                  <a:pt x="118013" y="54325"/>
                </a:cubicBezTo>
                <a:lnTo>
                  <a:pt x="118013" y="54325"/>
                </a:lnTo>
                <a:lnTo>
                  <a:pt x="118652" y="55170"/>
                </a:lnTo>
                <a:lnTo>
                  <a:pt x="114931" y="54622"/>
                </a:lnTo>
                <a:lnTo>
                  <a:pt x="114931" y="54622"/>
                </a:lnTo>
                <a:cubicBezTo>
                  <a:pt x="115205" y="54759"/>
                  <a:pt x="115456" y="54919"/>
                  <a:pt x="115707" y="55055"/>
                </a:cubicBezTo>
                <a:cubicBezTo>
                  <a:pt x="115130" y="54838"/>
                  <a:pt x="114535" y="54759"/>
                  <a:pt x="113930" y="54759"/>
                </a:cubicBezTo>
                <a:cubicBezTo>
                  <a:pt x="112335" y="54759"/>
                  <a:pt x="110668" y="55307"/>
                  <a:pt x="109045" y="55307"/>
                </a:cubicBezTo>
                <a:cubicBezTo>
                  <a:pt x="109022" y="55307"/>
                  <a:pt x="108998" y="55307"/>
                  <a:pt x="108974" y="55307"/>
                </a:cubicBezTo>
                <a:cubicBezTo>
                  <a:pt x="107262" y="55261"/>
                  <a:pt x="105550" y="54576"/>
                  <a:pt x="104317" y="53389"/>
                </a:cubicBezTo>
                <a:lnTo>
                  <a:pt x="104317" y="53389"/>
                </a:lnTo>
                <a:cubicBezTo>
                  <a:pt x="105313" y="53876"/>
                  <a:pt x="106446" y="54147"/>
                  <a:pt x="107553" y="54147"/>
                </a:cubicBezTo>
                <a:cubicBezTo>
                  <a:pt x="107639" y="54147"/>
                  <a:pt x="107724" y="54146"/>
                  <a:pt x="107810" y="54142"/>
                </a:cubicBezTo>
                <a:cubicBezTo>
                  <a:pt x="108084" y="53911"/>
                  <a:pt x="108450" y="53790"/>
                  <a:pt x="108810" y="53790"/>
                </a:cubicBezTo>
                <a:cubicBezTo>
                  <a:pt x="109018" y="53790"/>
                  <a:pt x="109223" y="53830"/>
                  <a:pt x="109407" y="53914"/>
                </a:cubicBezTo>
                <a:cubicBezTo>
                  <a:pt x="108997" y="53549"/>
                  <a:pt x="108677" y="53070"/>
                  <a:pt x="108540" y="52545"/>
                </a:cubicBezTo>
                <a:lnTo>
                  <a:pt x="108540" y="52545"/>
                </a:lnTo>
                <a:cubicBezTo>
                  <a:pt x="109721" y="53557"/>
                  <a:pt x="111276" y="54095"/>
                  <a:pt x="112827" y="54095"/>
                </a:cubicBezTo>
                <a:cubicBezTo>
                  <a:pt x="113375" y="54095"/>
                  <a:pt x="113922" y="54028"/>
                  <a:pt x="114452" y="53891"/>
                </a:cubicBezTo>
                <a:cubicBezTo>
                  <a:pt x="113288" y="53777"/>
                  <a:pt x="112192" y="53275"/>
                  <a:pt x="111370" y="52453"/>
                </a:cubicBezTo>
                <a:lnTo>
                  <a:pt x="111370" y="52453"/>
                </a:lnTo>
                <a:cubicBezTo>
                  <a:pt x="112808" y="52613"/>
                  <a:pt x="114224" y="53001"/>
                  <a:pt x="115547" y="53617"/>
                </a:cubicBezTo>
                <a:cubicBezTo>
                  <a:pt x="115889" y="53465"/>
                  <a:pt x="116262" y="53390"/>
                  <a:pt x="116636" y="53390"/>
                </a:cubicBezTo>
                <a:cubicBezTo>
                  <a:pt x="117213" y="53390"/>
                  <a:pt x="117793" y="53568"/>
                  <a:pt x="118264" y="53914"/>
                </a:cubicBezTo>
                <a:cubicBezTo>
                  <a:pt x="118035" y="53549"/>
                  <a:pt x="117830" y="53207"/>
                  <a:pt x="117602" y="52864"/>
                </a:cubicBezTo>
                <a:lnTo>
                  <a:pt x="117602" y="52864"/>
                </a:lnTo>
                <a:cubicBezTo>
                  <a:pt x="118418" y="53345"/>
                  <a:pt x="119522" y="53686"/>
                  <a:pt x="120558" y="53686"/>
                </a:cubicBezTo>
                <a:cubicBezTo>
                  <a:pt x="121145" y="53686"/>
                  <a:pt x="121711" y="53577"/>
                  <a:pt x="122190" y="53321"/>
                </a:cubicBezTo>
                <a:cubicBezTo>
                  <a:pt x="122121" y="53252"/>
                  <a:pt x="122075" y="53184"/>
                  <a:pt x="122053" y="53092"/>
                </a:cubicBezTo>
                <a:cubicBezTo>
                  <a:pt x="122148" y="53029"/>
                  <a:pt x="122876" y="52777"/>
                  <a:pt x="123308" y="52777"/>
                </a:cubicBezTo>
                <a:cubicBezTo>
                  <a:pt x="123496" y="52777"/>
                  <a:pt x="123628" y="52824"/>
                  <a:pt x="123628" y="52956"/>
                </a:cubicBezTo>
                <a:cubicBezTo>
                  <a:pt x="123628" y="52796"/>
                  <a:pt x="123628" y="52636"/>
                  <a:pt x="123628" y="52476"/>
                </a:cubicBezTo>
                <a:cubicBezTo>
                  <a:pt x="130133" y="52773"/>
                  <a:pt x="136752" y="52636"/>
                  <a:pt x="143349" y="52727"/>
                </a:cubicBezTo>
                <a:cubicBezTo>
                  <a:pt x="137002" y="52030"/>
                  <a:pt x="130500" y="51243"/>
                  <a:pt x="124127" y="51243"/>
                </a:cubicBezTo>
                <a:cubicBezTo>
                  <a:pt x="124037" y="51243"/>
                  <a:pt x="123946" y="51243"/>
                  <a:pt x="123856" y="51244"/>
                </a:cubicBezTo>
                <a:cubicBezTo>
                  <a:pt x="124038" y="51107"/>
                  <a:pt x="124244" y="50970"/>
                  <a:pt x="124426" y="50833"/>
                </a:cubicBezTo>
                <a:lnTo>
                  <a:pt x="124426" y="50833"/>
                </a:lnTo>
                <a:cubicBezTo>
                  <a:pt x="123513" y="50970"/>
                  <a:pt x="122623" y="51107"/>
                  <a:pt x="121710" y="51244"/>
                </a:cubicBezTo>
                <a:cubicBezTo>
                  <a:pt x="122098" y="50993"/>
                  <a:pt x="122509" y="50764"/>
                  <a:pt x="122897" y="50536"/>
                </a:cubicBezTo>
                <a:lnTo>
                  <a:pt x="122897" y="50536"/>
                </a:lnTo>
                <a:cubicBezTo>
                  <a:pt x="121847" y="50650"/>
                  <a:pt x="120797" y="50833"/>
                  <a:pt x="119770" y="51107"/>
                </a:cubicBezTo>
                <a:cubicBezTo>
                  <a:pt x="120158" y="50924"/>
                  <a:pt x="120546" y="50741"/>
                  <a:pt x="120934" y="50559"/>
                </a:cubicBezTo>
                <a:cubicBezTo>
                  <a:pt x="120827" y="50552"/>
                  <a:pt x="120719" y="50549"/>
                  <a:pt x="120612" y="50549"/>
                </a:cubicBezTo>
                <a:cubicBezTo>
                  <a:pt x="120004" y="50549"/>
                  <a:pt x="119401" y="50653"/>
                  <a:pt x="118825" y="50862"/>
                </a:cubicBezTo>
                <a:lnTo>
                  <a:pt x="118825" y="50862"/>
                </a:lnTo>
                <a:cubicBezTo>
                  <a:pt x="118891" y="50786"/>
                  <a:pt x="118888" y="50625"/>
                  <a:pt x="118789" y="50559"/>
                </a:cubicBezTo>
                <a:cubicBezTo>
                  <a:pt x="118739" y="50526"/>
                  <a:pt x="118684" y="50514"/>
                  <a:pt x="118627" y="50514"/>
                </a:cubicBezTo>
                <a:cubicBezTo>
                  <a:pt x="118526" y="50514"/>
                  <a:pt x="118420" y="50552"/>
                  <a:pt x="118332" y="50582"/>
                </a:cubicBezTo>
                <a:cubicBezTo>
                  <a:pt x="118030" y="50711"/>
                  <a:pt x="117728" y="50820"/>
                  <a:pt x="117426" y="50947"/>
                </a:cubicBezTo>
                <a:lnTo>
                  <a:pt x="117426" y="50947"/>
                </a:lnTo>
                <a:cubicBezTo>
                  <a:pt x="117710" y="50807"/>
                  <a:pt x="117844" y="50406"/>
                  <a:pt x="117693" y="50148"/>
                </a:cubicBezTo>
                <a:lnTo>
                  <a:pt x="117693" y="50148"/>
                </a:lnTo>
                <a:cubicBezTo>
                  <a:pt x="117111" y="50529"/>
                  <a:pt x="116142" y="50998"/>
                  <a:pt x="115358" y="50998"/>
                </a:cubicBezTo>
                <a:cubicBezTo>
                  <a:pt x="115250" y="50998"/>
                  <a:pt x="115145" y="50989"/>
                  <a:pt x="115045" y="50970"/>
                </a:cubicBezTo>
                <a:cubicBezTo>
                  <a:pt x="114383" y="50856"/>
                  <a:pt x="114680" y="50239"/>
                  <a:pt x="113904" y="50216"/>
                </a:cubicBezTo>
                <a:cubicBezTo>
                  <a:pt x="113396" y="50209"/>
                  <a:pt x="112908" y="50205"/>
                  <a:pt x="112435" y="50205"/>
                </a:cubicBezTo>
                <a:cubicBezTo>
                  <a:pt x="110639" y="50205"/>
                  <a:pt x="109043" y="50250"/>
                  <a:pt x="107248" y="50250"/>
                </a:cubicBezTo>
                <a:cubicBezTo>
                  <a:pt x="106774" y="50250"/>
                  <a:pt x="106287" y="50247"/>
                  <a:pt x="105778" y="50239"/>
                </a:cubicBezTo>
                <a:cubicBezTo>
                  <a:pt x="106052" y="50102"/>
                  <a:pt x="106326" y="49988"/>
                  <a:pt x="106600" y="49851"/>
                </a:cubicBezTo>
                <a:cubicBezTo>
                  <a:pt x="106352" y="49793"/>
                  <a:pt x="106097" y="49765"/>
                  <a:pt x="105842" y="49765"/>
                </a:cubicBezTo>
                <a:cubicBezTo>
                  <a:pt x="105310" y="49765"/>
                  <a:pt x="104777" y="49887"/>
                  <a:pt x="104303" y="50110"/>
                </a:cubicBezTo>
                <a:lnTo>
                  <a:pt x="104303" y="50110"/>
                </a:lnTo>
                <a:cubicBezTo>
                  <a:pt x="104586" y="49970"/>
                  <a:pt x="104825" y="49727"/>
                  <a:pt x="104979" y="49463"/>
                </a:cubicBezTo>
                <a:lnTo>
                  <a:pt x="104979" y="49463"/>
                </a:lnTo>
                <a:cubicBezTo>
                  <a:pt x="104544" y="49500"/>
                  <a:pt x="104108" y="49608"/>
                  <a:pt x="103696" y="49777"/>
                </a:cubicBezTo>
                <a:lnTo>
                  <a:pt x="103696" y="49777"/>
                </a:lnTo>
                <a:cubicBezTo>
                  <a:pt x="103946" y="49620"/>
                  <a:pt x="104151" y="49377"/>
                  <a:pt x="104249" y="49098"/>
                </a:cubicBezTo>
                <a:lnTo>
                  <a:pt x="104249" y="49098"/>
                </a:lnTo>
                <a:cubicBezTo>
                  <a:pt x="103935" y="49328"/>
                  <a:pt x="103545" y="49443"/>
                  <a:pt x="103165" y="49443"/>
                </a:cubicBezTo>
                <a:cubicBezTo>
                  <a:pt x="103131" y="49443"/>
                  <a:pt x="103096" y="49442"/>
                  <a:pt x="103062" y="49440"/>
                </a:cubicBezTo>
                <a:cubicBezTo>
                  <a:pt x="103633" y="49144"/>
                  <a:pt x="104021" y="48527"/>
                  <a:pt x="104066" y="47865"/>
                </a:cubicBezTo>
                <a:lnTo>
                  <a:pt x="104066" y="47865"/>
                </a:lnTo>
                <a:cubicBezTo>
                  <a:pt x="103382" y="48619"/>
                  <a:pt x="102446" y="49121"/>
                  <a:pt x="101464" y="49349"/>
                </a:cubicBezTo>
                <a:cubicBezTo>
                  <a:pt x="101601" y="49075"/>
                  <a:pt x="101761" y="48801"/>
                  <a:pt x="101898" y="48527"/>
                </a:cubicBezTo>
                <a:lnTo>
                  <a:pt x="101898" y="48527"/>
                </a:lnTo>
                <a:cubicBezTo>
                  <a:pt x="100846" y="49043"/>
                  <a:pt x="99590" y="49502"/>
                  <a:pt x="98381" y="49502"/>
                </a:cubicBezTo>
                <a:cubicBezTo>
                  <a:pt x="98252" y="49502"/>
                  <a:pt x="98123" y="49497"/>
                  <a:pt x="97995" y="49486"/>
                </a:cubicBezTo>
                <a:cubicBezTo>
                  <a:pt x="98406" y="49349"/>
                  <a:pt x="98839" y="49121"/>
                  <a:pt x="99159" y="48824"/>
                </a:cubicBezTo>
                <a:cubicBezTo>
                  <a:pt x="98899" y="48767"/>
                  <a:pt x="98635" y="48739"/>
                  <a:pt x="98375" y="48739"/>
                </a:cubicBezTo>
                <a:cubicBezTo>
                  <a:pt x="98030" y="48739"/>
                  <a:pt x="97689" y="48788"/>
                  <a:pt x="97364" y="48883"/>
                </a:cubicBezTo>
                <a:lnTo>
                  <a:pt x="97364" y="48883"/>
                </a:lnTo>
                <a:cubicBezTo>
                  <a:pt x="97775" y="48713"/>
                  <a:pt x="98148" y="48466"/>
                  <a:pt x="98451" y="48162"/>
                </a:cubicBezTo>
                <a:lnTo>
                  <a:pt x="98451" y="48162"/>
                </a:lnTo>
                <a:cubicBezTo>
                  <a:pt x="98030" y="48391"/>
                  <a:pt x="97544" y="48506"/>
                  <a:pt x="97056" y="48506"/>
                </a:cubicBezTo>
                <a:cubicBezTo>
                  <a:pt x="96619" y="48506"/>
                  <a:pt x="96180" y="48414"/>
                  <a:pt x="95781" y="48231"/>
                </a:cubicBezTo>
                <a:cubicBezTo>
                  <a:pt x="96123" y="48208"/>
                  <a:pt x="96465" y="47980"/>
                  <a:pt x="96602" y="47660"/>
                </a:cubicBezTo>
                <a:lnTo>
                  <a:pt x="96602" y="47660"/>
                </a:lnTo>
                <a:cubicBezTo>
                  <a:pt x="96447" y="48024"/>
                  <a:pt x="95664" y="48134"/>
                  <a:pt x="94703" y="48134"/>
                </a:cubicBezTo>
                <a:cubicBezTo>
                  <a:pt x="93200" y="48134"/>
                  <a:pt x="91261" y="47864"/>
                  <a:pt x="90595" y="47864"/>
                </a:cubicBezTo>
                <a:cubicBezTo>
                  <a:pt x="90563" y="47864"/>
                  <a:pt x="90534" y="47864"/>
                  <a:pt x="90508" y="47865"/>
                </a:cubicBezTo>
                <a:cubicBezTo>
                  <a:pt x="90850" y="47751"/>
                  <a:pt x="91170" y="47500"/>
                  <a:pt x="91353" y="47204"/>
                </a:cubicBezTo>
                <a:cubicBezTo>
                  <a:pt x="91254" y="47196"/>
                  <a:pt x="91154" y="47192"/>
                  <a:pt x="91054" y="47192"/>
                </a:cubicBezTo>
                <a:cubicBezTo>
                  <a:pt x="90676" y="47192"/>
                  <a:pt x="90295" y="47247"/>
                  <a:pt x="89933" y="47356"/>
                </a:cubicBezTo>
                <a:lnTo>
                  <a:pt x="89933" y="47356"/>
                </a:lnTo>
                <a:cubicBezTo>
                  <a:pt x="90385" y="47153"/>
                  <a:pt x="90771" y="46804"/>
                  <a:pt x="91010" y="46382"/>
                </a:cubicBezTo>
                <a:lnTo>
                  <a:pt x="91010" y="46382"/>
                </a:lnTo>
                <a:cubicBezTo>
                  <a:pt x="89915" y="46701"/>
                  <a:pt x="88773" y="46907"/>
                  <a:pt x="87609" y="46975"/>
                </a:cubicBezTo>
                <a:cubicBezTo>
                  <a:pt x="88157" y="46587"/>
                  <a:pt x="88796" y="46313"/>
                  <a:pt x="89435" y="46154"/>
                </a:cubicBezTo>
                <a:cubicBezTo>
                  <a:pt x="88899" y="45964"/>
                  <a:pt x="88320" y="45862"/>
                  <a:pt x="87742" y="45862"/>
                </a:cubicBezTo>
                <a:cubicBezTo>
                  <a:pt x="87637" y="45862"/>
                  <a:pt x="87533" y="45866"/>
                  <a:pt x="87428" y="45873"/>
                </a:cubicBezTo>
                <a:lnTo>
                  <a:pt x="87428" y="45873"/>
                </a:lnTo>
                <a:cubicBezTo>
                  <a:pt x="87815" y="45737"/>
                  <a:pt x="88130" y="45388"/>
                  <a:pt x="88180" y="44990"/>
                </a:cubicBezTo>
                <a:lnTo>
                  <a:pt x="88180" y="44990"/>
                </a:lnTo>
                <a:cubicBezTo>
                  <a:pt x="87404" y="45172"/>
                  <a:pt x="86628" y="45378"/>
                  <a:pt x="85852" y="45560"/>
                </a:cubicBezTo>
                <a:cubicBezTo>
                  <a:pt x="86468" y="45355"/>
                  <a:pt x="86947" y="44853"/>
                  <a:pt x="87107" y="44237"/>
                </a:cubicBezTo>
                <a:lnTo>
                  <a:pt x="87107" y="44237"/>
                </a:lnTo>
                <a:cubicBezTo>
                  <a:pt x="87072" y="44367"/>
                  <a:pt x="86278" y="44407"/>
                  <a:pt x="85233" y="44407"/>
                </a:cubicBezTo>
                <a:cubicBezTo>
                  <a:pt x="83534" y="44407"/>
                  <a:pt x="81173" y="44300"/>
                  <a:pt x="80341" y="44300"/>
                </a:cubicBezTo>
                <a:cubicBezTo>
                  <a:pt x="80248" y="44300"/>
                  <a:pt x="80174" y="44302"/>
                  <a:pt x="80123" y="44305"/>
                </a:cubicBezTo>
                <a:cubicBezTo>
                  <a:pt x="78502" y="44419"/>
                  <a:pt x="76973" y="44830"/>
                  <a:pt x="75375" y="45058"/>
                </a:cubicBezTo>
                <a:cubicBezTo>
                  <a:pt x="75186" y="45086"/>
                  <a:pt x="74987" y="45097"/>
                  <a:pt x="74783" y="45097"/>
                </a:cubicBezTo>
                <a:cubicBezTo>
                  <a:pt x="73899" y="45097"/>
                  <a:pt x="72902" y="44885"/>
                  <a:pt x="72085" y="44885"/>
                </a:cubicBezTo>
                <a:cubicBezTo>
                  <a:pt x="71861" y="44885"/>
                  <a:pt x="71651" y="44901"/>
                  <a:pt x="71461" y="44941"/>
                </a:cubicBezTo>
                <a:lnTo>
                  <a:pt x="71461" y="44941"/>
                </a:lnTo>
                <a:cubicBezTo>
                  <a:pt x="72415" y="44737"/>
                  <a:pt x="73347" y="44532"/>
                  <a:pt x="74302" y="44328"/>
                </a:cubicBezTo>
                <a:cubicBezTo>
                  <a:pt x="73674" y="44079"/>
                  <a:pt x="72990" y="43943"/>
                  <a:pt x="72303" y="43943"/>
                </a:cubicBezTo>
                <a:cubicBezTo>
                  <a:pt x="72079" y="43943"/>
                  <a:pt x="71855" y="43958"/>
                  <a:pt x="71633" y="43987"/>
                </a:cubicBezTo>
                <a:lnTo>
                  <a:pt x="71633" y="43987"/>
                </a:lnTo>
                <a:cubicBezTo>
                  <a:pt x="71846" y="43918"/>
                  <a:pt x="72043" y="43811"/>
                  <a:pt x="72202" y="43666"/>
                </a:cubicBezTo>
                <a:cubicBezTo>
                  <a:pt x="71495" y="43643"/>
                  <a:pt x="70787" y="43597"/>
                  <a:pt x="70079" y="43574"/>
                </a:cubicBezTo>
                <a:cubicBezTo>
                  <a:pt x="70559" y="43529"/>
                  <a:pt x="71015" y="43255"/>
                  <a:pt x="71289" y="42867"/>
                </a:cubicBezTo>
                <a:lnTo>
                  <a:pt x="71289" y="42867"/>
                </a:lnTo>
                <a:cubicBezTo>
                  <a:pt x="70658" y="43191"/>
                  <a:pt x="69942" y="43359"/>
                  <a:pt x="69219" y="43359"/>
                </a:cubicBezTo>
                <a:cubicBezTo>
                  <a:pt x="69026" y="43359"/>
                  <a:pt x="68833" y="43347"/>
                  <a:pt x="68641" y="43323"/>
                </a:cubicBezTo>
                <a:cubicBezTo>
                  <a:pt x="68778" y="43141"/>
                  <a:pt x="68870" y="42912"/>
                  <a:pt x="68870" y="42684"/>
                </a:cubicBezTo>
                <a:lnTo>
                  <a:pt x="68870" y="42684"/>
                </a:lnTo>
                <a:cubicBezTo>
                  <a:pt x="68299" y="42795"/>
                  <a:pt x="67729" y="42862"/>
                  <a:pt x="67166" y="42862"/>
                </a:cubicBezTo>
                <a:cubicBezTo>
                  <a:pt x="66941" y="42862"/>
                  <a:pt x="66718" y="42851"/>
                  <a:pt x="66496" y="42829"/>
                </a:cubicBezTo>
                <a:lnTo>
                  <a:pt x="66496" y="42829"/>
                </a:lnTo>
                <a:cubicBezTo>
                  <a:pt x="66730" y="42820"/>
                  <a:pt x="66870" y="42459"/>
                  <a:pt x="66724" y="42250"/>
                </a:cubicBezTo>
                <a:cubicBezTo>
                  <a:pt x="66587" y="41999"/>
                  <a:pt x="66268" y="41931"/>
                  <a:pt x="65971" y="41885"/>
                </a:cubicBezTo>
                <a:cubicBezTo>
                  <a:pt x="65653" y="41845"/>
                  <a:pt x="65326" y="41821"/>
                  <a:pt x="64997" y="41821"/>
                </a:cubicBezTo>
                <a:cubicBezTo>
                  <a:pt x="64760" y="41821"/>
                  <a:pt x="64521" y="41834"/>
                  <a:pt x="64282" y="41862"/>
                </a:cubicBezTo>
                <a:cubicBezTo>
                  <a:pt x="64693" y="41703"/>
                  <a:pt x="65149" y="41611"/>
                  <a:pt x="65606" y="41589"/>
                </a:cubicBezTo>
                <a:cubicBezTo>
                  <a:pt x="64533" y="41086"/>
                  <a:pt x="63186" y="40972"/>
                  <a:pt x="62228" y="40424"/>
                </a:cubicBezTo>
                <a:cubicBezTo>
                  <a:pt x="62416" y="40027"/>
                  <a:pt x="62891" y="39591"/>
                  <a:pt x="63374" y="39591"/>
                </a:cubicBezTo>
                <a:cubicBezTo>
                  <a:pt x="63414" y="39591"/>
                  <a:pt x="63455" y="39595"/>
                  <a:pt x="63495" y="39601"/>
                </a:cubicBezTo>
                <a:lnTo>
                  <a:pt x="63495" y="39601"/>
                </a:lnTo>
                <a:cubicBezTo>
                  <a:pt x="62389" y="39417"/>
                  <a:pt x="61284" y="39325"/>
                  <a:pt x="60178" y="39325"/>
                </a:cubicBezTo>
                <a:cubicBezTo>
                  <a:pt x="60055" y="39325"/>
                  <a:pt x="59931" y="39327"/>
                  <a:pt x="59808" y="39329"/>
                </a:cubicBezTo>
                <a:cubicBezTo>
                  <a:pt x="59808" y="39009"/>
                  <a:pt x="59945" y="38690"/>
                  <a:pt x="60150" y="38461"/>
                </a:cubicBezTo>
                <a:cubicBezTo>
                  <a:pt x="59331" y="38292"/>
                  <a:pt x="58494" y="38210"/>
                  <a:pt x="57655" y="38210"/>
                </a:cubicBezTo>
                <a:cubicBezTo>
                  <a:pt x="57158" y="38210"/>
                  <a:pt x="56660" y="38239"/>
                  <a:pt x="56165" y="38295"/>
                </a:cubicBezTo>
                <a:lnTo>
                  <a:pt x="56165" y="38295"/>
                </a:lnTo>
                <a:cubicBezTo>
                  <a:pt x="56395" y="38240"/>
                  <a:pt x="56461" y="37831"/>
                  <a:pt x="56270" y="37640"/>
                </a:cubicBezTo>
                <a:cubicBezTo>
                  <a:pt x="56088" y="37434"/>
                  <a:pt x="55768" y="37434"/>
                  <a:pt x="55471" y="37412"/>
                </a:cubicBezTo>
                <a:cubicBezTo>
                  <a:pt x="54490" y="37412"/>
                  <a:pt x="53508" y="37389"/>
                  <a:pt x="52527" y="37389"/>
                </a:cubicBezTo>
                <a:lnTo>
                  <a:pt x="53417" y="36750"/>
                </a:lnTo>
                <a:cubicBezTo>
                  <a:pt x="52542" y="36330"/>
                  <a:pt x="51580" y="36115"/>
                  <a:pt x="50611" y="36115"/>
                </a:cubicBezTo>
                <a:cubicBezTo>
                  <a:pt x="50367" y="36115"/>
                  <a:pt x="50123" y="36129"/>
                  <a:pt x="49879" y="36156"/>
                </a:cubicBezTo>
                <a:cubicBezTo>
                  <a:pt x="50199" y="36019"/>
                  <a:pt x="50267" y="35517"/>
                  <a:pt x="49993" y="35312"/>
                </a:cubicBezTo>
                <a:lnTo>
                  <a:pt x="49993" y="35312"/>
                </a:lnTo>
                <a:cubicBezTo>
                  <a:pt x="49012" y="35471"/>
                  <a:pt x="48053" y="35654"/>
                  <a:pt x="47072" y="35814"/>
                </a:cubicBezTo>
                <a:cubicBezTo>
                  <a:pt x="47476" y="35746"/>
                  <a:pt x="47151" y="35060"/>
                  <a:pt x="46727" y="35060"/>
                </a:cubicBezTo>
                <a:cubicBezTo>
                  <a:pt x="46720" y="35060"/>
                  <a:pt x="46713" y="35060"/>
                  <a:pt x="46706" y="35061"/>
                </a:cubicBezTo>
                <a:cubicBezTo>
                  <a:pt x="46415" y="35061"/>
                  <a:pt x="46100" y="35187"/>
                  <a:pt x="45812" y="35187"/>
                </a:cubicBezTo>
                <a:cubicBezTo>
                  <a:pt x="45694" y="35187"/>
                  <a:pt x="45580" y="35166"/>
                  <a:pt x="45474" y="35106"/>
                </a:cubicBezTo>
                <a:cubicBezTo>
                  <a:pt x="45862" y="35083"/>
                  <a:pt x="46204" y="34878"/>
                  <a:pt x="46432" y="34581"/>
                </a:cubicBezTo>
                <a:cubicBezTo>
                  <a:pt x="46387" y="34216"/>
                  <a:pt x="46318" y="33851"/>
                  <a:pt x="46273" y="33486"/>
                </a:cubicBezTo>
                <a:cubicBezTo>
                  <a:pt x="45536" y="33553"/>
                  <a:pt x="44822" y="33881"/>
                  <a:pt x="44279" y="34386"/>
                </a:cubicBezTo>
                <a:lnTo>
                  <a:pt x="44279" y="34386"/>
                </a:lnTo>
                <a:cubicBezTo>
                  <a:pt x="44517" y="34129"/>
                  <a:pt x="44086" y="33814"/>
                  <a:pt x="43691" y="33814"/>
                </a:cubicBezTo>
                <a:cubicBezTo>
                  <a:pt x="43567" y="33814"/>
                  <a:pt x="43446" y="33845"/>
                  <a:pt x="43351" y="33919"/>
                </a:cubicBezTo>
                <a:cubicBezTo>
                  <a:pt x="42977" y="34231"/>
                  <a:pt x="42640" y="34733"/>
                  <a:pt x="42186" y="34733"/>
                </a:cubicBezTo>
                <a:cubicBezTo>
                  <a:pt x="42142" y="34733"/>
                  <a:pt x="42096" y="34728"/>
                  <a:pt x="42050" y="34718"/>
                </a:cubicBezTo>
                <a:cubicBezTo>
                  <a:pt x="42301" y="34376"/>
                  <a:pt x="42552" y="34011"/>
                  <a:pt x="42803" y="33668"/>
                </a:cubicBezTo>
                <a:lnTo>
                  <a:pt x="42803" y="33668"/>
                </a:lnTo>
                <a:lnTo>
                  <a:pt x="40315" y="34239"/>
                </a:lnTo>
                <a:cubicBezTo>
                  <a:pt x="40475" y="33965"/>
                  <a:pt x="40658" y="33668"/>
                  <a:pt x="40817" y="33371"/>
                </a:cubicBezTo>
                <a:cubicBezTo>
                  <a:pt x="40110" y="33349"/>
                  <a:pt x="39402" y="33326"/>
                  <a:pt x="38695" y="33303"/>
                </a:cubicBezTo>
                <a:cubicBezTo>
                  <a:pt x="39083" y="33143"/>
                  <a:pt x="39402" y="32846"/>
                  <a:pt x="39585" y="32481"/>
                </a:cubicBezTo>
                <a:cubicBezTo>
                  <a:pt x="35727" y="32162"/>
                  <a:pt x="31984" y="30747"/>
                  <a:pt x="28880" y="28418"/>
                </a:cubicBezTo>
                <a:lnTo>
                  <a:pt x="28880" y="28418"/>
                </a:lnTo>
                <a:cubicBezTo>
                  <a:pt x="32281" y="29537"/>
                  <a:pt x="35682" y="30655"/>
                  <a:pt x="39174" y="31340"/>
                </a:cubicBezTo>
                <a:cubicBezTo>
                  <a:pt x="43853" y="32253"/>
                  <a:pt x="48715" y="32390"/>
                  <a:pt x="53212" y="33896"/>
                </a:cubicBezTo>
                <a:cubicBezTo>
                  <a:pt x="55553" y="34683"/>
                  <a:pt x="57805" y="36365"/>
                  <a:pt x="60130" y="36365"/>
                </a:cubicBezTo>
                <a:cubicBezTo>
                  <a:pt x="60910" y="36365"/>
                  <a:pt x="61699" y="36176"/>
                  <a:pt x="62501" y="35700"/>
                </a:cubicBezTo>
                <a:cubicBezTo>
                  <a:pt x="62619" y="35626"/>
                  <a:pt x="62775" y="35552"/>
                  <a:pt x="62908" y="35552"/>
                </a:cubicBezTo>
                <a:cubicBezTo>
                  <a:pt x="62981" y="35552"/>
                  <a:pt x="63046" y="35575"/>
                  <a:pt x="63095" y="35631"/>
                </a:cubicBezTo>
                <a:cubicBezTo>
                  <a:pt x="63255" y="35791"/>
                  <a:pt x="63118" y="36065"/>
                  <a:pt x="62958" y="36247"/>
                </a:cubicBezTo>
                <a:cubicBezTo>
                  <a:pt x="62593" y="36635"/>
                  <a:pt x="62159" y="37023"/>
                  <a:pt x="61703" y="37320"/>
                </a:cubicBezTo>
                <a:cubicBezTo>
                  <a:pt x="62113" y="37138"/>
                  <a:pt x="62547" y="37001"/>
                  <a:pt x="62981" y="36887"/>
                </a:cubicBezTo>
                <a:cubicBezTo>
                  <a:pt x="63047" y="36873"/>
                  <a:pt x="63113" y="36860"/>
                  <a:pt x="63174" y="36860"/>
                </a:cubicBezTo>
                <a:cubicBezTo>
                  <a:pt x="63219" y="36860"/>
                  <a:pt x="63262" y="36867"/>
                  <a:pt x="63300" y="36887"/>
                </a:cubicBezTo>
                <a:cubicBezTo>
                  <a:pt x="63506" y="36955"/>
                  <a:pt x="63529" y="37252"/>
                  <a:pt x="63414" y="37434"/>
                </a:cubicBezTo>
                <a:cubicBezTo>
                  <a:pt x="63300" y="37617"/>
                  <a:pt x="63072" y="37708"/>
                  <a:pt x="62867" y="37777"/>
                </a:cubicBezTo>
                <a:cubicBezTo>
                  <a:pt x="64031" y="37412"/>
                  <a:pt x="65172" y="37046"/>
                  <a:pt x="66336" y="36658"/>
                </a:cubicBezTo>
                <a:cubicBezTo>
                  <a:pt x="66837" y="36491"/>
                  <a:pt x="67395" y="36339"/>
                  <a:pt x="67922" y="36339"/>
                </a:cubicBezTo>
                <a:cubicBezTo>
                  <a:pt x="68332" y="36339"/>
                  <a:pt x="68723" y="36431"/>
                  <a:pt x="69052" y="36681"/>
                </a:cubicBezTo>
                <a:cubicBezTo>
                  <a:pt x="67980" y="36841"/>
                  <a:pt x="66952" y="37343"/>
                  <a:pt x="66153" y="38096"/>
                </a:cubicBezTo>
                <a:cubicBezTo>
                  <a:pt x="67158" y="37526"/>
                  <a:pt x="68276" y="37183"/>
                  <a:pt x="69418" y="37115"/>
                </a:cubicBezTo>
                <a:lnTo>
                  <a:pt x="69418" y="37115"/>
                </a:lnTo>
                <a:cubicBezTo>
                  <a:pt x="69075" y="37389"/>
                  <a:pt x="68710" y="37685"/>
                  <a:pt x="68368" y="37959"/>
                </a:cubicBezTo>
                <a:cubicBezTo>
                  <a:pt x="68556" y="37933"/>
                  <a:pt x="68747" y="37920"/>
                  <a:pt x="68939" y="37920"/>
                </a:cubicBezTo>
                <a:cubicBezTo>
                  <a:pt x="69580" y="37920"/>
                  <a:pt x="70224" y="38066"/>
                  <a:pt x="70787" y="38347"/>
                </a:cubicBezTo>
                <a:cubicBezTo>
                  <a:pt x="70536" y="38576"/>
                  <a:pt x="70216" y="38735"/>
                  <a:pt x="69874" y="38781"/>
                </a:cubicBezTo>
                <a:cubicBezTo>
                  <a:pt x="70764" y="38827"/>
                  <a:pt x="71654" y="38850"/>
                  <a:pt x="72545" y="38895"/>
                </a:cubicBezTo>
                <a:cubicBezTo>
                  <a:pt x="72271" y="38964"/>
                  <a:pt x="71974" y="39032"/>
                  <a:pt x="71700" y="39101"/>
                </a:cubicBezTo>
                <a:cubicBezTo>
                  <a:pt x="71975" y="39238"/>
                  <a:pt x="75064" y="40128"/>
                  <a:pt x="76579" y="40128"/>
                </a:cubicBezTo>
                <a:cubicBezTo>
                  <a:pt x="77074" y="40128"/>
                  <a:pt x="77401" y="40033"/>
                  <a:pt x="77406" y="39785"/>
                </a:cubicBezTo>
                <a:lnTo>
                  <a:pt x="77406" y="39785"/>
                </a:lnTo>
                <a:cubicBezTo>
                  <a:pt x="77406" y="39899"/>
                  <a:pt x="77384" y="40416"/>
                  <a:pt x="77272" y="40469"/>
                </a:cubicBezTo>
                <a:lnTo>
                  <a:pt x="77272" y="40469"/>
                </a:lnTo>
                <a:cubicBezTo>
                  <a:pt x="78002" y="40150"/>
                  <a:pt x="78708" y="39831"/>
                  <a:pt x="79438" y="39511"/>
                </a:cubicBezTo>
                <a:lnTo>
                  <a:pt x="79438" y="39511"/>
                </a:lnTo>
                <a:cubicBezTo>
                  <a:pt x="79575" y="39831"/>
                  <a:pt x="79369" y="40242"/>
                  <a:pt x="79027" y="40310"/>
                </a:cubicBezTo>
                <a:cubicBezTo>
                  <a:pt x="79103" y="40317"/>
                  <a:pt x="79180" y="40320"/>
                  <a:pt x="79256" y="40320"/>
                </a:cubicBezTo>
                <a:cubicBezTo>
                  <a:pt x="80227" y="40320"/>
                  <a:pt x="81167" y="39789"/>
                  <a:pt x="81675" y="38964"/>
                </a:cubicBezTo>
                <a:cubicBezTo>
                  <a:pt x="81812" y="39260"/>
                  <a:pt x="81812" y="39603"/>
                  <a:pt x="81698" y="39899"/>
                </a:cubicBezTo>
                <a:cubicBezTo>
                  <a:pt x="81949" y="39534"/>
                  <a:pt x="82291" y="39215"/>
                  <a:pt x="82702" y="39009"/>
                </a:cubicBezTo>
                <a:lnTo>
                  <a:pt x="82702" y="39009"/>
                </a:lnTo>
                <a:cubicBezTo>
                  <a:pt x="82496" y="39397"/>
                  <a:pt x="82291" y="39785"/>
                  <a:pt x="82108" y="40151"/>
                </a:cubicBezTo>
                <a:cubicBezTo>
                  <a:pt x="82702" y="39808"/>
                  <a:pt x="83387" y="39580"/>
                  <a:pt x="84071" y="39534"/>
                </a:cubicBezTo>
                <a:lnTo>
                  <a:pt x="84071" y="39534"/>
                </a:lnTo>
                <a:cubicBezTo>
                  <a:pt x="84094" y="39831"/>
                  <a:pt x="83889" y="40128"/>
                  <a:pt x="83592" y="40196"/>
                </a:cubicBezTo>
                <a:cubicBezTo>
                  <a:pt x="83820" y="40173"/>
                  <a:pt x="84026" y="40151"/>
                  <a:pt x="84254" y="40105"/>
                </a:cubicBezTo>
                <a:cubicBezTo>
                  <a:pt x="84779" y="39991"/>
                  <a:pt x="85304" y="39808"/>
                  <a:pt x="85783" y="39557"/>
                </a:cubicBezTo>
                <a:lnTo>
                  <a:pt x="85783" y="39557"/>
                </a:lnTo>
                <a:cubicBezTo>
                  <a:pt x="85601" y="39808"/>
                  <a:pt x="85601" y="40173"/>
                  <a:pt x="85806" y="40402"/>
                </a:cubicBezTo>
                <a:cubicBezTo>
                  <a:pt x="86856" y="40105"/>
                  <a:pt x="87860" y="39603"/>
                  <a:pt x="88705" y="38941"/>
                </a:cubicBezTo>
                <a:lnTo>
                  <a:pt x="88705" y="38941"/>
                </a:lnTo>
                <a:cubicBezTo>
                  <a:pt x="88726" y="39682"/>
                  <a:pt x="88197" y="40404"/>
                  <a:pt x="87482" y="40613"/>
                </a:cubicBezTo>
                <a:lnTo>
                  <a:pt x="87482" y="40613"/>
                </a:lnTo>
                <a:cubicBezTo>
                  <a:pt x="89297" y="40193"/>
                  <a:pt x="91113" y="39772"/>
                  <a:pt x="92950" y="39352"/>
                </a:cubicBezTo>
                <a:cubicBezTo>
                  <a:pt x="93377" y="39252"/>
                  <a:pt x="93822" y="39152"/>
                  <a:pt x="94257" y="39152"/>
                </a:cubicBezTo>
                <a:cubicBezTo>
                  <a:pt x="94520" y="39152"/>
                  <a:pt x="94778" y="39189"/>
                  <a:pt x="95027" y="39283"/>
                </a:cubicBezTo>
                <a:cubicBezTo>
                  <a:pt x="95393" y="39420"/>
                  <a:pt x="95712" y="39671"/>
                  <a:pt x="96077" y="39740"/>
                </a:cubicBezTo>
                <a:cubicBezTo>
                  <a:pt x="96193" y="39767"/>
                  <a:pt x="96308" y="39779"/>
                  <a:pt x="96421" y="39779"/>
                </a:cubicBezTo>
                <a:cubicBezTo>
                  <a:pt x="97066" y="39779"/>
                  <a:pt x="97674" y="39389"/>
                  <a:pt x="98314" y="39215"/>
                </a:cubicBezTo>
                <a:cubicBezTo>
                  <a:pt x="98668" y="39114"/>
                  <a:pt x="99035" y="39083"/>
                  <a:pt x="99404" y="39083"/>
                </a:cubicBezTo>
                <a:cubicBezTo>
                  <a:pt x="99704" y="39083"/>
                  <a:pt x="100004" y="39103"/>
                  <a:pt x="100300" y="39123"/>
                </a:cubicBezTo>
                <a:cubicBezTo>
                  <a:pt x="101533" y="39215"/>
                  <a:pt x="102765" y="39329"/>
                  <a:pt x="103998" y="39420"/>
                </a:cubicBezTo>
                <a:cubicBezTo>
                  <a:pt x="103502" y="39630"/>
                  <a:pt x="102958" y="39728"/>
                  <a:pt x="102420" y="39728"/>
                </a:cubicBezTo>
                <a:cubicBezTo>
                  <a:pt x="102314" y="39728"/>
                  <a:pt x="102208" y="39724"/>
                  <a:pt x="102103" y="39717"/>
                </a:cubicBezTo>
                <a:lnTo>
                  <a:pt x="102103" y="39717"/>
                </a:lnTo>
                <a:cubicBezTo>
                  <a:pt x="102408" y="39869"/>
                  <a:pt x="102728" y="39927"/>
                  <a:pt x="103058" y="39927"/>
                </a:cubicBezTo>
                <a:cubicBezTo>
                  <a:pt x="103766" y="39927"/>
                  <a:pt x="104514" y="39660"/>
                  <a:pt x="105230" y="39489"/>
                </a:cubicBezTo>
                <a:cubicBezTo>
                  <a:pt x="106189" y="39283"/>
                  <a:pt x="107193" y="39260"/>
                  <a:pt x="108175" y="39260"/>
                </a:cubicBezTo>
                <a:cubicBezTo>
                  <a:pt x="110161" y="39238"/>
                  <a:pt x="112146" y="39215"/>
                  <a:pt x="114155" y="39215"/>
                </a:cubicBezTo>
                <a:lnTo>
                  <a:pt x="126093" y="39101"/>
                </a:lnTo>
                <a:cubicBezTo>
                  <a:pt x="126314" y="39099"/>
                  <a:pt x="126535" y="39099"/>
                  <a:pt x="126755" y="39099"/>
                </a:cubicBezTo>
                <a:cubicBezTo>
                  <a:pt x="127541" y="39099"/>
                  <a:pt x="128322" y="39106"/>
                  <a:pt x="129100" y="39106"/>
                </a:cubicBezTo>
                <a:cubicBezTo>
                  <a:pt x="131686" y="39106"/>
                  <a:pt x="134231" y="39029"/>
                  <a:pt x="136752" y="38370"/>
                </a:cubicBezTo>
                <a:cubicBezTo>
                  <a:pt x="134241" y="37594"/>
                  <a:pt x="131502" y="37183"/>
                  <a:pt x="128900" y="36887"/>
                </a:cubicBezTo>
                <a:cubicBezTo>
                  <a:pt x="129425" y="36521"/>
                  <a:pt x="129768" y="35928"/>
                  <a:pt x="129790" y="35312"/>
                </a:cubicBezTo>
                <a:lnTo>
                  <a:pt x="129790" y="35312"/>
                </a:lnTo>
                <a:cubicBezTo>
                  <a:pt x="129380" y="35700"/>
                  <a:pt x="128946" y="36088"/>
                  <a:pt x="128535" y="36476"/>
                </a:cubicBezTo>
                <a:cubicBezTo>
                  <a:pt x="128766" y="36122"/>
                  <a:pt x="128317" y="35866"/>
                  <a:pt x="127945" y="35866"/>
                </a:cubicBezTo>
                <a:cubicBezTo>
                  <a:pt x="127692" y="35866"/>
                  <a:pt x="127475" y="35984"/>
                  <a:pt x="127531" y="36270"/>
                </a:cubicBezTo>
                <a:cubicBezTo>
                  <a:pt x="127394" y="35768"/>
                  <a:pt x="127234" y="35220"/>
                  <a:pt x="126800" y="34992"/>
                </a:cubicBezTo>
                <a:cubicBezTo>
                  <a:pt x="126708" y="34941"/>
                  <a:pt x="126603" y="34918"/>
                  <a:pt x="126498" y="34918"/>
                </a:cubicBezTo>
                <a:cubicBezTo>
                  <a:pt x="126143" y="34918"/>
                  <a:pt x="125777" y="35178"/>
                  <a:pt x="125799" y="35482"/>
                </a:cubicBezTo>
                <a:lnTo>
                  <a:pt x="125799" y="35482"/>
                </a:lnTo>
                <a:cubicBezTo>
                  <a:pt x="125616" y="34904"/>
                  <a:pt x="125226" y="34395"/>
                  <a:pt x="124700" y="34079"/>
                </a:cubicBezTo>
                <a:cubicBezTo>
                  <a:pt x="124404" y="34558"/>
                  <a:pt x="124290" y="35129"/>
                  <a:pt x="124358" y="35654"/>
                </a:cubicBezTo>
                <a:cubicBezTo>
                  <a:pt x="124221" y="35152"/>
                  <a:pt x="123719" y="34764"/>
                  <a:pt x="123194" y="34764"/>
                </a:cubicBezTo>
                <a:cubicBezTo>
                  <a:pt x="123308" y="35243"/>
                  <a:pt x="123422" y="35722"/>
                  <a:pt x="123559" y="36202"/>
                </a:cubicBezTo>
                <a:cubicBezTo>
                  <a:pt x="122930" y="35998"/>
                  <a:pt x="122286" y="35915"/>
                  <a:pt x="121651" y="35915"/>
                </a:cubicBezTo>
                <a:cubicBezTo>
                  <a:pt x="121503" y="35915"/>
                  <a:pt x="121355" y="35919"/>
                  <a:pt x="121208" y="35928"/>
                </a:cubicBezTo>
                <a:cubicBezTo>
                  <a:pt x="121231" y="35243"/>
                  <a:pt x="121277" y="34558"/>
                  <a:pt x="121322" y="33874"/>
                </a:cubicBezTo>
                <a:lnTo>
                  <a:pt x="121322" y="33874"/>
                </a:lnTo>
                <a:lnTo>
                  <a:pt x="118538" y="34695"/>
                </a:lnTo>
                <a:cubicBezTo>
                  <a:pt x="118876" y="34545"/>
                  <a:pt x="118594" y="34022"/>
                  <a:pt x="118306" y="34022"/>
                </a:cubicBezTo>
                <a:cubicBezTo>
                  <a:pt x="118245" y="34022"/>
                  <a:pt x="118183" y="34046"/>
                  <a:pt x="118127" y="34102"/>
                </a:cubicBezTo>
                <a:cubicBezTo>
                  <a:pt x="117807" y="34490"/>
                  <a:pt x="117488" y="34855"/>
                  <a:pt x="117145" y="35243"/>
                </a:cubicBezTo>
                <a:cubicBezTo>
                  <a:pt x="117028" y="34579"/>
                  <a:pt x="116339" y="34205"/>
                  <a:pt x="115671" y="34205"/>
                </a:cubicBezTo>
                <a:cubicBezTo>
                  <a:pt x="115168" y="34205"/>
                  <a:pt x="114677" y="34417"/>
                  <a:pt x="114452" y="34878"/>
                </a:cubicBezTo>
                <a:cubicBezTo>
                  <a:pt x="114412" y="34964"/>
                  <a:pt x="114060" y="34994"/>
                  <a:pt x="113571" y="34994"/>
                </a:cubicBezTo>
                <a:cubicBezTo>
                  <a:pt x="112366" y="34994"/>
                  <a:pt x="110329" y="34809"/>
                  <a:pt x="110069" y="34809"/>
                </a:cubicBezTo>
                <a:cubicBezTo>
                  <a:pt x="110549" y="34650"/>
                  <a:pt x="110982" y="34353"/>
                  <a:pt x="111302" y="33965"/>
                </a:cubicBezTo>
                <a:lnTo>
                  <a:pt x="111302" y="33965"/>
                </a:lnTo>
                <a:cubicBezTo>
                  <a:pt x="110594" y="34056"/>
                  <a:pt x="109932" y="34284"/>
                  <a:pt x="109339" y="34672"/>
                </a:cubicBezTo>
                <a:cubicBezTo>
                  <a:pt x="109544" y="34444"/>
                  <a:pt x="109681" y="34148"/>
                  <a:pt x="109750" y="33851"/>
                </a:cubicBezTo>
                <a:cubicBezTo>
                  <a:pt x="109734" y="33808"/>
                  <a:pt x="109709" y="33791"/>
                  <a:pt x="109680" y="33791"/>
                </a:cubicBezTo>
                <a:cubicBezTo>
                  <a:pt x="109584" y="33791"/>
                  <a:pt x="109437" y="33985"/>
                  <a:pt x="109385" y="34125"/>
                </a:cubicBezTo>
                <a:cubicBezTo>
                  <a:pt x="109225" y="34421"/>
                  <a:pt x="108837" y="34513"/>
                  <a:pt x="108517" y="34558"/>
                </a:cubicBezTo>
                <a:cubicBezTo>
                  <a:pt x="107321" y="34704"/>
                  <a:pt x="106113" y="34781"/>
                  <a:pt x="104902" y="34781"/>
                </a:cubicBezTo>
                <a:cubicBezTo>
                  <a:pt x="104616" y="34781"/>
                  <a:pt x="104329" y="34776"/>
                  <a:pt x="104043" y="34768"/>
                </a:cubicBezTo>
                <a:lnTo>
                  <a:pt x="104043" y="34768"/>
                </a:lnTo>
                <a:cubicBezTo>
                  <a:pt x="104459" y="34700"/>
                  <a:pt x="104851" y="34473"/>
                  <a:pt x="105093" y="34125"/>
                </a:cubicBezTo>
                <a:cubicBezTo>
                  <a:pt x="104767" y="34085"/>
                  <a:pt x="104438" y="34065"/>
                  <a:pt x="104110" y="34065"/>
                </a:cubicBezTo>
                <a:cubicBezTo>
                  <a:pt x="103832" y="34065"/>
                  <a:pt x="103554" y="34079"/>
                  <a:pt x="103279" y="34109"/>
                </a:cubicBezTo>
                <a:lnTo>
                  <a:pt x="103279" y="34109"/>
                </a:lnTo>
                <a:cubicBezTo>
                  <a:pt x="103718" y="33923"/>
                  <a:pt x="104100" y="33603"/>
                  <a:pt x="104340" y="33189"/>
                </a:cubicBezTo>
                <a:cubicBezTo>
                  <a:pt x="104248" y="33187"/>
                  <a:pt x="104155" y="33186"/>
                  <a:pt x="104062" y="33186"/>
                </a:cubicBezTo>
                <a:cubicBezTo>
                  <a:pt x="103447" y="33186"/>
                  <a:pt x="102827" y="33228"/>
                  <a:pt x="102213" y="33315"/>
                </a:cubicBezTo>
                <a:lnTo>
                  <a:pt x="102213" y="33315"/>
                </a:lnTo>
                <a:cubicBezTo>
                  <a:pt x="102802" y="33093"/>
                  <a:pt x="103336" y="32723"/>
                  <a:pt x="103747" y="32230"/>
                </a:cubicBezTo>
                <a:lnTo>
                  <a:pt x="103747" y="32230"/>
                </a:lnTo>
                <a:cubicBezTo>
                  <a:pt x="103206" y="32416"/>
                  <a:pt x="99675" y="33343"/>
                  <a:pt x="97718" y="33343"/>
                </a:cubicBezTo>
                <a:cubicBezTo>
                  <a:pt x="96784" y="33343"/>
                  <a:pt x="96208" y="33132"/>
                  <a:pt x="96488" y="32527"/>
                </a:cubicBezTo>
                <a:lnTo>
                  <a:pt x="96488" y="32527"/>
                </a:lnTo>
                <a:cubicBezTo>
                  <a:pt x="96206" y="32628"/>
                  <a:pt x="93770" y="32835"/>
                  <a:pt x="93220" y="32835"/>
                </a:cubicBezTo>
                <a:cubicBezTo>
                  <a:pt x="93147" y="32835"/>
                  <a:pt x="93108" y="32832"/>
                  <a:pt x="93110" y="32824"/>
                </a:cubicBezTo>
                <a:cubicBezTo>
                  <a:pt x="93224" y="32596"/>
                  <a:pt x="93454" y="32426"/>
                  <a:pt x="93709" y="32372"/>
                </a:cubicBezTo>
                <a:lnTo>
                  <a:pt x="93709" y="32372"/>
                </a:lnTo>
                <a:cubicBezTo>
                  <a:pt x="93496" y="32375"/>
                  <a:pt x="93282" y="32376"/>
                  <a:pt x="93069" y="32376"/>
                </a:cubicBezTo>
                <a:cubicBezTo>
                  <a:pt x="92200" y="32376"/>
                  <a:pt x="91331" y="32355"/>
                  <a:pt x="90462" y="32321"/>
                </a:cubicBezTo>
                <a:lnTo>
                  <a:pt x="92791" y="32070"/>
                </a:lnTo>
                <a:cubicBezTo>
                  <a:pt x="92592" y="31811"/>
                  <a:pt x="92281" y="31633"/>
                  <a:pt x="91946" y="31571"/>
                </a:cubicBezTo>
                <a:lnTo>
                  <a:pt x="91946" y="31571"/>
                </a:lnTo>
                <a:cubicBezTo>
                  <a:pt x="92223" y="31506"/>
                  <a:pt x="92472" y="31334"/>
                  <a:pt x="92631" y="31089"/>
                </a:cubicBezTo>
                <a:cubicBezTo>
                  <a:pt x="91421" y="30998"/>
                  <a:pt x="87221" y="31340"/>
                  <a:pt x="88659" y="29057"/>
                </a:cubicBezTo>
                <a:lnTo>
                  <a:pt x="88659" y="29057"/>
                </a:lnTo>
                <a:cubicBezTo>
                  <a:pt x="88258" y="29213"/>
                  <a:pt x="87423" y="29413"/>
                  <a:pt x="87107" y="29741"/>
                </a:cubicBezTo>
                <a:lnTo>
                  <a:pt x="87107" y="29741"/>
                </a:lnTo>
                <a:cubicBezTo>
                  <a:pt x="87434" y="29375"/>
                  <a:pt x="87583" y="28819"/>
                  <a:pt x="87449" y="28350"/>
                </a:cubicBezTo>
                <a:cubicBezTo>
                  <a:pt x="87306" y="28296"/>
                  <a:pt x="87154" y="28271"/>
                  <a:pt x="87000" y="28271"/>
                </a:cubicBezTo>
                <a:cubicBezTo>
                  <a:pt x="86567" y="28271"/>
                  <a:pt x="86127" y="28475"/>
                  <a:pt x="85875" y="28829"/>
                </a:cubicBezTo>
                <a:cubicBezTo>
                  <a:pt x="85464" y="28008"/>
                  <a:pt x="84688" y="27391"/>
                  <a:pt x="83820" y="27140"/>
                </a:cubicBezTo>
                <a:cubicBezTo>
                  <a:pt x="83638" y="27597"/>
                  <a:pt x="83478" y="28053"/>
                  <a:pt x="83295" y="28532"/>
                </a:cubicBezTo>
                <a:cubicBezTo>
                  <a:pt x="83197" y="28205"/>
                  <a:pt x="82864" y="27995"/>
                  <a:pt x="82540" y="27995"/>
                </a:cubicBezTo>
                <a:cubicBezTo>
                  <a:pt x="82413" y="27995"/>
                  <a:pt x="82287" y="28028"/>
                  <a:pt x="82177" y="28099"/>
                </a:cubicBezTo>
                <a:cubicBezTo>
                  <a:pt x="81316" y="28690"/>
                  <a:pt x="80366" y="28912"/>
                  <a:pt x="79370" y="28912"/>
                </a:cubicBezTo>
                <a:cubicBezTo>
                  <a:pt x="77251" y="28912"/>
                  <a:pt x="74923" y="27905"/>
                  <a:pt x="72796" y="27300"/>
                </a:cubicBezTo>
                <a:cubicBezTo>
                  <a:pt x="70699" y="26699"/>
                  <a:pt x="68532" y="26513"/>
                  <a:pt x="66337" y="26513"/>
                </a:cubicBezTo>
                <a:cubicBezTo>
                  <a:pt x="62773" y="26513"/>
                  <a:pt x="59134" y="27003"/>
                  <a:pt x="55594" y="27003"/>
                </a:cubicBezTo>
                <a:cubicBezTo>
                  <a:pt x="52865" y="27003"/>
                  <a:pt x="50194" y="26712"/>
                  <a:pt x="47665" y="25679"/>
                </a:cubicBezTo>
                <a:cubicBezTo>
                  <a:pt x="47344" y="25548"/>
                  <a:pt x="46985" y="25417"/>
                  <a:pt x="46649" y="25417"/>
                </a:cubicBezTo>
                <a:cubicBezTo>
                  <a:pt x="46460" y="25417"/>
                  <a:pt x="46277" y="25458"/>
                  <a:pt x="46113" y="25565"/>
                </a:cubicBezTo>
                <a:cubicBezTo>
                  <a:pt x="45967" y="25672"/>
                  <a:pt x="45925" y="25849"/>
                  <a:pt x="45947" y="26023"/>
                </a:cubicBezTo>
                <a:lnTo>
                  <a:pt x="45947" y="26023"/>
                </a:lnTo>
                <a:cubicBezTo>
                  <a:pt x="42775" y="23684"/>
                  <a:pt x="39135" y="22018"/>
                  <a:pt x="35294" y="21160"/>
                </a:cubicBezTo>
                <a:cubicBezTo>
                  <a:pt x="35956" y="20224"/>
                  <a:pt x="36435" y="19151"/>
                  <a:pt x="36686" y="18033"/>
                </a:cubicBezTo>
                <a:lnTo>
                  <a:pt x="36686" y="18033"/>
                </a:lnTo>
                <a:cubicBezTo>
                  <a:pt x="36001" y="18558"/>
                  <a:pt x="35339" y="19083"/>
                  <a:pt x="34655" y="19631"/>
                </a:cubicBezTo>
                <a:cubicBezTo>
                  <a:pt x="35020" y="18946"/>
                  <a:pt x="35362" y="18261"/>
                  <a:pt x="35727" y="17576"/>
                </a:cubicBezTo>
                <a:lnTo>
                  <a:pt x="35727" y="17576"/>
                </a:lnTo>
                <a:cubicBezTo>
                  <a:pt x="34632" y="17919"/>
                  <a:pt x="33605" y="18581"/>
                  <a:pt x="32851" y="19471"/>
                </a:cubicBezTo>
                <a:cubicBezTo>
                  <a:pt x="32920" y="18261"/>
                  <a:pt x="33148" y="17074"/>
                  <a:pt x="33559" y="15956"/>
                </a:cubicBezTo>
                <a:lnTo>
                  <a:pt x="33559" y="15956"/>
                </a:lnTo>
                <a:cubicBezTo>
                  <a:pt x="32532" y="16298"/>
                  <a:pt x="31710" y="17188"/>
                  <a:pt x="31436" y="18238"/>
                </a:cubicBezTo>
                <a:cubicBezTo>
                  <a:pt x="31527" y="17599"/>
                  <a:pt x="31436" y="16960"/>
                  <a:pt x="31162" y="16367"/>
                </a:cubicBezTo>
                <a:cubicBezTo>
                  <a:pt x="30713" y="16836"/>
                  <a:pt x="30447" y="17472"/>
                  <a:pt x="30380" y="18118"/>
                </a:cubicBezTo>
                <a:lnTo>
                  <a:pt x="30380" y="18118"/>
                </a:lnTo>
                <a:cubicBezTo>
                  <a:pt x="30426" y="16443"/>
                  <a:pt x="29836" y="14754"/>
                  <a:pt x="28743" y="13468"/>
                </a:cubicBezTo>
                <a:lnTo>
                  <a:pt x="28743" y="13468"/>
                </a:lnTo>
                <a:cubicBezTo>
                  <a:pt x="29040" y="14815"/>
                  <a:pt x="28834" y="16253"/>
                  <a:pt x="28149" y="17462"/>
                </a:cubicBezTo>
                <a:cubicBezTo>
                  <a:pt x="28560" y="15864"/>
                  <a:pt x="28012" y="14061"/>
                  <a:pt x="26780" y="12943"/>
                </a:cubicBezTo>
                <a:cubicBezTo>
                  <a:pt x="26803" y="11710"/>
                  <a:pt x="27099" y="10501"/>
                  <a:pt x="27624" y="9428"/>
                </a:cubicBezTo>
                <a:lnTo>
                  <a:pt x="27624" y="9428"/>
                </a:lnTo>
                <a:cubicBezTo>
                  <a:pt x="26119" y="10453"/>
                  <a:pt x="25218" y="12293"/>
                  <a:pt x="25281" y="14128"/>
                </a:cubicBezTo>
                <a:lnTo>
                  <a:pt x="25281" y="14128"/>
                </a:lnTo>
                <a:cubicBezTo>
                  <a:pt x="25218" y="13048"/>
                  <a:pt x="25154" y="11967"/>
                  <a:pt x="25091" y="10866"/>
                </a:cubicBezTo>
                <a:cubicBezTo>
                  <a:pt x="24109" y="11802"/>
                  <a:pt x="23584" y="13194"/>
                  <a:pt x="23721" y="14518"/>
                </a:cubicBezTo>
                <a:cubicBezTo>
                  <a:pt x="23014" y="12349"/>
                  <a:pt x="22694" y="10021"/>
                  <a:pt x="22808" y="7739"/>
                </a:cubicBezTo>
                <a:lnTo>
                  <a:pt x="22808" y="7739"/>
                </a:lnTo>
                <a:cubicBezTo>
                  <a:pt x="21621" y="8469"/>
                  <a:pt x="21028" y="9998"/>
                  <a:pt x="21393" y="11345"/>
                </a:cubicBezTo>
                <a:cubicBezTo>
                  <a:pt x="20959" y="10409"/>
                  <a:pt x="20503" y="9473"/>
                  <a:pt x="20069" y="8538"/>
                </a:cubicBezTo>
                <a:cubicBezTo>
                  <a:pt x="19430" y="9861"/>
                  <a:pt x="19293" y="11436"/>
                  <a:pt x="19636" y="12852"/>
                </a:cubicBezTo>
                <a:cubicBezTo>
                  <a:pt x="18905" y="11345"/>
                  <a:pt x="18198" y="9839"/>
                  <a:pt x="17467" y="8332"/>
                </a:cubicBezTo>
                <a:cubicBezTo>
                  <a:pt x="17033" y="9633"/>
                  <a:pt x="16805" y="11026"/>
                  <a:pt x="16782" y="12395"/>
                </a:cubicBezTo>
                <a:cubicBezTo>
                  <a:pt x="16235" y="10957"/>
                  <a:pt x="15436" y="9610"/>
                  <a:pt x="14386" y="8469"/>
                </a:cubicBezTo>
                <a:cubicBezTo>
                  <a:pt x="14363" y="9085"/>
                  <a:pt x="14340" y="9724"/>
                  <a:pt x="14317" y="10341"/>
                </a:cubicBezTo>
                <a:cubicBezTo>
                  <a:pt x="12742" y="9177"/>
                  <a:pt x="12263" y="6780"/>
                  <a:pt x="13267" y="5091"/>
                </a:cubicBezTo>
                <a:lnTo>
                  <a:pt x="13267" y="5091"/>
                </a:lnTo>
                <a:cubicBezTo>
                  <a:pt x="12450" y="5314"/>
                  <a:pt x="11784" y="6006"/>
                  <a:pt x="11552" y="6822"/>
                </a:cubicBezTo>
                <a:lnTo>
                  <a:pt x="11552" y="6822"/>
                </a:lnTo>
                <a:cubicBezTo>
                  <a:pt x="11716" y="5493"/>
                  <a:pt x="11620" y="4127"/>
                  <a:pt x="11281" y="2831"/>
                </a:cubicBezTo>
                <a:cubicBezTo>
                  <a:pt x="10642" y="3014"/>
                  <a:pt x="10117" y="3607"/>
                  <a:pt x="10026" y="4292"/>
                </a:cubicBezTo>
                <a:cubicBezTo>
                  <a:pt x="9661" y="2694"/>
                  <a:pt x="8862" y="1211"/>
                  <a:pt x="7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7"/>
          <p:cNvSpPr/>
          <p:nvPr/>
        </p:nvSpPr>
        <p:spPr>
          <a:xfrm flipH="1">
            <a:off x="6791961" y="-110924"/>
            <a:ext cx="5013414" cy="2536871"/>
          </a:xfrm>
          <a:custGeom>
            <a:avLst/>
            <a:gdLst/>
            <a:ahLst/>
            <a:cxnLst/>
            <a:rect l="l" t="t" r="r" b="b"/>
            <a:pathLst>
              <a:path w="166808" h="76579" extrusionOk="0">
                <a:moveTo>
                  <a:pt x="49653" y="21309"/>
                </a:moveTo>
                <a:lnTo>
                  <a:pt x="49653" y="21309"/>
                </a:lnTo>
                <a:cubicBezTo>
                  <a:pt x="49643" y="21358"/>
                  <a:pt x="49633" y="21407"/>
                  <a:pt x="49622" y="21456"/>
                </a:cubicBezTo>
                <a:cubicBezTo>
                  <a:pt x="49633" y="21407"/>
                  <a:pt x="49644" y="21358"/>
                  <a:pt x="49653" y="21309"/>
                </a:cubicBezTo>
                <a:close/>
                <a:moveTo>
                  <a:pt x="101299" y="25907"/>
                </a:moveTo>
                <a:lnTo>
                  <a:pt x="101299" y="25907"/>
                </a:lnTo>
                <a:cubicBezTo>
                  <a:pt x="101349" y="25935"/>
                  <a:pt x="101401" y="25960"/>
                  <a:pt x="101453" y="25980"/>
                </a:cubicBezTo>
                <a:lnTo>
                  <a:pt x="101453" y="25980"/>
                </a:lnTo>
                <a:cubicBezTo>
                  <a:pt x="101401" y="25957"/>
                  <a:pt x="101349" y="25932"/>
                  <a:pt x="101299" y="25907"/>
                </a:cubicBezTo>
                <a:close/>
                <a:moveTo>
                  <a:pt x="16959" y="25998"/>
                </a:moveTo>
                <a:cubicBezTo>
                  <a:pt x="16959" y="25998"/>
                  <a:pt x="16960" y="25998"/>
                  <a:pt x="16960" y="25998"/>
                </a:cubicBezTo>
                <a:lnTo>
                  <a:pt x="16960" y="25998"/>
                </a:lnTo>
                <a:cubicBezTo>
                  <a:pt x="16960" y="25998"/>
                  <a:pt x="16959" y="25998"/>
                  <a:pt x="16959" y="25998"/>
                </a:cubicBezTo>
                <a:close/>
                <a:moveTo>
                  <a:pt x="0" y="0"/>
                </a:moveTo>
                <a:lnTo>
                  <a:pt x="0" y="76054"/>
                </a:lnTo>
                <a:cubicBezTo>
                  <a:pt x="799" y="74433"/>
                  <a:pt x="1141" y="73086"/>
                  <a:pt x="1438" y="71306"/>
                </a:cubicBezTo>
                <a:cubicBezTo>
                  <a:pt x="1940" y="71626"/>
                  <a:pt x="2442" y="71968"/>
                  <a:pt x="2922" y="72310"/>
                </a:cubicBezTo>
                <a:cubicBezTo>
                  <a:pt x="3173" y="70758"/>
                  <a:pt x="3150" y="69161"/>
                  <a:pt x="2830" y="67631"/>
                </a:cubicBezTo>
                <a:lnTo>
                  <a:pt x="2830" y="67631"/>
                </a:lnTo>
                <a:cubicBezTo>
                  <a:pt x="4337" y="69024"/>
                  <a:pt x="5341" y="70941"/>
                  <a:pt x="5615" y="72995"/>
                </a:cubicBezTo>
                <a:cubicBezTo>
                  <a:pt x="6003" y="72288"/>
                  <a:pt x="6391" y="71603"/>
                  <a:pt x="6779" y="70895"/>
                </a:cubicBezTo>
                <a:lnTo>
                  <a:pt x="6779" y="70895"/>
                </a:lnTo>
                <a:cubicBezTo>
                  <a:pt x="6323" y="72767"/>
                  <a:pt x="6414" y="74753"/>
                  <a:pt x="7007" y="76579"/>
                </a:cubicBezTo>
                <a:cubicBezTo>
                  <a:pt x="8559" y="74798"/>
                  <a:pt x="9655" y="72607"/>
                  <a:pt x="10112" y="70302"/>
                </a:cubicBezTo>
                <a:cubicBezTo>
                  <a:pt x="10271" y="71192"/>
                  <a:pt x="10477" y="72128"/>
                  <a:pt x="11070" y="72813"/>
                </a:cubicBezTo>
                <a:cubicBezTo>
                  <a:pt x="11432" y="73214"/>
                  <a:pt x="11990" y="73459"/>
                  <a:pt x="12518" y="73459"/>
                </a:cubicBezTo>
                <a:cubicBezTo>
                  <a:pt x="12890" y="73459"/>
                  <a:pt x="13248" y="73337"/>
                  <a:pt x="13513" y="73064"/>
                </a:cubicBezTo>
                <a:cubicBezTo>
                  <a:pt x="14585" y="71900"/>
                  <a:pt x="13239" y="69206"/>
                  <a:pt x="14768" y="68795"/>
                </a:cubicBezTo>
                <a:cubicBezTo>
                  <a:pt x="15672" y="70773"/>
                  <a:pt x="17835" y="72082"/>
                  <a:pt x="20000" y="72082"/>
                </a:cubicBezTo>
                <a:cubicBezTo>
                  <a:pt x="20458" y="72082"/>
                  <a:pt x="20917" y="72023"/>
                  <a:pt x="21364" y="71900"/>
                </a:cubicBezTo>
                <a:cubicBezTo>
                  <a:pt x="19356" y="71146"/>
                  <a:pt x="17712" y="69503"/>
                  <a:pt x="16914" y="67517"/>
                </a:cubicBezTo>
                <a:lnTo>
                  <a:pt x="16914" y="67517"/>
                </a:lnTo>
                <a:cubicBezTo>
                  <a:pt x="18541" y="68867"/>
                  <a:pt x="20678" y="69603"/>
                  <a:pt x="22802" y="69603"/>
                </a:cubicBezTo>
                <a:cubicBezTo>
                  <a:pt x="23300" y="69603"/>
                  <a:pt x="23797" y="69562"/>
                  <a:pt x="24286" y="69480"/>
                </a:cubicBezTo>
                <a:lnTo>
                  <a:pt x="20429" y="64801"/>
                </a:lnTo>
                <a:lnTo>
                  <a:pt x="24172" y="64847"/>
                </a:lnTo>
                <a:cubicBezTo>
                  <a:pt x="23305" y="64048"/>
                  <a:pt x="22437" y="63272"/>
                  <a:pt x="21570" y="62473"/>
                </a:cubicBezTo>
                <a:cubicBezTo>
                  <a:pt x="23738" y="62085"/>
                  <a:pt x="25587" y="60282"/>
                  <a:pt x="26021" y="58136"/>
                </a:cubicBezTo>
                <a:lnTo>
                  <a:pt x="26021" y="58136"/>
                </a:lnTo>
                <a:cubicBezTo>
                  <a:pt x="25003" y="58793"/>
                  <a:pt x="23784" y="59143"/>
                  <a:pt x="22559" y="59143"/>
                </a:cubicBezTo>
                <a:cubicBezTo>
                  <a:pt x="22082" y="59143"/>
                  <a:pt x="21604" y="59089"/>
                  <a:pt x="21136" y="58980"/>
                </a:cubicBezTo>
                <a:cubicBezTo>
                  <a:pt x="21821" y="58410"/>
                  <a:pt x="22506" y="57839"/>
                  <a:pt x="23168" y="57291"/>
                </a:cubicBezTo>
                <a:cubicBezTo>
                  <a:pt x="22742" y="57215"/>
                  <a:pt x="22310" y="57177"/>
                  <a:pt x="21878" y="57177"/>
                </a:cubicBezTo>
                <a:cubicBezTo>
                  <a:pt x="19742" y="57177"/>
                  <a:pt x="17603" y="58093"/>
                  <a:pt x="16160" y="59688"/>
                </a:cubicBezTo>
                <a:cubicBezTo>
                  <a:pt x="16434" y="58547"/>
                  <a:pt x="16503" y="57360"/>
                  <a:pt x="16320" y="56196"/>
                </a:cubicBezTo>
                <a:lnTo>
                  <a:pt x="16320" y="56196"/>
                </a:lnTo>
                <a:cubicBezTo>
                  <a:pt x="15361" y="57816"/>
                  <a:pt x="13901" y="59117"/>
                  <a:pt x="12189" y="59871"/>
                </a:cubicBezTo>
                <a:cubicBezTo>
                  <a:pt x="11778" y="58547"/>
                  <a:pt x="12531" y="56949"/>
                  <a:pt x="13832" y="56424"/>
                </a:cubicBezTo>
                <a:cubicBezTo>
                  <a:pt x="13320" y="56132"/>
                  <a:pt x="12739" y="55996"/>
                  <a:pt x="12155" y="55996"/>
                </a:cubicBezTo>
                <a:cubicBezTo>
                  <a:pt x="10863" y="55996"/>
                  <a:pt x="9553" y="56662"/>
                  <a:pt x="8925" y="57794"/>
                </a:cubicBezTo>
                <a:cubicBezTo>
                  <a:pt x="7510" y="56995"/>
                  <a:pt x="6300" y="55876"/>
                  <a:pt x="5387" y="54530"/>
                </a:cubicBezTo>
                <a:lnTo>
                  <a:pt x="5387" y="54530"/>
                </a:lnTo>
                <a:cubicBezTo>
                  <a:pt x="5789" y="54652"/>
                  <a:pt x="6212" y="54715"/>
                  <a:pt x="6637" y="54715"/>
                </a:cubicBezTo>
                <a:cubicBezTo>
                  <a:pt x="7080" y="54715"/>
                  <a:pt x="7523" y="54647"/>
                  <a:pt x="7943" y="54507"/>
                </a:cubicBezTo>
                <a:cubicBezTo>
                  <a:pt x="7532" y="52772"/>
                  <a:pt x="8696" y="50786"/>
                  <a:pt x="10431" y="50307"/>
                </a:cubicBezTo>
                <a:cubicBezTo>
                  <a:pt x="9199" y="49462"/>
                  <a:pt x="7989" y="48641"/>
                  <a:pt x="6779" y="47796"/>
                </a:cubicBezTo>
                <a:cubicBezTo>
                  <a:pt x="6939" y="47221"/>
                  <a:pt x="7446" y="46979"/>
                  <a:pt x="8032" y="46979"/>
                </a:cubicBezTo>
                <a:cubicBezTo>
                  <a:pt x="8702" y="46979"/>
                  <a:pt x="9477" y="47297"/>
                  <a:pt x="9952" y="47796"/>
                </a:cubicBezTo>
                <a:cubicBezTo>
                  <a:pt x="10819" y="48755"/>
                  <a:pt x="11435" y="50101"/>
                  <a:pt x="12668" y="50467"/>
                </a:cubicBezTo>
                <a:cubicBezTo>
                  <a:pt x="11869" y="49348"/>
                  <a:pt x="11687" y="47819"/>
                  <a:pt x="12212" y="46541"/>
                </a:cubicBezTo>
                <a:lnTo>
                  <a:pt x="12212" y="46541"/>
                </a:lnTo>
                <a:cubicBezTo>
                  <a:pt x="13855" y="48618"/>
                  <a:pt x="15498" y="50695"/>
                  <a:pt x="17142" y="52795"/>
                </a:cubicBezTo>
                <a:cubicBezTo>
                  <a:pt x="16822" y="51608"/>
                  <a:pt x="16503" y="50421"/>
                  <a:pt x="16160" y="49257"/>
                </a:cubicBezTo>
                <a:lnTo>
                  <a:pt x="16160" y="49257"/>
                </a:lnTo>
                <a:cubicBezTo>
                  <a:pt x="16701" y="50801"/>
                  <a:pt x="18349" y="51740"/>
                  <a:pt x="19959" y="51740"/>
                </a:cubicBezTo>
                <a:cubicBezTo>
                  <a:pt x="20729" y="51740"/>
                  <a:pt x="21490" y="51525"/>
                  <a:pt x="22118" y="51060"/>
                </a:cubicBezTo>
                <a:cubicBezTo>
                  <a:pt x="19698" y="50900"/>
                  <a:pt x="17530" y="48937"/>
                  <a:pt x="17119" y="46564"/>
                </a:cubicBezTo>
                <a:lnTo>
                  <a:pt x="17119" y="46564"/>
                </a:lnTo>
                <a:cubicBezTo>
                  <a:pt x="18694" y="46997"/>
                  <a:pt x="20223" y="47682"/>
                  <a:pt x="21593" y="48549"/>
                </a:cubicBezTo>
                <a:cubicBezTo>
                  <a:pt x="21136" y="46176"/>
                  <a:pt x="19493" y="44053"/>
                  <a:pt x="17302" y="43003"/>
                </a:cubicBezTo>
                <a:cubicBezTo>
                  <a:pt x="18557" y="42843"/>
                  <a:pt x="19790" y="42523"/>
                  <a:pt x="20954" y="42021"/>
                </a:cubicBezTo>
                <a:cubicBezTo>
                  <a:pt x="19196" y="41200"/>
                  <a:pt x="17439" y="40355"/>
                  <a:pt x="15704" y="39533"/>
                </a:cubicBezTo>
                <a:lnTo>
                  <a:pt x="15704" y="39533"/>
                </a:lnTo>
                <a:cubicBezTo>
                  <a:pt x="16642" y="39917"/>
                  <a:pt x="17659" y="40106"/>
                  <a:pt x="18679" y="40106"/>
                </a:cubicBezTo>
                <a:cubicBezTo>
                  <a:pt x="19297" y="40106"/>
                  <a:pt x="19917" y="40036"/>
                  <a:pt x="20520" y="39899"/>
                </a:cubicBezTo>
                <a:cubicBezTo>
                  <a:pt x="18580" y="37502"/>
                  <a:pt x="15727" y="35836"/>
                  <a:pt x="12668" y="35334"/>
                </a:cubicBezTo>
                <a:cubicBezTo>
                  <a:pt x="13969" y="35128"/>
                  <a:pt x="15042" y="33987"/>
                  <a:pt x="15202" y="32686"/>
                </a:cubicBezTo>
                <a:lnTo>
                  <a:pt x="15202" y="32686"/>
                </a:lnTo>
                <a:cubicBezTo>
                  <a:pt x="14571" y="32804"/>
                  <a:pt x="13931" y="32862"/>
                  <a:pt x="13292" y="32862"/>
                </a:cubicBezTo>
                <a:cubicBezTo>
                  <a:pt x="11708" y="32862"/>
                  <a:pt x="10127" y="32508"/>
                  <a:pt x="8696" y="31841"/>
                </a:cubicBezTo>
                <a:cubicBezTo>
                  <a:pt x="10386" y="31271"/>
                  <a:pt x="12052" y="30700"/>
                  <a:pt x="13718" y="30152"/>
                </a:cubicBezTo>
                <a:cubicBezTo>
                  <a:pt x="12851" y="28714"/>
                  <a:pt x="10865" y="28623"/>
                  <a:pt x="9199" y="28417"/>
                </a:cubicBezTo>
                <a:cubicBezTo>
                  <a:pt x="7532" y="28212"/>
                  <a:pt x="5524" y="27231"/>
                  <a:pt x="5706" y="25564"/>
                </a:cubicBezTo>
                <a:lnTo>
                  <a:pt x="5706" y="25564"/>
                </a:lnTo>
                <a:cubicBezTo>
                  <a:pt x="6002" y="26372"/>
                  <a:pt x="6879" y="26874"/>
                  <a:pt x="7733" y="26874"/>
                </a:cubicBezTo>
                <a:cubicBezTo>
                  <a:pt x="8133" y="26874"/>
                  <a:pt x="8528" y="26763"/>
                  <a:pt x="8856" y="26523"/>
                </a:cubicBezTo>
                <a:cubicBezTo>
                  <a:pt x="8605" y="25838"/>
                  <a:pt x="8354" y="25153"/>
                  <a:pt x="8080" y="24469"/>
                </a:cubicBezTo>
                <a:cubicBezTo>
                  <a:pt x="9861" y="23967"/>
                  <a:pt x="11572" y="23305"/>
                  <a:pt x="13193" y="22483"/>
                </a:cubicBezTo>
                <a:cubicBezTo>
                  <a:pt x="12463" y="21296"/>
                  <a:pt x="11732" y="20086"/>
                  <a:pt x="11002" y="18899"/>
                </a:cubicBezTo>
                <a:cubicBezTo>
                  <a:pt x="11031" y="18899"/>
                  <a:pt x="11061" y="18899"/>
                  <a:pt x="11090" y="18899"/>
                </a:cubicBezTo>
                <a:cubicBezTo>
                  <a:pt x="12772" y="18899"/>
                  <a:pt x="14424" y="19536"/>
                  <a:pt x="15635" y="20680"/>
                </a:cubicBezTo>
                <a:lnTo>
                  <a:pt x="16343" y="17210"/>
                </a:lnTo>
                <a:cubicBezTo>
                  <a:pt x="17028" y="18488"/>
                  <a:pt x="19995" y="22369"/>
                  <a:pt x="19447" y="23944"/>
                </a:cubicBezTo>
                <a:cubicBezTo>
                  <a:pt x="19380" y="24147"/>
                  <a:pt x="17128" y="25999"/>
                  <a:pt x="16964" y="25999"/>
                </a:cubicBezTo>
                <a:cubicBezTo>
                  <a:pt x="16963" y="25999"/>
                  <a:pt x="16961" y="25999"/>
                  <a:pt x="16960" y="25998"/>
                </a:cubicBezTo>
                <a:lnTo>
                  <a:pt x="16960" y="25998"/>
                </a:lnTo>
                <a:cubicBezTo>
                  <a:pt x="17778" y="26283"/>
                  <a:pt x="18627" y="26426"/>
                  <a:pt x="19482" y="26426"/>
                </a:cubicBezTo>
                <a:cubicBezTo>
                  <a:pt x="19653" y="26426"/>
                  <a:pt x="19824" y="26420"/>
                  <a:pt x="19995" y="26409"/>
                </a:cubicBezTo>
                <a:lnTo>
                  <a:pt x="19995" y="26409"/>
                </a:lnTo>
                <a:cubicBezTo>
                  <a:pt x="18580" y="27094"/>
                  <a:pt x="17461" y="28372"/>
                  <a:pt x="16959" y="29878"/>
                </a:cubicBezTo>
                <a:cubicBezTo>
                  <a:pt x="18352" y="29445"/>
                  <a:pt x="19721" y="28988"/>
                  <a:pt x="21113" y="28554"/>
                </a:cubicBezTo>
                <a:lnTo>
                  <a:pt x="21113" y="28554"/>
                </a:lnTo>
                <a:cubicBezTo>
                  <a:pt x="19196" y="29878"/>
                  <a:pt x="18260" y="32435"/>
                  <a:pt x="18877" y="34672"/>
                </a:cubicBezTo>
                <a:cubicBezTo>
                  <a:pt x="19863" y="33631"/>
                  <a:pt x="21342" y="32294"/>
                  <a:pt x="22131" y="32294"/>
                </a:cubicBezTo>
                <a:cubicBezTo>
                  <a:pt x="22657" y="32294"/>
                  <a:pt x="22875" y="32887"/>
                  <a:pt x="22437" y="34557"/>
                </a:cubicBezTo>
                <a:cubicBezTo>
                  <a:pt x="22871" y="34420"/>
                  <a:pt x="23282" y="34261"/>
                  <a:pt x="23715" y="34101"/>
                </a:cubicBezTo>
                <a:lnTo>
                  <a:pt x="23715" y="34101"/>
                </a:lnTo>
                <a:cubicBezTo>
                  <a:pt x="22711" y="35288"/>
                  <a:pt x="22757" y="37228"/>
                  <a:pt x="23807" y="38392"/>
                </a:cubicBezTo>
                <a:cubicBezTo>
                  <a:pt x="24720" y="37319"/>
                  <a:pt x="25450" y="36041"/>
                  <a:pt x="25907" y="34694"/>
                </a:cubicBezTo>
                <a:cubicBezTo>
                  <a:pt x="25915" y="34694"/>
                  <a:pt x="25923" y="34694"/>
                  <a:pt x="25931" y="34694"/>
                </a:cubicBezTo>
                <a:cubicBezTo>
                  <a:pt x="27281" y="34694"/>
                  <a:pt x="27641" y="36551"/>
                  <a:pt x="27619" y="37890"/>
                </a:cubicBezTo>
                <a:cubicBezTo>
                  <a:pt x="27576" y="39175"/>
                  <a:pt x="28116" y="40903"/>
                  <a:pt x="29277" y="40903"/>
                </a:cubicBezTo>
                <a:cubicBezTo>
                  <a:pt x="29353" y="40903"/>
                  <a:pt x="29432" y="40895"/>
                  <a:pt x="29513" y="40880"/>
                </a:cubicBezTo>
                <a:cubicBezTo>
                  <a:pt x="29308" y="38803"/>
                  <a:pt x="29787" y="36657"/>
                  <a:pt x="30883" y="34854"/>
                </a:cubicBezTo>
                <a:lnTo>
                  <a:pt x="30883" y="34854"/>
                </a:lnTo>
                <a:cubicBezTo>
                  <a:pt x="30609" y="36543"/>
                  <a:pt x="31157" y="38324"/>
                  <a:pt x="32321" y="39579"/>
                </a:cubicBezTo>
                <a:cubicBezTo>
                  <a:pt x="33005" y="38209"/>
                  <a:pt x="33348" y="36657"/>
                  <a:pt x="33325" y="35128"/>
                </a:cubicBezTo>
                <a:lnTo>
                  <a:pt x="33325" y="35128"/>
                </a:lnTo>
                <a:cubicBezTo>
                  <a:pt x="33781" y="36749"/>
                  <a:pt x="34923" y="37616"/>
                  <a:pt x="35881" y="38986"/>
                </a:cubicBezTo>
                <a:cubicBezTo>
                  <a:pt x="36475" y="39830"/>
                  <a:pt x="37251" y="40675"/>
                  <a:pt x="38278" y="40812"/>
                </a:cubicBezTo>
                <a:cubicBezTo>
                  <a:pt x="38118" y="39077"/>
                  <a:pt x="37434" y="37388"/>
                  <a:pt x="36315" y="36064"/>
                </a:cubicBezTo>
                <a:lnTo>
                  <a:pt x="36315" y="36064"/>
                </a:lnTo>
                <a:cubicBezTo>
                  <a:pt x="37000" y="36817"/>
                  <a:pt x="37867" y="37411"/>
                  <a:pt x="38803" y="37776"/>
                </a:cubicBezTo>
                <a:cubicBezTo>
                  <a:pt x="39100" y="37137"/>
                  <a:pt x="38986" y="36338"/>
                  <a:pt x="38529" y="35790"/>
                </a:cubicBezTo>
                <a:lnTo>
                  <a:pt x="38529" y="35790"/>
                </a:lnTo>
                <a:cubicBezTo>
                  <a:pt x="39214" y="36338"/>
                  <a:pt x="39967" y="36771"/>
                  <a:pt x="40766" y="37091"/>
                </a:cubicBezTo>
                <a:cubicBezTo>
                  <a:pt x="41015" y="37186"/>
                  <a:pt x="41302" y="37263"/>
                  <a:pt x="41568" y="37263"/>
                </a:cubicBezTo>
                <a:cubicBezTo>
                  <a:pt x="41813" y="37263"/>
                  <a:pt x="42040" y="37198"/>
                  <a:pt x="42204" y="37023"/>
                </a:cubicBezTo>
                <a:cubicBezTo>
                  <a:pt x="42546" y="36635"/>
                  <a:pt x="42341" y="36018"/>
                  <a:pt x="42090" y="35585"/>
                </a:cubicBezTo>
                <a:cubicBezTo>
                  <a:pt x="41337" y="34329"/>
                  <a:pt x="39556" y="34010"/>
                  <a:pt x="38894" y="33028"/>
                </a:cubicBezTo>
                <a:cubicBezTo>
                  <a:pt x="38278" y="32078"/>
                  <a:pt x="39155" y="31534"/>
                  <a:pt x="40196" y="31534"/>
                </a:cubicBezTo>
                <a:cubicBezTo>
                  <a:pt x="40505" y="31534"/>
                  <a:pt x="40828" y="31582"/>
                  <a:pt x="41131" y="31681"/>
                </a:cubicBezTo>
                <a:cubicBezTo>
                  <a:pt x="41063" y="30380"/>
                  <a:pt x="40629" y="29102"/>
                  <a:pt x="39921" y="28029"/>
                </a:cubicBezTo>
                <a:lnTo>
                  <a:pt x="42889" y="27892"/>
                </a:lnTo>
                <a:cubicBezTo>
                  <a:pt x="43368" y="27892"/>
                  <a:pt x="42227" y="26295"/>
                  <a:pt x="42136" y="26203"/>
                </a:cubicBezTo>
                <a:cubicBezTo>
                  <a:pt x="41588" y="25656"/>
                  <a:pt x="40515" y="25382"/>
                  <a:pt x="39807" y="25108"/>
                </a:cubicBezTo>
                <a:cubicBezTo>
                  <a:pt x="38309" y="24569"/>
                  <a:pt x="36760" y="24254"/>
                  <a:pt x="35190" y="24254"/>
                </a:cubicBezTo>
                <a:cubicBezTo>
                  <a:pt x="34631" y="24254"/>
                  <a:pt x="34070" y="24294"/>
                  <a:pt x="33508" y="24377"/>
                </a:cubicBezTo>
                <a:cubicBezTo>
                  <a:pt x="34946" y="24149"/>
                  <a:pt x="36361" y="23967"/>
                  <a:pt x="37799" y="23830"/>
                </a:cubicBezTo>
                <a:cubicBezTo>
                  <a:pt x="36909" y="22825"/>
                  <a:pt x="35722" y="22049"/>
                  <a:pt x="34398" y="21684"/>
                </a:cubicBezTo>
                <a:cubicBezTo>
                  <a:pt x="34505" y="21676"/>
                  <a:pt x="34612" y="21672"/>
                  <a:pt x="34719" y="21672"/>
                </a:cubicBezTo>
                <a:cubicBezTo>
                  <a:pt x="35519" y="21672"/>
                  <a:pt x="36295" y="21895"/>
                  <a:pt x="37000" y="22277"/>
                </a:cubicBezTo>
                <a:cubicBezTo>
                  <a:pt x="36589" y="21159"/>
                  <a:pt x="36178" y="20063"/>
                  <a:pt x="35790" y="18945"/>
                </a:cubicBezTo>
                <a:lnTo>
                  <a:pt x="35790" y="18945"/>
                </a:lnTo>
                <a:cubicBezTo>
                  <a:pt x="36110" y="19812"/>
                  <a:pt x="37456" y="21752"/>
                  <a:pt x="38347" y="22118"/>
                </a:cubicBezTo>
                <a:cubicBezTo>
                  <a:pt x="38593" y="22220"/>
                  <a:pt x="38852" y="22252"/>
                  <a:pt x="39119" y="22252"/>
                </a:cubicBezTo>
                <a:cubicBezTo>
                  <a:pt x="39588" y="22252"/>
                  <a:pt x="40082" y="22152"/>
                  <a:pt x="40576" y="22152"/>
                </a:cubicBezTo>
                <a:cubicBezTo>
                  <a:pt x="40869" y="22152"/>
                  <a:pt x="41163" y="22187"/>
                  <a:pt x="41451" y="22300"/>
                </a:cubicBezTo>
                <a:cubicBezTo>
                  <a:pt x="40606" y="21730"/>
                  <a:pt x="40127" y="20634"/>
                  <a:pt x="40492" y="19653"/>
                </a:cubicBezTo>
                <a:cubicBezTo>
                  <a:pt x="40806" y="18789"/>
                  <a:pt x="41693" y="18213"/>
                  <a:pt x="42589" y="18213"/>
                </a:cubicBezTo>
                <a:cubicBezTo>
                  <a:pt x="42735" y="18213"/>
                  <a:pt x="42881" y="18228"/>
                  <a:pt x="43026" y="18260"/>
                </a:cubicBezTo>
                <a:cubicBezTo>
                  <a:pt x="43385" y="18338"/>
                  <a:pt x="43767" y="18502"/>
                  <a:pt x="44118" y="18502"/>
                </a:cubicBezTo>
                <a:cubicBezTo>
                  <a:pt x="44279" y="18502"/>
                  <a:pt x="44434" y="18468"/>
                  <a:pt x="44578" y="18374"/>
                </a:cubicBezTo>
                <a:cubicBezTo>
                  <a:pt x="44685" y="18310"/>
                  <a:pt x="44732" y="18210"/>
                  <a:pt x="44738" y="18101"/>
                </a:cubicBezTo>
                <a:lnTo>
                  <a:pt x="44738" y="18101"/>
                </a:lnTo>
                <a:cubicBezTo>
                  <a:pt x="45774" y="18892"/>
                  <a:pt x="46797" y="19683"/>
                  <a:pt x="47819" y="20474"/>
                </a:cubicBezTo>
                <a:lnTo>
                  <a:pt x="47728" y="16662"/>
                </a:lnTo>
                <a:lnTo>
                  <a:pt x="47728" y="16662"/>
                </a:lnTo>
                <a:cubicBezTo>
                  <a:pt x="49193" y="17639"/>
                  <a:pt x="49989" y="19566"/>
                  <a:pt x="49653" y="21309"/>
                </a:cubicBezTo>
                <a:lnTo>
                  <a:pt x="49653" y="21309"/>
                </a:lnTo>
                <a:cubicBezTo>
                  <a:pt x="49894" y="20171"/>
                  <a:pt x="50135" y="19033"/>
                  <a:pt x="50375" y="17895"/>
                </a:cubicBezTo>
                <a:cubicBezTo>
                  <a:pt x="51174" y="19401"/>
                  <a:pt x="51950" y="21250"/>
                  <a:pt x="51060" y="22711"/>
                </a:cubicBezTo>
                <a:cubicBezTo>
                  <a:pt x="50878" y="23008"/>
                  <a:pt x="50627" y="23259"/>
                  <a:pt x="50535" y="23601"/>
                </a:cubicBezTo>
                <a:cubicBezTo>
                  <a:pt x="50273" y="24761"/>
                  <a:pt x="51856" y="25270"/>
                  <a:pt x="53073" y="25270"/>
                </a:cubicBezTo>
                <a:cubicBezTo>
                  <a:pt x="53126" y="25270"/>
                  <a:pt x="53178" y="25269"/>
                  <a:pt x="53229" y="25268"/>
                </a:cubicBezTo>
                <a:lnTo>
                  <a:pt x="53229" y="25268"/>
                </a:lnTo>
                <a:cubicBezTo>
                  <a:pt x="51768" y="26957"/>
                  <a:pt x="50695" y="28965"/>
                  <a:pt x="50147" y="31134"/>
                </a:cubicBezTo>
                <a:cubicBezTo>
                  <a:pt x="51813" y="30905"/>
                  <a:pt x="53274" y="29627"/>
                  <a:pt x="53754" y="28007"/>
                </a:cubicBezTo>
                <a:lnTo>
                  <a:pt x="54119" y="30129"/>
                </a:lnTo>
                <a:cubicBezTo>
                  <a:pt x="55739" y="30061"/>
                  <a:pt x="57177" y="28577"/>
                  <a:pt x="57200" y="26957"/>
                </a:cubicBezTo>
                <a:cubicBezTo>
                  <a:pt x="57360" y="28280"/>
                  <a:pt x="58319" y="29467"/>
                  <a:pt x="59574" y="29855"/>
                </a:cubicBezTo>
                <a:cubicBezTo>
                  <a:pt x="59688" y="28440"/>
                  <a:pt x="59254" y="26979"/>
                  <a:pt x="58410" y="25838"/>
                </a:cubicBezTo>
                <a:lnTo>
                  <a:pt x="58410" y="25838"/>
                </a:lnTo>
                <a:cubicBezTo>
                  <a:pt x="59254" y="26158"/>
                  <a:pt x="60031" y="26751"/>
                  <a:pt x="60533" y="27527"/>
                </a:cubicBezTo>
                <a:cubicBezTo>
                  <a:pt x="61309" y="26706"/>
                  <a:pt x="60533" y="25405"/>
                  <a:pt x="59825" y="24514"/>
                </a:cubicBezTo>
                <a:cubicBezTo>
                  <a:pt x="59140" y="23624"/>
                  <a:pt x="58615" y="22118"/>
                  <a:pt x="59597" y="21570"/>
                </a:cubicBezTo>
                <a:cubicBezTo>
                  <a:pt x="59894" y="21410"/>
                  <a:pt x="60304" y="21387"/>
                  <a:pt x="60510" y="21113"/>
                </a:cubicBezTo>
                <a:cubicBezTo>
                  <a:pt x="60692" y="20839"/>
                  <a:pt x="60624" y="20451"/>
                  <a:pt x="60601" y="20132"/>
                </a:cubicBezTo>
                <a:cubicBezTo>
                  <a:pt x="60501" y="18634"/>
                  <a:pt x="62040" y="17597"/>
                  <a:pt x="63368" y="17597"/>
                </a:cubicBezTo>
                <a:cubicBezTo>
                  <a:pt x="63861" y="17597"/>
                  <a:pt x="64324" y="17740"/>
                  <a:pt x="64664" y="18055"/>
                </a:cubicBezTo>
                <a:cubicBezTo>
                  <a:pt x="65029" y="16868"/>
                  <a:pt x="65395" y="15612"/>
                  <a:pt x="65737" y="14403"/>
                </a:cubicBezTo>
                <a:lnTo>
                  <a:pt x="65760" y="14380"/>
                </a:lnTo>
                <a:cubicBezTo>
                  <a:pt x="66467" y="14540"/>
                  <a:pt x="67106" y="14951"/>
                  <a:pt x="67517" y="15544"/>
                </a:cubicBezTo>
                <a:cubicBezTo>
                  <a:pt x="68088" y="14973"/>
                  <a:pt x="68659" y="14426"/>
                  <a:pt x="69206" y="13855"/>
                </a:cubicBezTo>
                <a:cubicBezTo>
                  <a:pt x="69891" y="15156"/>
                  <a:pt x="69891" y="16799"/>
                  <a:pt x="69206" y="18100"/>
                </a:cubicBezTo>
                <a:cubicBezTo>
                  <a:pt x="70074" y="17165"/>
                  <a:pt x="70941" y="16229"/>
                  <a:pt x="71786" y="15316"/>
                </a:cubicBezTo>
                <a:lnTo>
                  <a:pt x="71786" y="15316"/>
                </a:lnTo>
                <a:cubicBezTo>
                  <a:pt x="72607" y="15681"/>
                  <a:pt x="72356" y="16982"/>
                  <a:pt x="71649" y="17530"/>
                </a:cubicBezTo>
                <a:cubicBezTo>
                  <a:pt x="70964" y="18100"/>
                  <a:pt x="70028" y="18283"/>
                  <a:pt x="69343" y="18831"/>
                </a:cubicBezTo>
                <a:cubicBezTo>
                  <a:pt x="68636" y="19401"/>
                  <a:pt x="68362" y="20657"/>
                  <a:pt x="69161" y="21068"/>
                </a:cubicBezTo>
                <a:cubicBezTo>
                  <a:pt x="69308" y="21141"/>
                  <a:pt x="69463" y="21172"/>
                  <a:pt x="69621" y="21172"/>
                </a:cubicBezTo>
                <a:cubicBezTo>
                  <a:pt x="70003" y="21172"/>
                  <a:pt x="70403" y="20994"/>
                  <a:pt x="70758" y="20817"/>
                </a:cubicBezTo>
                <a:cubicBezTo>
                  <a:pt x="72288" y="20041"/>
                  <a:pt x="73817" y="19242"/>
                  <a:pt x="75346" y="18466"/>
                </a:cubicBezTo>
                <a:lnTo>
                  <a:pt x="75346" y="18466"/>
                </a:lnTo>
                <a:cubicBezTo>
                  <a:pt x="74410" y="19401"/>
                  <a:pt x="74296" y="21068"/>
                  <a:pt x="75118" y="22095"/>
                </a:cubicBezTo>
                <a:cubicBezTo>
                  <a:pt x="73787" y="22506"/>
                  <a:pt x="72396" y="22715"/>
                  <a:pt x="71006" y="22715"/>
                </a:cubicBezTo>
                <a:cubicBezTo>
                  <a:pt x="70466" y="22715"/>
                  <a:pt x="69926" y="22684"/>
                  <a:pt x="69389" y="22620"/>
                </a:cubicBezTo>
                <a:lnTo>
                  <a:pt x="69389" y="22620"/>
                </a:lnTo>
                <a:cubicBezTo>
                  <a:pt x="69549" y="23464"/>
                  <a:pt x="69960" y="24263"/>
                  <a:pt x="70599" y="24834"/>
                </a:cubicBezTo>
                <a:cubicBezTo>
                  <a:pt x="69069" y="24743"/>
                  <a:pt x="67540" y="24651"/>
                  <a:pt x="66011" y="24560"/>
                </a:cubicBezTo>
                <a:lnTo>
                  <a:pt x="66011" y="24560"/>
                </a:lnTo>
                <a:cubicBezTo>
                  <a:pt x="66800" y="25444"/>
                  <a:pt x="67993" y="25935"/>
                  <a:pt x="69182" y="25935"/>
                </a:cubicBezTo>
                <a:cubicBezTo>
                  <a:pt x="69713" y="25935"/>
                  <a:pt x="70243" y="25837"/>
                  <a:pt x="70736" y="25633"/>
                </a:cubicBezTo>
                <a:lnTo>
                  <a:pt x="70736" y="25633"/>
                </a:lnTo>
                <a:cubicBezTo>
                  <a:pt x="67974" y="27162"/>
                  <a:pt x="65189" y="28646"/>
                  <a:pt x="62382" y="30107"/>
                </a:cubicBezTo>
                <a:cubicBezTo>
                  <a:pt x="63885" y="30589"/>
                  <a:pt x="65462" y="30830"/>
                  <a:pt x="67040" y="30830"/>
                </a:cubicBezTo>
                <a:cubicBezTo>
                  <a:pt x="68744" y="30830"/>
                  <a:pt x="70448" y="30549"/>
                  <a:pt x="72059" y="29992"/>
                </a:cubicBezTo>
                <a:lnTo>
                  <a:pt x="72059" y="29992"/>
                </a:lnTo>
                <a:cubicBezTo>
                  <a:pt x="70553" y="31042"/>
                  <a:pt x="69047" y="32092"/>
                  <a:pt x="67540" y="33142"/>
                </a:cubicBezTo>
                <a:cubicBezTo>
                  <a:pt x="68197" y="33539"/>
                  <a:pt x="68962" y="33739"/>
                  <a:pt x="69726" y="33739"/>
                </a:cubicBezTo>
                <a:cubicBezTo>
                  <a:pt x="70082" y="33739"/>
                  <a:pt x="70437" y="33696"/>
                  <a:pt x="70782" y="33609"/>
                </a:cubicBezTo>
                <a:lnTo>
                  <a:pt x="70782" y="33609"/>
                </a:lnTo>
                <a:cubicBezTo>
                  <a:pt x="69855" y="34135"/>
                  <a:pt x="69087" y="34932"/>
                  <a:pt x="68613" y="35881"/>
                </a:cubicBezTo>
                <a:cubicBezTo>
                  <a:pt x="68866" y="35951"/>
                  <a:pt x="69126" y="35984"/>
                  <a:pt x="69387" y="35984"/>
                </a:cubicBezTo>
                <a:cubicBezTo>
                  <a:pt x="70686" y="35984"/>
                  <a:pt x="71994" y="35160"/>
                  <a:pt x="72476" y="33935"/>
                </a:cubicBezTo>
                <a:lnTo>
                  <a:pt x="72476" y="33935"/>
                </a:lnTo>
                <a:cubicBezTo>
                  <a:pt x="72018" y="35223"/>
                  <a:pt x="71560" y="36511"/>
                  <a:pt x="71124" y="37799"/>
                </a:cubicBezTo>
                <a:cubicBezTo>
                  <a:pt x="72767" y="37182"/>
                  <a:pt x="74342" y="36315"/>
                  <a:pt x="75712" y="35197"/>
                </a:cubicBezTo>
                <a:lnTo>
                  <a:pt x="75712" y="35197"/>
                </a:lnTo>
                <a:cubicBezTo>
                  <a:pt x="74844" y="37228"/>
                  <a:pt x="76351" y="39876"/>
                  <a:pt x="78542" y="40172"/>
                </a:cubicBezTo>
                <a:cubicBezTo>
                  <a:pt x="77971" y="38255"/>
                  <a:pt x="77583" y="36315"/>
                  <a:pt x="77378" y="34329"/>
                </a:cubicBezTo>
                <a:lnTo>
                  <a:pt x="77378" y="34329"/>
                </a:lnTo>
                <a:cubicBezTo>
                  <a:pt x="78268" y="34900"/>
                  <a:pt x="78222" y="36178"/>
                  <a:pt x="78451" y="37182"/>
                </a:cubicBezTo>
                <a:cubicBezTo>
                  <a:pt x="78605" y="37953"/>
                  <a:pt x="79375" y="38723"/>
                  <a:pt x="80030" y="38723"/>
                </a:cubicBezTo>
                <a:cubicBezTo>
                  <a:pt x="80248" y="38723"/>
                  <a:pt x="80453" y="38637"/>
                  <a:pt x="80619" y="38438"/>
                </a:cubicBezTo>
                <a:cubicBezTo>
                  <a:pt x="80870" y="38141"/>
                  <a:pt x="80893" y="37730"/>
                  <a:pt x="80870" y="37365"/>
                </a:cubicBezTo>
                <a:cubicBezTo>
                  <a:pt x="80870" y="36087"/>
                  <a:pt x="80710" y="34809"/>
                  <a:pt x="80414" y="33553"/>
                </a:cubicBezTo>
                <a:lnTo>
                  <a:pt x="80414" y="33553"/>
                </a:lnTo>
                <a:cubicBezTo>
                  <a:pt x="81692" y="33622"/>
                  <a:pt x="82285" y="35105"/>
                  <a:pt x="82924" y="36247"/>
                </a:cubicBezTo>
                <a:cubicBezTo>
                  <a:pt x="83355" y="37029"/>
                  <a:pt x="84300" y="37744"/>
                  <a:pt x="85087" y="37744"/>
                </a:cubicBezTo>
                <a:cubicBezTo>
                  <a:pt x="85425" y="37744"/>
                  <a:pt x="85734" y="37612"/>
                  <a:pt x="85960" y="37296"/>
                </a:cubicBezTo>
                <a:cubicBezTo>
                  <a:pt x="86576" y="36452"/>
                  <a:pt x="85778" y="35334"/>
                  <a:pt x="85047" y="34603"/>
                </a:cubicBezTo>
                <a:cubicBezTo>
                  <a:pt x="85255" y="34585"/>
                  <a:pt x="85463" y="34576"/>
                  <a:pt x="85671" y="34576"/>
                </a:cubicBezTo>
                <a:cubicBezTo>
                  <a:pt x="87039" y="34576"/>
                  <a:pt x="88398" y="34963"/>
                  <a:pt x="89567" y="35676"/>
                </a:cubicBezTo>
                <a:cubicBezTo>
                  <a:pt x="88927" y="33690"/>
                  <a:pt x="87467" y="32001"/>
                  <a:pt x="85595" y="31111"/>
                </a:cubicBezTo>
                <a:lnTo>
                  <a:pt x="85595" y="31111"/>
                </a:lnTo>
                <a:cubicBezTo>
                  <a:pt x="85862" y="31139"/>
                  <a:pt x="86131" y="31153"/>
                  <a:pt x="86401" y="31153"/>
                </a:cubicBezTo>
                <a:cubicBezTo>
                  <a:pt x="87855" y="31153"/>
                  <a:pt x="89315" y="30744"/>
                  <a:pt x="90548" y="29992"/>
                </a:cubicBezTo>
                <a:cubicBezTo>
                  <a:pt x="88532" y="28872"/>
                  <a:pt x="86208" y="28280"/>
                  <a:pt x="83900" y="28280"/>
                </a:cubicBezTo>
                <a:cubicBezTo>
                  <a:pt x="83856" y="28280"/>
                  <a:pt x="83812" y="28280"/>
                  <a:pt x="83769" y="28280"/>
                </a:cubicBezTo>
                <a:cubicBezTo>
                  <a:pt x="82742" y="28166"/>
                  <a:pt x="82650" y="26546"/>
                  <a:pt x="83472" y="25907"/>
                </a:cubicBezTo>
                <a:cubicBezTo>
                  <a:pt x="83944" y="25542"/>
                  <a:pt x="84536" y="25433"/>
                  <a:pt x="85149" y="25433"/>
                </a:cubicBezTo>
                <a:cubicBezTo>
                  <a:pt x="85572" y="25433"/>
                  <a:pt x="86006" y="25485"/>
                  <a:pt x="86417" y="25541"/>
                </a:cubicBezTo>
                <a:cubicBezTo>
                  <a:pt x="85778" y="25108"/>
                  <a:pt x="85116" y="24651"/>
                  <a:pt x="84476" y="24218"/>
                </a:cubicBezTo>
                <a:cubicBezTo>
                  <a:pt x="84633" y="23822"/>
                  <a:pt x="84975" y="23699"/>
                  <a:pt x="85399" y="23699"/>
                </a:cubicBezTo>
                <a:cubicBezTo>
                  <a:pt x="86092" y="23699"/>
                  <a:pt x="87006" y="24028"/>
                  <a:pt x="87690" y="24028"/>
                </a:cubicBezTo>
                <a:cubicBezTo>
                  <a:pt x="88108" y="24028"/>
                  <a:pt x="88441" y="23905"/>
                  <a:pt x="88585" y="23510"/>
                </a:cubicBezTo>
                <a:cubicBezTo>
                  <a:pt x="88927" y="22551"/>
                  <a:pt x="87375" y="21547"/>
                  <a:pt x="87969" y="20725"/>
                </a:cubicBezTo>
                <a:lnTo>
                  <a:pt x="87969" y="20725"/>
                </a:lnTo>
                <a:cubicBezTo>
                  <a:pt x="88608" y="21547"/>
                  <a:pt x="89407" y="22255"/>
                  <a:pt x="90274" y="22802"/>
                </a:cubicBezTo>
                <a:cubicBezTo>
                  <a:pt x="89475" y="24126"/>
                  <a:pt x="90274" y="26135"/>
                  <a:pt x="91781" y="26569"/>
                </a:cubicBezTo>
                <a:cubicBezTo>
                  <a:pt x="91963" y="26008"/>
                  <a:pt x="92067" y="25431"/>
                  <a:pt x="92095" y="24852"/>
                </a:cubicBezTo>
                <a:lnTo>
                  <a:pt x="92095" y="24852"/>
                </a:lnTo>
                <a:cubicBezTo>
                  <a:pt x="92450" y="26417"/>
                  <a:pt x="94026" y="27707"/>
                  <a:pt x="95633" y="27707"/>
                </a:cubicBezTo>
                <a:cubicBezTo>
                  <a:pt x="95949" y="27707"/>
                  <a:pt x="96265" y="27657"/>
                  <a:pt x="96574" y="27550"/>
                </a:cubicBezTo>
                <a:cubicBezTo>
                  <a:pt x="95958" y="26660"/>
                  <a:pt x="95592" y="25587"/>
                  <a:pt x="95524" y="24514"/>
                </a:cubicBezTo>
                <a:lnTo>
                  <a:pt x="95524" y="24514"/>
                </a:lnTo>
                <a:cubicBezTo>
                  <a:pt x="96346" y="25427"/>
                  <a:pt x="97167" y="26318"/>
                  <a:pt x="97989" y="27231"/>
                </a:cubicBezTo>
                <a:cubicBezTo>
                  <a:pt x="98628" y="26066"/>
                  <a:pt x="98697" y="24606"/>
                  <a:pt x="98172" y="23396"/>
                </a:cubicBezTo>
                <a:cubicBezTo>
                  <a:pt x="98651" y="23145"/>
                  <a:pt x="99107" y="22871"/>
                  <a:pt x="99587" y="22620"/>
                </a:cubicBezTo>
                <a:cubicBezTo>
                  <a:pt x="98788" y="21707"/>
                  <a:pt x="98354" y="20497"/>
                  <a:pt x="98400" y="19287"/>
                </a:cubicBezTo>
                <a:lnTo>
                  <a:pt x="98400" y="19287"/>
                </a:lnTo>
                <a:cubicBezTo>
                  <a:pt x="99100" y="20225"/>
                  <a:pt x="100259" y="20711"/>
                  <a:pt x="101412" y="20711"/>
                </a:cubicBezTo>
                <a:cubicBezTo>
                  <a:pt x="102363" y="20711"/>
                  <a:pt x="103311" y="20380"/>
                  <a:pt x="103992" y="19698"/>
                </a:cubicBezTo>
                <a:lnTo>
                  <a:pt x="103992" y="19698"/>
                </a:lnTo>
                <a:cubicBezTo>
                  <a:pt x="103441" y="20216"/>
                  <a:pt x="102695" y="20501"/>
                  <a:pt x="101950" y="20501"/>
                </a:cubicBezTo>
                <a:cubicBezTo>
                  <a:pt x="101676" y="20501"/>
                  <a:pt x="101403" y="20463"/>
                  <a:pt x="101139" y="20383"/>
                </a:cubicBezTo>
                <a:cubicBezTo>
                  <a:pt x="101847" y="20292"/>
                  <a:pt x="102212" y="19447"/>
                  <a:pt x="102075" y="18740"/>
                </a:cubicBezTo>
                <a:cubicBezTo>
                  <a:pt x="101915" y="18055"/>
                  <a:pt x="101390" y="17530"/>
                  <a:pt x="100911" y="17028"/>
                </a:cubicBezTo>
                <a:lnTo>
                  <a:pt x="100911" y="17028"/>
                </a:lnTo>
                <a:cubicBezTo>
                  <a:pt x="101185" y="17192"/>
                  <a:pt x="101495" y="17268"/>
                  <a:pt x="101808" y="17268"/>
                </a:cubicBezTo>
                <a:cubicBezTo>
                  <a:pt x="102538" y="17268"/>
                  <a:pt x="103278" y="16854"/>
                  <a:pt x="103581" y="16183"/>
                </a:cubicBezTo>
                <a:cubicBezTo>
                  <a:pt x="102988" y="15476"/>
                  <a:pt x="102782" y="14471"/>
                  <a:pt x="103033" y="13604"/>
                </a:cubicBezTo>
                <a:lnTo>
                  <a:pt x="103033" y="13604"/>
                </a:lnTo>
                <a:lnTo>
                  <a:pt x="104905" y="15224"/>
                </a:lnTo>
                <a:cubicBezTo>
                  <a:pt x="104882" y="14334"/>
                  <a:pt x="105544" y="13490"/>
                  <a:pt x="106389" y="13284"/>
                </a:cubicBezTo>
                <a:cubicBezTo>
                  <a:pt x="106663" y="14152"/>
                  <a:pt x="106914" y="14996"/>
                  <a:pt x="107165" y="15841"/>
                </a:cubicBezTo>
                <a:cubicBezTo>
                  <a:pt x="107084" y="14843"/>
                  <a:pt x="108116" y="14072"/>
                  <a:pt x="109075" y="14072"/>
                </a:cubicBezTo>
                <a:cubicBezTo>
                  <a:pt x="109477" y="14072"/>
                  <a:pt x="109865" y="14207"/>
                  <a:pt x="110155" y="14517"/>
                </a:cubicBezTo>
                <a:cubicBezTo>
                  <a:pt x="109333" y="15065"/>
                  <a:pt x="108534" y="15635"/>
                  <a:pt x="107713" y="16183"/>
                </a:cubicBezTo>
                <a:cubicBezTo>
                  <a:pt x="108785" y="17119"/>
                  <a:pt x="110018" y="17872"/>
                  <a:pt x="111273" y="18534"/>
                </a:cubicBezTo>
                <a:cubicBezTo>
                  <a:pt x="111211" y="18532"/>
                  <a:pt x="111150" y="18531"/>
                  <a:pt x="111089" y="18531"/>
                </a:cubicBezTo>
                <a:cubicBezTo>
                  <a:pt x="108179" y="18531"/>
                  <a:pt x="106768" y="20634"/>
                  <a:pt x="104175" y="21707"/>
                </a:cubicBezTo>
                <a:cubicBezTo>
                  <a:pt x="105955" y="21570"/>
                  <a:pt x="107735" y="21364"/>
                  <a:pt x="109516" y="21182"/>
                </a:cubicBezTo>
                <a:lnTo>
                  <a:pt x="109516" y="21182"/>
                </a:lnTo>
                <a:cubicBezTo>
                  <a:pt x="108580" y="22232"/>
                  <a:pt x="106777" y="21661"/>
                  <a:pt x="105567" y="22369"/>
                </a:cubicBezTo>
                <a:cubicBezTo>
                  <a:pt x="104700" y="22871"/>
                  <a:pt x="104334" y="23921"/>
                  <a:pt x="103809" y="24788"/>
                </a:cubicBezTo>
                <a:cubicBezTo>
                  <a:pt x="103382" y="25448"/>
                  <a:pt x="102634" y="26065"/>
                  <a:pt x="101903" y="26065"/>
                </a:cubicBezTo>
                <a:cubicBezTo>
                  <a:pt x="101751" y="26065"/>
                  <a:pt x="101600" y="26039"/>
                  <a:pt x="101453" y="25980"/>
                </a:cubicBezTo>
                <a:lnTo>
                  <a:pt x="101453" y="25980"/>
                </a:lnTo>
                <a:cubicBezTo>
                  <a:pt x="101943" y="26201"/>
                  <a:pt x="102478" y="26308"/>
                  <a:pt x="103014" y="26308"/>
                </a:cubicBezTo>
                <a:cubicBezTo>
                  <a:pt x="103922" y="26308"/>
                  <a:pt x="104830" y="25999"/>
                  <a:pt x="105521" y="25405"/>
                </a:cubicBezTo>
                <a:lnTo>
                  <a:pt x="105521" y="25405"/>
                </a:lnTo>
                <a:cubicBezTo>
                  <a:pt x="105225" y="26774"/>
                  <a:pt x="104220" y="27984"/>
                  <a:pt x="102919" y="28554"/>
                </a:cubicBezTo>
                <a:cubicBezTo>
                  <a:pt x="104243" y="28189"/>
                  <a:pt x="105499" y="27596"/>
                  <a:pt x="106617" y="26797"/>
                </a:cubicBezTo>
                <a:lnTo>
                  <a:pt x="106617" y="26797"/>
                </a:lnTo>
                <a:cubicBezTo>
                  <a:pt x="105521" y="28737"/>
                  <a:pt x="104129" y="30517"/>
                  <a:pt x="102463" y="32001"/>
                </a:cubicBezTo>
                <a:cubicBezTo>
                  <a:pt x="104768" y="31293"/>
                  <a:pt x="107256" y="30426"/>
                  <a:pt x="108489" y="28349"/>
                </a:cubicBezTo>
                <a:lnTo>
                  <a:pt x="108489" y="28349"/>
                </a:lnTo>
                <a:cubicBezTo>
                  <a:pt x="108146" y="30540"/>
                  <a:pt x="106754" y="32549"/>
                  <a:pt x="104837" y="33667"/>
                </a:cubicBezTo>
                <a:cubicBezTo>
                  <a:pt x="105064" y="33955"/>
                  <a:pt x="105357" y="34074"/>
                  <a:pt x="105677" y="34074"/>
                </a:cubicBezTo>
                <a:cubicBezTo>
                  <a:pt x="106448" y="34074"/>
                  <a:pt x="107377" y="33386"/>
                  <a:pt x="107941" y="32709"/>
                </a:cubicBezTo>
                <a:lnTo>
                  <a:pt x="107941" y="32709"/>
                </a:lnTo>
                <a:cubicBezTo>
                  <a:pt x="107735" y="34192"/>
                  <a:pt x="106891" y="35562"/>
                  <a:pt x="105658" y="36383"/>
                </a:cubicBezTo>
                <a:cubicBezTo>
                  <a:pt x="106891" y="36155"/>
                  <a:pt x="108078" y="35676"/>
                  <a:pt x="109105" y="34945"/>
                </a:cubicBezTo>
                <a:lnTo>
                  <a:pt x="109105" y="34945"/>
                </a:lnTo>
                <a:cubicBezTo>
                  <a:pt x="108808" y="35927"/>
                  <a:pt x="108352" y="36863"/>
                  <a:pt x="107758" y="37707"/>
                </a:cubicBezTo>
                <a:cubicBezTo>
                  <a:pt x="108079" y="38018"/>
                  <a:pt x="108522" y="38169"/>
                  <a:pt x="108965" y="38169"/>
                </a:cubicBezTo>
                <a:cubicBezTo>
                  <a:pt x="109242" y="38169"/>
                  <a:pt x="109519" y="38110"/>
                  <a:pt x="109767" y="37994"/>
                </a:cubicBezTo>
                <a:lnTo>
                  <a:pt x="109767" y="37994"/>
                </a:lnTo>
                <a:cubicBezTo>
                  <a:pt x="108802" y="38982"/>
                  <a:pt x="108498" y="40623"/>
                  <a:pt x="109173" y="41839"/>
                </a:cubicBezTo>
                <a:cubicBezTo>
                  <a:pt x="110611" y="39807"/>
                  <a:pt x="111821" y="37616"/>
                  <a:pt x="112780" y="35311"/>
                </a:cubicBezTo>
                <a:lnTo>
                  <a:pt x="112780" y="35311"/>
                </a:lnTo>
                <a:cubicBezTo>
                  <a:pt x="114012" y="36543"/>
                  <a:pt x="113419" y="38986"/>
                  <a:pt x="111776" y="39533"/>
                </a:cubicBezTo>
                <a:cubicBezTo>
                  <a:pt x="112017" y="39905"/>
                  <a:pt x="112440" y="40076"/>
                  <a:pt x="112872" y="40076"/>
                </a:cubicBezTo>
                <a:cubicBezTo>
                  <a:pt x="113475" y="40076"/>
                  <a:pt x="114096" y="39743"/>
                  <a:pt x="114266" y="39157"/>
                </a:cubicBezTo>
                <a:lnTo>
                  <a:pt x="114266" y="39157"/>
                </a:lnTo>
                <a:cubicBezTo>
                  <a:pt x="113963" y="40335"/>
                  <a:pt x="113378" y="41402"/>
                  <a:pt x="112552" y="42272"/>
                </a:cubicBezTo>
                <a:cubicBezTo>
                  <a:pt x="113305" y="43277"/>
                  <a:pt x="114058" y="44281"/>
                  <a:pt x="114811" y="45285"/>
                </a:cubicBezTo>
                <a:cubicBezTo>
                  <a:pt x="115473" y="44190"/>
                  <a:pt x="115770" y="42866"/>
                  <a:pt x="115610" y="41588"/>
                </a:cubicBezTo>
                <a:lnTo>
                  <a:pt x="115610" y="41588"/>
                </a:lnTo>
                <a:cubicBezTo>
                  <a:pt x="115724" y="42387"/>
                  <a:pt x="116135" y="43117"/>
                  <a:pt x="116751" y="43642"/>
                </a:cubicBezTo>
                <a:cubicBezTo>
                  <a:pt x="117231" y="42706"/>
                  <a:pt x="117459" y="41679"/>
                  <a:pt x="117413" y="40652"/>
                </a:cubicBezTo>
                <a:lnTo>
                  <a:pt x="117413" y="40652"/>
                </a:lnTo>
                <a:cubicBezTo>
                  <a:pt x="117916" y="41770"/>
                  <a:pt x="118943" y="42683"/>
                  <a:pt x="120130" y="43026"/>
                </a:cubicBezTo>
                <a:cubicBezTo>
                  <a:pt x="120084" y="41017"/>
                  <a:pt x="119422" y="39008"/>
                  <a:pt x="118258" y="37365"/>
                </a:cubicBezTo>
                <a:lnTo>
                  <a:pt x="118258" y="37365"/>
                </a:lnTo>
                <a:cubicBezTo>
                  <a:pt x="118378" y="37476"/>
                  <a:pt x="118507" y="37525"/>
                  <a:pt x="118635" y="37525"/>
                </a:cubicBezTo>
                <a:cubicBezTo>
                  <a:pt x="119165" y="37525"/>
                  <a:pt x="119700" y="36698"/>
                  <a:pt x="119719" y="36018"/>
                </a:cubicBezTo>
                <a:cubicBezTo>
                  <a:pt x="119741" y="35205"/>
                  <a:pt x="119953" y="34073"/>
                  <a:pt x="120724" y="34073"/>
                </a:cubicBezTo>
                <a:cubicBezTo>
                  <a:pt x="120753" y="34073"/>
                  <a:pt x="120783" y="34075"/>
                  <a:pt x="120814" y="34078"/>
                </a:cubicBezTo>
                <a:cubicBezTo>
                  <a:pt x="121043" y="35425"/>
                  <a:pt x="121271" y="36794"/>
                  <a:pt x="121522" y="38141"/>
                </a:cubicBezTo>
                <a:cubicBezTo>
                  <a:pt x="121756" y="39544"/>
                  <a:pt x="122688" y="41296"/>
                  <a:pt x="123865" y="41296"/>
                </a:cubicBezTo>
                <a:cubicBezTo>
                  <a:pt x="124067" y="41296"/>
                  <a:pt x="124275" y="41245"/>
                  <a:pt x="124489" y="41131"/>
                </a:cubicBezTo>
                <a:lnTo>
                  <a:pt x="123941" y="38643"/>
                </a:lnTo>
                <a:lnTo>
                  <a:pt x="123941" y="38643"/>
                </a:lnTo>
                <a:cubicBezTo>
                  <a:pt x="124970" y="39609"/>
                  <a:pt x="126381" y="40129"/>
                  <a:pt x="127783" y="40129"/>
                </a:cubicBezTo>
                <a:cubicBezTo>
                  <a:pt x="128435" y="40129"/>
                  <a:pt x="129085" y="40016"/>
                  <a:pt x="129693" y="39784"/>
                </a:cubicBezTo>
                <a:cubicBezTo>
                  <a:pt x="129465" y="39282"/>
                  <a:pt x="129237" y="38780"/>
                  <a:pt x="129009" y="38278"/>
                </a:cubicBezTo>
                <a:lnTo>
                  <a:pt x="129009" y="38278"/>
                </a:lnTo>
                <a:cubicBezTo>
                  <a:pt x="129922" y="38940"/>
                  <a:pt x="130972" y="39396"/>
                  <a:pt x="132090" y="39602"/>
                </a:cubicBezTo>
                <a:cubicBezTo>
                  <a:pt x="132911" y="37781"/>
                  <a:pt x="131450" y="35433"/>
                  <a:pt x="129540" y="35082"/>
                </a:cubicBezTo>
                <a:lnTo>
                  <a:pt x="129540" y="35082"/>
                </a:lnTo>
                <a:cubicBezTo>
                  <a:pt x="131044" y="35126"/>
                  <a:pt x="132545" y="35181"/>
                  <a:pt x="134030" y="35219"/>
                </a:cubicBezTo>
                <a:cubicBezTo>
                  <a:pt x="133619" y="34603"/>
                  <a:pt x="133231" y="33987"/>
                  <a:pt x="132820" y="33371"/>
                </a:cubicBezTo>
                <a:lnTo>
                  <a:pt x="132820" y="33371"/>
                </a:lnTo>
                <a:cubicBezTo>
                  <a:pt x="133291" y="33528"/>
                  <a:pt x="133786" y="33603"/>
                  <a:pt x="134282" y="33603"/>
                </a:cubicBezTo>
                <a:cubicBezTo>
                  <a:pt x="135662" y="33603"/>
                  <a:pt x="137050" y="33019"/>
                  <a:pt x="137956" y="31978"/>
                </a:cubicBezTo>
                <a:cubicBezTo>
                  <a:pt x="137234" y="31446"/>
                  <a:pt x="136336" y="31174"/>
                  <a:pt x="135438" y="31174"/>
                </a:cubicBezTo>
                <a:cubicBezTo>
                  <a:pt x="134718" y="31174"/>
                  <a:pt x="133998" y="31349"/>
                  <a:pt x="133368" y="31704"/>
                </a:cubicBezTo>
                <a:cubicBezTo>
                  <a:pt x="132935" y="30974"/>
                  <a:pt x="132501" y="30266"/>
                  <a:pt x="132067" y="29536"/>
                </a:cubicBezTo>
                <a:cubicBezTo>
                  <a:pt x="133345" y="29490"/>
                  <a:pt x="134601" y="29422"/>
                  <a:pt x="135879" y="29353"/>
                </a:cubicBezTo>
                <a:cubicBezTo>
                  <a:pt x="135468" y="27984"/>
                  <a:pt x="134783" y="26683"/>
                  <a:pt x="133870" y="25587"/>
                </a:cubicBezTo>
                <a:lnTo>
                  <a:pt x="133870" y="25587"/>
                </a:lnTo>
                <a:cubicBezTo>
                  <a:pt x="134487" y="25907"/>
                  <a:pt x="135080" y="26226"/>
                  <a:pt x="135696" y="26546"/>
                </a:cubicBezTo>
                <a:cubicBezTo>
                  <a:pt x="134966" y="24743"/>
                  <a:pt x="133072" y="23464"/>
                  <a:pt x="131131" y="23442"/>
                </a:cubicBezTo>
                <a:cubicBezTo>
                  <a:pt x="131620" y="23156"/>
                  <a:pt x="132180" y="23021"/>
                  <a:pt x="132744" y="23021"/>
                </a:cubicBezTo>
                <a:cubicBezTo>
                  <a:pt x="133894" y="23021"/>
                  <a:pt x="135061" y="23580"/>
                  <a:pt x="135674" y="24560"/>
                </a:cubicBezTo>
                <a:cubicBezTo>
                  <a:pt x="135948" y="24172"/>
                  <a:pt x="136221" y="23784"/>
                  <a:pt x="136495" y="23396"/>
                </a:cubicBezTo>
                <a:cubicBezTo>
                  <a:pt x="137363" y="23989"/>
                  <a:pt x="138321" y="24446"/>
                  <a:pt x="139348" y="24697"/>
                </a:cubicBezTo>
                <a:cubicBezTo>
                  <a:pt x="139480" y="23704"/>
                  <a:pt x="139242" y="22679"/>
                  <a:pt x="138710" y="21839"/>
                </a:cubicBezTo>
                <a:lnTo>
                  <a:pt x="138710" y="21839"/>
                </a:lnTo>
                <a:cubicBezTo>
                  <a:pt x="139367" y="22606"/>
                  <a:pt x="140266" y="23175"/>
                  <a:pt x="141243" y="23419"/>
                </a:cubicBezTo>
                <a:cubicBezTo>
                  <a:pt x="141266" y="22917"/>
                  <a:pt x="141197" y="22414"/>
                  <a:pt x="141038" y="21935"/>
                </a:cubicBezTo>
                <a:lnTo>
                  <a:pt x="141038" y="21935"/>
                </a:lnTo>
                <a:cubicBezTo>
                  <a:pt x="141850" y="22652"/>
                  <a:pt x="142963" y="23110"/>
                  <a:pt x="144023" y="23110"/>
                </a:cubicBezTo>
                <a:cubicBezTo>
                  <a:pt x="144719" y="23110"/>
                  <a:pt x="145393" y="22912"/>
                  <a:pt x="145945" y="22460"/>
                </a:cubicBezTo>
                <a:cubicBezTo>
                  <a:pt x="147283" y="21345"/>
                  <a:pt x="146617" y="18552"/>
                  <a:pt x="144925" y="18552"/>
                </a:cubicBezTo>
                <a:cubicBezTo>
                  <a:pt x="144885" y="18552"/>
                  <a:pt x="144845" y="18554"/>
                  <a:pt x="144804" y="18557"/>
                </a:cubicBezTo>
                <a:cubicBezTo>
                  <a:pt x="144449" y="18589"/>
                  <a:pt x="144242" y="19077"/>
                  <a:pt x="144313" y="19288"/>
                </a:cubicBezTo>
                <a:lnTo>
                  <a:pt x="144313" y="19288"/>
                </a:lnTo>
                <a:cubicBezTo>
                  <a:pt x="143284" y="18983"/>
                  <a:pt x="142319" y="18483"/>
                  <a:pt x="141471" y="17827"/>
                </a:cubicBezTo>
                <a:cubicBezTo>
                  <a:pt x="141449" y="17209"/>
                  <a:pt x="141935" y="16950"/>
                  <a:pt x="142540" y="16950"/>
                </a:cubicBezTo>
                <a:cubicBezTo>
                  <a:pt x="143165" y="16950"/>
                  <a:pt x="143918" y="17226"/>
                  <a:pt x="144370" y="17667"/>
                </a:cubicBezTo>
                <a:cubicBezTo>
                  <a:pt x="144895" y="18146"/>
                  <a:pt x="145466" y="18625"/>
                  <a:pt x="146150" y="18854"/>
                </a:cubicBezTo>
                <a:cubicBezTo>
                  <a:pt x="146242" y="18888"/>
                  <a:pt x="146332" y="18902"/>
                  <a:pt x="146420" y="18902"/>
                </a:cubicBezTo>
                <a:cubicBezTo>
                  <a:pt x="146808" y="18902"/>
                  <a:pt x="147162" y="18632"/>
                  <a:pt x="147435" y="18632"/>
                </a:cubicBezTo>
                <a:cubicBezTo>
                  <a:pt x="147473" y="18632"/>
                  <a:pt x="147509" y="18637"/>
                  <a:pt x="147543" y="18648"/>
                </a:cubicBezTo>
                <a:cubicBezTo>
                  <a:pt x="148275" y="18842"/>
                  <a:pt x="149292" y="20377"/>
                  <a:pt x="149960" y="20377"/>
                </a:cubicBezTo>
                <a:cubicBezTo>
                  <a:pt x="150000" y="20377"/>
                  <a:pt x="150039" y="20372"/>
                  <a:pt x="150076" y="20360"/>
                </a:cubicBezTo>
                <a:cubicBezTo>
                  <a:pt x="150373" y="20269"/>
                  <a:pt x="150533" y="19904"/>
                  <a:pt x="150487" y="19607"/>
                </a:cubicBezTo>
                <a:cubicBezTo>
                  <a:pt x="150464" y="19287"/>
                  <a:pt x="150305" y="18991"/>
                  <a:pt x="150122" y="18740"/>
                </a:cubicBezTo>
                <a:lnTo>
                  <a:pt x="150122" y="18740"/>
                </a:lnTo>
                <a:cubicBezTo>
                  <a:pt x="150647" y="18899"/>
                  <a:pt x="151104" y="19242"/>
                  <a:pt x="151629" y="19447"/>
                </a:cubicBezTo>
                <a:cubicBezTo>
                  <a:pt x="151880" y="19561"/>
                  <a:pt x="152165" y="19635"/>
                  <a:pt x="152442" y="19635"/>
                </a:cubicBezTo>
                <a:cubicBezTo>
                  <a:pt x="152718" y="19635"/>
                  <a:pt x="152987" y="19561"/>
                  <a:pt x="153203" y="19379"/>
                </a:cubicBezTo>
                <a:cubicBezTo>
                  <a:pt x="153620" y="19050"/>
                  <a:pt x="153594" y="18257"/>
                  <a:pt x="153105" y="18074"/>
                </a:cubicBezTo>
                <a:lnTo>
                  <a:pt x="153105" y="18074"/>
                </a:lnTo>
                <a:cubicBezTo>
                  <a:pt x="153336" y="18144"/>
                  <a:pt x="153596" y="18200"/>
                  <a:pt x="153838" y="18200"/>
                </a:cubicBezTo>
                <a:cubicBezTo>
                  <a:pt x="154112" y="18200"/>
                  <a:pt x="154364" y="18127"/>
                  <a:pt x="154527" y="17918"/>
                </a:cubicBezTo>
                <a:cubicBezTo>
                  <a:pt x="154870" y="17461"/>
                  <a:pt x="154482" y="16799"/>
                  <a:pt x="153957" y="16571"/>
                </a:cubicBezTo>
                <a:cubicBezTo>
                  <a:pt x="153432" y="16366"/>
                  <a:pt x="152838" y="16434"/>
                  <a:pt x="152290" y="16343"/>
                </a:cubicBezTo>
                <a:cubicBezTo>
                  <a:pt x="151720" y="16274"/>
                  <a:pt x="151126" y="15955"/>
                  <a:pt x="151035" y="15407"/>
                </a:cubicBezTo>
                <a:lnTo>
                  <a:pt x="151035" y="15407"/>
                </a:lnTo>
                <a:cubicBezTo>
                  <a:pt x="151492" y="15521"/>
                  <a:pt x="151925" y="15612"/>
                  <a:pt x="152382" y="15727"/>
                </a:cubicBezTo>
                <a:cubicBezTo>
                  <a:pt x="152457" y="15739"/>
                  <a:pt x="152538" y="15758"/>
                  <a:pt x="152619" y="15758"/>
                </a:cubicBezTo>
                <a:cubicBezTo>
                  <a:pt x="152687" y="15758"/>
                  <a:pt x="152753" y="15745"/>
                  <a:pt x="152815" y="15704"/>
                </a:cubicBezTo>
                <a:cubicBezTo>
                  <a:pt x="153203" y="15453"/>
                  <a:pt x="152519" y="14745"/>
                  <a:pt x="152861" y="14403"/>
                </a:cubicBezTo>
                <a:lnTo>
                  <a:pt x="152861" y="14403"/>
                </a:lnTo>
                <a:cubicBezTo>
                  <a:pt x="153477" y="14768"/>
                  <a:pt x="154116" y="15133"/>
                  <a:pt x="154756" y="15476"/>
                </a:cubicBezTo>
                <a:cubicBezTo>
                  <a:pt x="154919" y="15578"/>
                  <a:pt x="155083" y="15662"/>
                  <a:pt x="155263" y="15662"/>
                </a:cubicBezTo>
                <a:cubicBezTo>
                  <a:pt x="155284" y="15662"/>
                  <a:pt x="155305" y="15661"/>
                  <a:pt x="155326" y="15658"/>
                </a:cubicBezTo>
                <a:cubicBezTo>
                  <a:pt x="155714" y="15612"/>
                  <a:pt x="155874" y="15156"/>
                  <a:pt x="155942" y="14768"/>
                </a:cubicBezTo>
                <a:cubicBezTo>
                  <a:pt x="155993" y="14382"/>
                  <a:pt x="155969" y="13910"/>
                  <a:pt x="155753" y="13650"/>
                </a:cubicBezTo>
                <a:lnTo>
                  <a:pt x="155753" y="13650"/>
                </a:lnTo>
                <a:cubicBezTo>
                  <a:pt x="155755" y="13650"/>
                  <a:pt x="155757" y="13650"/>
                  <a:pt x="155759" y="13650"/>
                </a:cubicBezTo>
                <a:cubicBezTo>
                  <a:pt x="156042" y="13650"/>
                  <a:pt x="156376" y="13385"/>
                  <a:pt x="156376" y="13056"/>
                </a:cubicBezTo>
                <a:cubicBezTo>
                  <a:pt x="156376" y="12600"/>
                  <a:pt x="155942" y="12234"/>
                  <a:pt x="155532" y="12052"/>
                </a:cubicBezTo>
                <a:cubicBezTo>
                  <a:pt x="156057" y="12052"/>
                  <a:pt x="156582" y="12052"/>
                  <a:pt x="157107" y="12075"/>
                </a:cubicBezTo>
                <a:cubicBezTo>
                  <a:pt x="157335" y="12075"/>
                  <a:pt x="157609" y="12052"/>
                  <a:pt x="157746" y="11869"/>
                </a:cubicBezTo>
                <a:cubicBezTo>
                  <a:pt x="157905" y="11595"/>
                  <a:pt x="157632" y="11230"/>
                  <a:pt x="157335" y="11093"/>
                </a:cubicBezTo>
                <a:cubicBezTo>
                  <a:pt x="157038" y="10956"/>
                  <a:pt x="156673" y="10910"/>
                  <a:pt x="156490" y="10637"/>
                </a:cubicBezTo>
                <a:cubicBezTo>
                  <a:pt x="157107" y="10294"/>
                  <a:pt x="157221" y="9267"/>
                  <a:pt x="156696" y="8788"/>
                </a:cubicBezTo>
                <a:lnTo>
                  <a:pt x="156696" y="8788"/>
                </a:lnTo>
                <a:cubicBezTo>
                  <a:pt x="156479" y="9081"/>
                  <a:pt x="156106" y="9249"/>
                  <a:pt x="155739" y="9249"/>
                </a:cubicBezTo>
                <a:cubicBezTo>
                  <a:pt x="155564" y="9249"/>
                  <a:pt x="155390" y="9211"/>
                  <a:pt x="155235" y="9130"/>
                </a:cubicBezTo>
                <a:cubicBezTo>
                  <a:pt x="154756" y="8902"/>
                  <a:pt x="154505" y="8263"/>
                  <a:pt x="154664" y="7761"/>
                </a:cubicBezTo>
                <a:lnTo>
                  <a:pt x="154664" y="7761"/>
                </a:lnTo>
                <a:cubicBezTo>
                  <a:pt x="154944" y="7973"/>
                  <a:pt x="156111" y="8144"/>
                  <a:pt x="157309" y="8144"/>
                </a:cubicBezTo>
                <a:cubicBezTo>
                  <a:pt x="158948" y="8144"/>
                  <a:pt x="160646" y="7823"/>
                  <a:pt x="160211" y="6848"/>
                </a:cubicBezTo>
                <a:lnTo>
                  <a:pt x="160211" y="6848"/>
                </a:lnTo>
                <a:cubicBezTo>
                  <a:pt x="160350" y="7160"/>
                  <a:pt x="160644" y="7294"/>
                  <a:pt x="160964" y="7294"/>
                </a:cubicBezTo>
                <a:cubicBezTo>
                  <a:pt x="161534" y="7294"/>
                  <a:pt x="162190" y="6868"/>
                  <a:pt x="162219" y="6254"/>
                </a:cubicBezTo>
                <a:cubicBezTo>
                  <a:pt x="162263" y="5371"/>
                  <a:pt x="161311" y="4671"/>
                  <a:pt x="160398" y="4671"/>
                </a:cubicBezTo>
                <a:cubicBezTo>
                  <a:pt x="160343" y="4671"/>
                  <a:pt x="160288" y="4674"/>
                  <a:pt x="160234" y="4679"/>
                </a:cubicBezTo>
                <a:cubicBezTo>
                  <a:pt x="160896" y="3561"/>
                  <a:pt x="165506" y="0"/>
                  <a:pt x="166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7"/>
          <p:cNvSpPr/>
          <p:nvPr/>
        </p:nvSpPr>
        <p:spPr>
          <a:xfrm flipH="1">
            <a:off x="7075943" y="-256412"/>
            <a:ext cx="4683411" cy="2338603"/>
          </a:xfrm>
          <a:custGeom>
            <a:avLst/>
            <a:gdLst/>
            <a:ahLst/>
            <a:cxnLst/>
            <a:rect l="l" t="t" r="r" b="b"/>
            <a:pathLst>
              <a:path w="155828" h="70594" extrusionOk="0">
                <a:moveTo>
                  <a:pt x="135057" y="13393"/>
                </a:moveTo>
                <a:lnTo>
                  <a:pt x="135057" y="13393"/>
                </a:lnTo>
                <a:cubicBezTo>
                  <a:pt x="135231" y="13660"/>
                  <a:pt x="135412" y="13972"/>
                  <a:pt x="135600" y="14309"/>
                </a:cubicBezTo>
                <a:lnTo>
                  <a:pt x="135600" y="14309"/>
                </a:lnTo>
                <a:cubicBezTo>
                  <a:pt x="135420" y="14002"/>
                  <a:pt x="135239" y="13696"/>
                  <a:pt x="135057" y="13393"/>
                </a:cubicBezTo>
                <a:close/>
                <a:moveTo>
                  <a:pt x="5689" y="29472"/>
                </a:moveTo>
                <a:lnTo>
                  <a:pt x="5689" y="29472"/>
                </a:lnTo>
                <a:cubicBezTo>
                  <a:pt x="5838" y="29508"/>
                  <a:pt x="6011" y="29536"/>
                  <a:pt x="6209" y="29554"/>
                </a:cubicBezTo>
                <a:cubicBezTo>
                  <a:pt x="6035" y="29525"/>
                  <a:pt x="5862" y="29498"/>
                  <a:pt x="5689" y="29472"/>
                </a:cubicBezTo>
                <a:close/>
                <a:moveTo>
                  <a:pt x="146659" y="0"/>
                </a:moveTo>
                <a:cubicBezTo>
                  <a:pt x="142570" y="0"/>
                  <a:pt x="138364" y="360"/>
                  <a:pt x="137020" y="360"/>
                </a:cubicBezTo>
                <a:lnTo>
                  <a:pt x="206" y="360"/>
                </a:lnTo>
                <a:lnTo>
                  <a:pt x="206" y="2300"/>
                </a:lnTo>
                <a:lnTo>
                  <a:pt x="206" y="34141"/>
                </a:lnTo>
                <a:lnTo>
                  <a:pt x="206" y="54616"/>
                </a:lnTo>
                <a:lnTo>
                  <a:pt x="206" y="63517"/>
                </a:lnTo>
                <a:cubicBezTo>
                  <a:pt x="206" y="64796"/>
                  <a:pt x="46" y="66188"/>
                  <a:pt x="206" y="67443"/>
                </a:cubicBezTo>
                <a:cubicBezTo>
                  <a:pt x="297" y="68083"/>
                  <a:pt x="0" y="68699"/>
                  <a:pt x="365" y="69292"/>
                </a:cubicBezTo>
                <a:cubicBezTo>
                  <a:pt x="502" y="69521"/>
                  <a:pt x="1849" y="70502"/>
                  <a:pt x="2100" y="70593"/>
                </a:cubicBezTo>
                <a:cubicBezTo>
                  <a:pt x="2123" y="70593"/>
                  <a:pt x="2146" y="70593"/>
                  <a:pt x="2146" y="70571"/>
                </a:cubicBezTo>
                <a:cubicBezTo>
                  <a:pt x="2100" y="69064"/>
                  <a:pt x="2054" y="67535"/>
                  <a:pt x="1986" y="66005"/>
                </a:cubicBezTo>
                <a:lnTo>
                  <a:pt x="1986" y="66005"/>
                </a:lnTo>
                <a:cubicBezTo>
                  <a:pt x="2739" y="66873"/>
                  <a:pt x="3584" y="67786"/>
                  <a:pt x="4725" y="67991"/>
                </a:cubicBezTo>
                <a:cubicBezTo>
                  <a:pt x="4826" y="68010"/>
                  <a:pt x="4929" y="68019"/>
                  <a:pt x="5032" y="68019"/>
                </a:cubicBezTo>
                <a:cubicBezTo>
                  <a:pt x="5830" y="68019"/>
                  <a:pt x="6663" y="67493"/>
                  <a:pt x="6884" y="66801"/>
                </a:cubicBezTo>
                <a:lnTo>
                  <a:pt x="6884" y="66801"/>
                </a:lnTo>
                <a:cubicBezTo>
                  <a:pt x="7094" y="67238"/>
                  <a:pt x="7727" y="67501"/>
                  <a:pt x="8377" y="67501"/>
                </a:cubicBezTo>
                <a:cubicBezTo>
                  <a:pt x="8857" y="67501"/>
                  <a:pt x="9346" y="67357"/>
                  <a:pt x="9678" y="67033"/>
                </a:cubicBezTo>
                <a:cubicBezTo>
                  <a:pt x="10660" y="66051"/>
                  <a:pt x="10956" y="64499"/>
                  <a:pt x="12098" y="63723"/>
                </a:cubicBezTo>
                <a:cubicBezTo>
                  <a:pt x="11173" y="63020"/>
                  <a:pt x="10037" y="62653"/>
                  <a:pt x="8890" y="62653"/>
                </a:cubicBezTo>
                <a:cubicBezTo>
                  <a:pt x="8735" y="62653"/>
                  <a:pt x="8578" y="62659"/>
                  <a:pt x="8423" y="62673"/>
                </a:cubicBezTo>
                <a:cubicBezTo>
                  <a:pt x="8377" y="61691"/>
                  <a:pt x="7418" y="60961"/>
                  <a:pt x="6460" y="60847"/>
                </a:cubicBezTo>
                <a:cubicBezTo>
                  <a:pt x="6331" y="60832"/>
                  <a:pt x="6203" y="60825"/>
                  <a:pt x="6075" y="60825"/>
                </a:cubicBezTo>
                <a:cubicBezTo>
                  <a:pt x="5245" y="60825"/>
                  <a:pt x="4420" y="61121"/>
                  <a:pt x="3629" y="61418"/>
                </a:cubicBezTo>
                <a:cubicBezTo>
                  <a:pt x="5661" y="58405"/>
                  <a:pt x="1027" y="54479"/>
                  <a:pt x="2237" y="51055"/>
                </a:cubicBezTo>
                <a:cubicBezTo>
                  <a:pt x="2602" y="50051"/>
                  <a:pt x="3447" y="49252"/>
                  <a:pt x="3812" y="48247"/>
                </a:cubicBezTo>
                <a:cubicBezTo>
                  <a:pt x="4291" y="46992"/>
                  <a:pt x="3515" y="45851"/>
                  <a:pt x="2351" y="45508"/>
                </a:cubicBezTo>
                <a:cubicBezTo>
                  <a:pt x="3675" y="44230"/>
                  <a:pt x="6003" y="43660"/>
                  <a:pt x="7738" y="43020"/>
                </a:cubicBezTo>
                <a:cubicBezTo>
                  <a:pt x="8491" y="44091"/>
                  <a:pt x="9779" y="44731"/>
                  <a:pt x="11062" y="44731"/>
                </a:cubicBezTo>
                <a:cubicBezTo>
                  <a:pt x="11255" y="44731"/>
                  <a:pt x="11449" y="44717"/>
                  <a:pt x="11641" y="44687"/>
                </a:cubicBezTo>
                <a:cubicBezTo>
                  <a:pt x="11185" y="43637"/>
                  <a:pt x="10500" y="42701"/>
                  <a:pt x="9632" y="41970"/>
                </a:cubicBezTo>
                <a:cubicBezTo>
                  <a:pt x="10591" y="41948"/>
                  <a:pt x="11550" y="41719"/>
                  <a:pt x="12417" y="41331"/>
                </a:cubicBezTo>
                <a:cubicBezTo>
                  <a:pt x="12554" y="41263"/>
                  <a:pt x="12714" y="41194"/>
                  <a:pt x="12759" y="41057"/>
                </a:cubicBezTo>
                <a:cubicBezTo>
                  <a:pt x="12896" y="40761"/>
                  <a:pt x="12531" y="40510"/>
                  <a:pt x="12235" y="40396"/>
                </a:cubicBezTo>
                <a:cubicBezTo>
                  <a:pt x="11436" y="40099"/>
                  <a:pt x="10660" y="39779"/>
                  <a:pt x="9861" y="39482"/>
                </a:cubicBezTo>
                <a:cubicBezTo>
                  <a:pt x="10979" y="39482"/>
                  <a:pt x="12098" y="39094"/>
                  <a:pt x="12942" y="38387"/>
                </a:cubicBezTo>
                <a:cubicBezTo>
                  <a:pt x="11713" y="37828"/>
                  <a:pt x="10357" y="37550"/>
                  <a:pt x="8999" y="37550"/>
                </a:cubicBezTo>
                <a:cubicBezTo>
                  <a:pt x="7613" y="37550"/>
                  <a:pt x="6225" y="37840"/>
                  <a:pt x="4968" y="38417"/>
                </a:cubicBezTo>
                <a:lnTo>
                  <a:pt x="4968" y="38417"/>
                </a:lnTo>
                <a:cubicBezTo>
                  <a:pt x="6080" y="37753"/>
                  <a:pt x="7032" y="36828"/>
                  <a:pt x="7715" y="35739"/>
                </a:cubicBezTo>
                <a:lnTo>
                  <a:pt x="7715" y="35739"/>
                </a:lnTo>
                <a:cubicBezTo>
                  <a:pt x="6254" y="35762"/>
                  <a:pt x="4816" y="36333"/>
                  <a:pt x="3721" y="37314"/>
                </a:cubicBezTo>
                <a:cubicBezTo>
                  <a:pt x="4679" y="36218"/>
                  <a:pt x="5433" y="34963"/>
                  <a:pt x="5958" y="33594"/>
                </a:cubicBezTo>
                <a:lnTo>
                  <a:pt x="5958" y="33594"/>
                </a:lnTo>
                <a:cubicBezTo>
                  <a:pt x="5178" y="33976"/>
                  <a:pt x="4316" y="34163"/>
                  <a:pt x="3455" y="34163"/>
                </a:cubicBezTo>
                <a:cubicBezTo>
                  <a:pt x="3031" y="34163"/>
                  <a:pt x="2606" y="34118"/>
                  <a:pt x="2191" y="34027"/>
                </a:cubicBezTo>
                <a:cubicBezTo>
                  <a:pt x="1826" y="33959"/>
                  <a:pt x="1392" y="33571"/>
                  <a:pt x="1666" y="33297"/>
                </a:cubicBezTo>
                <a:cubicBezTo>
                  <a:pt x="1732" y="33215"/>
                  <a:pt x="1855" y="33204"/>
                  <a:pt x="1978" y="33204"/>
                </a:cubicBezTo>
                <a:cubicBezTo>
                  <a:pt x="2028" y="33204"/>
                  <a:pt x="2077" y="33206"/>
                  <a:pt x="2123" y="33206"/>
                </a:cubicBezTo>
                <a:cubicBezTo>
                  <a:pt x="3241" y="33320"/>
                  <a:pt x="4360" y="33434"/>
                  <a:pt x="5478" y="33525"/>
                </a:cubicBezTo>
                <a:cubicBezTo>
                  <a:pt x="4360" y="32315"/>
                  <a:pt x="3036" y="31334"/>
                  <a:pt x="1575" y="30603"/>
                </a:cubicBezTo>
                <a:lnTo>
                  <a:pt x="1575" y="30603"/>
                </a:lnTo>
                <a:cubicBezTo>
                  <a:pt x="2876" y="30923"/>
                  <a:pt x="4200" y="31243"/>
                  <a:pt x="5524" y="31562"/>
                </a:cubicBezTo>
                <a:cubicBezTo>
                  <a:pt x="5433" y="30512"/>
                  <a:pt x="4679" y="29531"/>
                  <a:pt x="3675" y="29165"/>
                </a:cubicBezTo>
                <a:lnTo>
                  <a:pt x="3675" y="29165"/>
                </a:lnTo>
                <a:cubicBezTo>
                  <a:pt x="4346" y="29274"/>
                  <a:pt x="5017" y="29369"/>
                  <a:pt x="5689" y="29472"/>
                </a:cubicBezTo>
                <a:lnTo>
                  <a:pt x="5689" y="29472"/>
                </a:lnTo>
                <a:cubicBezTo>
                  <a:pt x="4285" y="29128"/>
                  <a:pt x="4850" y="27988"/>
                  <a:pt x="4520" y="26792"/>
                </a:cubicBezTo>
                <a:cubicBezTo>
                  <a:pt x="3858" y="24463"/>
                  <a:pt x="3173" y="22364"/>
                  <a:pt x="2009" y="20172"/>
                </a:cubicBezTo>
                <a:lnTo>
                  <a:pt x="2009" y="20172"/>
                </a:lnTo>
                <a:cubicBezTo>
                  <a:pt x="2899" y="20857"/>
                  <a:pt x="3926" y="21359"/>
                  <a:pt x="5022" y="21633"/>
                </a:cubicBezTo>
                <a:cubicBezTo>
                  <a:pt x="4976" y="21131"/>
                  <a:pt x="4908" y="20629"/>
                  <a:pt x="4908" y="20104"/>
                </a:cubicBezTo>
                <a:lnTo>
                  <a:pt x="4908" y="20104"/>
                </a:lnTo>
                <a:cubicBezTo>
                  <a:pt x="5554" y="20521"/>
                  <a:pt x="6296" y="20843"/>
                  <a:pt x="7082" y="20843"/>
                </a:cubicBezTo>
                <a:cubicBezTo>
                  <a:pt x="7155" y="20843"/>
                  <a:pt x="7230" y="20840"/>
                  <a:pt x="7304" y="20834"/>
                </a:cubicBezTo>
                <a:cubicBezTo>
                  <a:pt x="7030" y="20241"/>
                  <a:pt x="6734" y="19625"/>
                  <a:pt x="6437" y="19031"/>
                </a:cubicBezTo>
                <a:lnTo>
                  <a:pt x="6437" y="19031"/>
                </a:lnTo>
                <a:cubicBezTo>
                  <a:pt x="6939" y="19236"/>
                  <a:pt x="7281" y="19693"/>
                  <a:pt x="7761" y="19921"/>
                </a:cubicBezTo>
                <a:cubicBezTo>
                  <a:pt x="7903" y="19999"/>
                  <a:pt x="8076" y="20038"/>
                  <a:pt x="8247" y="20038"/>
                </a:cubicBezTo>
                <a:cubicBezTo>
                  <a:pt x="8627" y="20038"/>
                  <a:pt x="9000" y="19849"/>
                  <a:pt x="9016" y="19488"/>
                </a:cubicBezTo>
                <a:cubicBezTo>
                  <a:pt x="9039" y="19328"/>
                  <a:pt x="8970" y="19168"/>
                  <a:pt x="8902" y="19031"/>
                </a:cubicBezTo>
                <a:cubicBezTo>
                  <a:pt x="8449" y="18018"/>
                  <a:pt x="7793" y="17127"/>
                  <a:pt x="6971" y="16415"/>
                </a:cubicBezTo>
                <a:lnTo>
                  <a:pt x="6971" y="16415"/>
                </a:lnTo>
                <a:cubicBezTo>
                  <a:pt x="7405" y="16758"/>
                  <a:pt x="7939" y="16984"/>
                  <a:pt x="8491" y="17045"/>
                </a:cubicBezTo>
                <a:cubicBezTo>
                  <a:pt x="8548" y="17052"/>
                  <a:pt x="8608" y="17057"/>
                  <a:pt x="8670" y="17057"/>
                </a:cubicBezTo>
                <a:cubicBezTo>
                  <a:pt x="8808" y="17057"/>
                  <a:pt x="8951" y="17033"/>
                  <a:pt x="9062" y="16954"/>
                </a:cubicBezTo>
                <a:cubicBezTo>
                  <a:pt x="9427" y="16726"/>
                  <a:pt x="9267" y="16155"/>
                  <a:pt x="9062" y="15767"/>
                </a:cubicBezTo>
                <a:cubicBezTo>
                  <a:pt x="8617" y="15011"/>
                  <a:pt x="8042" y="14320"/>
                  <a:pt x="7379" y="13757"/>
                </a:cubicBezTo>
                <a:lnTo>
                  <a:pt x="7379" y="13757"/>
                </a:lnTo>
                <a:cubicBezTo>
                  <a:pt x="7849" y="14145"/>
                  <a:pt x="8423" y="14425"/>
                  <a:pt x="9039" y="14557"/>
                </a:cubicBezTo>
                <a:cubicBezTo>
                  <a:pt x="9290" y="14101"/>
                  <a:pt x="8811" y="13621"/>
                  <a:pt x="8446" y="13279"/>
                </a:cubicBezTo>
                <a:cubicBezTo>
                  <a:pt x="7281" y="12092"/>
                  <a:pt x="6985" y="10152"/>
                  <a:pt x="7738" y="8668"/>
                </a:cubicBezTo>
                <a:lnTo>
                  <a:pt x="7738" y="8668"/>
                </a:lnTo>
                <a:cubicBezTo>
                  <a:pt x="7943" y="9353"/>
                  <a:pt x="8286" y="9969"/>
                  <a:pt x="8719" y="10540"/>
                </a:cubicBezTo>
                <a:cubicBezTo>
                  <a:pt x="9130" y="9330"/>
                  <a:pt x="9541" y="8143"/>
                  <a:pt x="9952" y="6934"/>
                </a:cubicBezTo>
                <a:lnTo>
                  <a:pt x="9952" y="6934"/>
                </a:lnTo>
                <a:cubicBezTo>
                  <a:pt x="9929" y="7459"/>
                  <a:pt x="10294" y="7961"/>
                  <a:pt x="10797" y="8098"/>
                </a:cubicBezTo>
                <a:cubicBezTo>
                  <a:pt x="10889" y="8123"/>
                  <a:pt x="10985" y="8135"/>
                  <a:pt x="11081" y="8135"/>
                </a:cubicBezTo>
                <a:cubicBezTo>
                  <a:pt x="11506" y="8135"/>
                  <a:pt x="11938" y="7899"/>
                  <a:pt x="12143" y="7527"/>
                </a:cubicBezTo>
                <a:lnTo>
                  <a:pt x="12143" y="7527"/>
                </a:lnTo>
                <a:cubicBezTo>
                  <a:pt x="11778" y="8463"/>
                  <a:pt x="11436" y="9376"/>
                  <a:pt x="11093" y="10312"/>
                </a:cubicBezTo>
                <a:cubicBezTo>
                  <a:pt x="10933" y="10723"/>
                  <a:pt x="10774" y="11179"/>
                  <a:pt x="10956" y="11567"/>
                </a:cubicBezTo>
                <a:cubicBezTo>
                  <a:pt x="11062" y="11806"/>
                  <a:pt x="11338" y="11952"/>
                  <a:pt x="11582" y="11952"/>
                </a:cubicBezTo>
                <a:cubicBezTo>
                  <a:pt x="11725" y="11952"/>
                  <a:pt x="11858" y="11902"/>
                  <a:pt x="11938" y="11789"/>
                </a:cubicBezTo>
                <a:lnTo>
                  <a:pt x="11938" y="11789"/>
                </a:lnTo>
                <a:cubicBezTo>
                  <a:pt x="11526" y="12567"/>
                  <a:pt x="11210" y="13449"/>
                  <a:pt x="11276" y="14352"/>
                </a:cubicBezTo>
                <a:cubicBezTo>
                  <a:pt x="11344" y="15265"/>
                  <a:pt x="11892" y="16201"/>
                  <a:pt x="12782" y="16497"/>
                </a:cubicBezTo>
                <a:cubicBezTo>
                  <a:pt x="12958" y="16147"/>
                  <a:pt x="13028" y="15754"/>
                  <a:pt x="12952" y="15360"/>
                </a:cubicBezTo>
                <a:lnTo>
                  <a:pt x="12952" y="15360"/>
                </a:lnTo>
                <a:cubicBezTo>
                  <a:pt x="13086" y="16008"/>
                  <a:pt x="13228" y="16692"/>
                  <a:pt x="13695" y="17159"/>
                </a:cubicBezTo>
                <a:cubicBezTo>
                  <a:pt x="13954" y="17444"/>
                  <a:pt x="14352" y="17611"/>
                  <a:pt x="14728" y="17611"/>
                </a:cubicBezTo>
                <a:cubicBezTo>
                  <a:pt x="15014" y="17611"/>
                  <a:pt x="15288" y="17514"/>
                  <a:pt x="15476" y="17296"/>
                </a:cubicBezTo>
                <a:cubicBezTo>
                  <a:pt x="15635" y="17091"/>
                  <a:pt x="15704" y="16817"/>
                  <a:pt x="15750" y="16566"/>
                </a:cubicBezTo>
                <a:cubicBezTo>
                  <a:pt x="15932" y="15607"/>
                  <a:pt x="15795" y="14603"/>
                  <a:pt x="15384" y="13713"/>
                </a:cubicBezTo>
                <a:lnTo>
                  <a:pt x="15384" y="13713"/>
                </a:lnTo>
                <a:cubicBezTo>
                  <a:pt x="15544" y="14010"/>
                  <a:pt x="15727" y="14329"/>
                  <a:pt x="16024" y="14512"/>
                </a:cubicBezTo>
                <a:cubicBezTo>
                  <a:pt x="16154" y="14598"/>
                  <a:pt x="16320" y="14649"/>
                  <a:pt x="16483" y="14649"/>
                </a:cubicBezTo>
                <a:cubicBezTo>
                  <a:pt x="16663" y="14649"/>
                  <a:pt x="16839" y="14587"/>
                  <a:pt x="16959" y="14443"/>
                </a:cubicBezTo>
                <a:cubicBezTo>
                  <a:pt x="17073" y="14283"/>
                  <a:pt x="17096" y="14032"/>
                  <a:pt x="17096" y="13804"/>
                </a:cubicBezTo>
                <a:cubicBezTo>
                  <a:pt x="17073" y="12549"/>
                  <a:pt x="16845" y="11019"/>
                  <a:pt x="17850" y="10266"/>
                </a:cubicBezTo>
                <a:lnTo>
                  <a:pt x="18101" y="13211"/>
                </a:lnTo>
                <a:cubicBezTo>
                  <a:pt x="18626" y="12823"/>
                  <a:pt x="19265" y="12572"/>
                  <a:pt x="19927" y="12503"/>
                </a:cubicBezTo>
                <a:lnTo>
                  <a:pt x="19927" y="12503"/>
                </a:lnTo>
                <a:cubicBezTo>
                  <a:pt x="19402" y="13325"/>
                  <a:pt x="18648" y="15836"/>
                  <a:pt x="19173" y="16794"/>
                </a:cubicBezTo>
                <a:cubicBezTo>
                  <a:pt x="19300" y="17019"/>
                  <a:pt x="19524" y="17110"/>
                  <a:pt x="19773" y="17110"/>
                </a:cubicBezTo>
                <a:cubicBezTo>
                  <a:pt x="20107" y="17110"/>
                  <a:pt x="20487" y="16948"/>
                  <a:pt x="20748" y="16726"/>
                </a:cubicBezTo>
                <a:cubicBezTo>
                  <a:pt x="21182" y="16315"/>
                  <a:pt x="21570" y="15744"/>
                  <a:pt x="22164" y="15676"/>
                </a:cubicBezTo>
                <a:lnTo>
                  <a:pt x="22164" y="15676"/>
                </a:lnTo>
                <a:cubicBezTo>
                  <a:pt x="21912" y="16566"/>
                  <a:pt x="21661" y="17479"/>
                  <a:pt x="21433" y="18392"/>
                </a:cubicBezTo>
                <a:cubicBezTo>
                  <a:pt x="21296" y="18894"/>
                  <a:pt x="21205" y="19556"/>
                  <a:pt x="21616" y="19876"/>
                </a:cubicBezTo>
                <a:cubicBezTo>
                  <a:pt x="21747" y="19981"/>
                  <a:pt x="21885" y="20027"/>
                  <a:pt x="22023" y="20027"/>
                </a:cubicBezTo>
                <a:cubicBezTo>
                  <a:pt x="22603" y="20027"/>
                  <a:pt x="23193" y="19211"/>
                  <a:pt x="23396" y="18529"/>
                </a:cubicBezTo>
                <a:lnTo>
                  <a:pt x="23396" y="18529"/>
                </a:lnTo>
                <a:cubicBezTo>
                  <a:pt x="24423" y="19305"/>
                  <a:pt x="23921" y="20994"/>
                  <a:pt x="23122" y="22021"/>
                </a:cubicBezTo>
                <a:cubicBezTo>
                  <a:pt x="22323" y="23048"/>
                  <a:pt x="21273" y="24167"/>
                  <a:pt x="21524" y="25445"/>
                </a:cubicBezTo>
                <a:cubicBezTo>
                  <a:pt x="22460" y="24623"/>
                  <a:pt x="23350" y="23710"/>
                  <a:pt x="24126" y="22752"/>
                </a:cubicBezTo>
                <a:lnTo>
                  <a:pt x="24126" y="22752"/>
                </a:lnTo>
                <a:cubicBezTo>
                  <a:pt x="24195" y="24737"/>
                  <a:pt x="23761" y="26746"/>
                  <a:pt x="22917" y="28549"/>
                </a:cubicBezTo>
                <a:cubicBezTo>
                  <a:pt x="24024" y="28461"/>
                  <a:pt x="25046" y="27663"/>
                  <a:pt x="25418" y="26614"/>
                </a:cubicBezTo>
                <a:lnTo>
                  <a:pt x="25418" y="26614"/>
                </a:lnTo>
                <a:cubicBezTo>
                  <a:pt x="24830" y="28442"/>
                  <a:pt x="25361" y="30581"/>
                  <a:pt x="26751" y="31905"/>
                </a:cubicBezTo>
                <a:cubicBezTo>
                  <a:pt x="27117" y="30946"/>
                  <a:pt x="27231" y="29896"/>
                  <a:pt x="27094" y="28869"/>
                </a:cubicBezTo>
                <a:lnTo>
                  <a:pt x="27094" y="28869"/>
                </a:lnTo>
                <a:cubicBezTo>
                  <a:pt x="27277" y="29682"/>
                  <a:pt x="28057" y="30314"/>
                  <a:pt x="28854" y="30314"/>
                </a:cubicBezTo>
                <a:cubicBezTo>
                  <a:pt x="28952" y="30314"/>
                  <a:pt x="29050" y="30304"/>
                  <a:pt x="29148" y="30284"/>
                </a:cubicBezTo>
                <a:cubicBezTo>
                  <a:pt x="29894" y="30135"/>
                  <a:pt x="30411" y="29346"/>
                  <a:pt x="30339" y="28614"/>
                </a:cubicBezTo>
                <a:lnTo>
                  <a:pt x="30339" y="28614"/>
                </a:lnTo>
                <a:cubicBezTo>
                  <a:pt x="30596" y="29064"/>
                  <a:pt x="31160" y="29302"/>
                  <a:pt x="31739" y="29302"/>
                </a:cubicBezTo>
                <a:cubicBezTo>
                  <a:pt x="32306" y="29302"/>
                  <a:pt x="32888" y="29074"/>
                  <a:pt x="33211" y="28595"/>
                </a:cubicBezTo>
                <a:cubicBezTo>
                  <a:pt x="33815" y="27669"/>
                  <a:pt x="33560" y="26447"/>
                  <a:pt x="32937" y="25510"/>
                </a:cubicBezTo>
                <a:lnTo>
                  <a:pt x="32937" y="25510"/>
                </a:lnTo>
                <a:cubicBezTo>
                  <a:pt x="33334" y="25874"/>
                  <a:pt x="33855" y="26091"/>
                  <a:pt x="34398" y="26107"/>
                </a:cubicBezTo>
                <a:cubicBezTo>
                  <a:pt x="33964" y="24692"/>
                  <a:pt x="32709" y="23710"/>
                  <a:pt x="31750" y="22592"/>
                </a:cubicBezTo>
                <a:cubicBezTo>
                  <a:pt x="30769" y="21473"/>
                  <a:pt x="30061" y="19761"/>
                  <a:pt x="30906" y="18552"/>
                </a:cubicBezTo>
                <a:lnTo>
                  <a:pt x="30906" y="18552"/>
                </a:lnTo>
                <a:cubicBezTo>
                  <a:pt x="31020" y="19556"/>
                  <a:pt x="31682" y="20469"/>
                  <a:pt x="32618" y="20880"/>
                </a:cubicBezTo>
                <a:cubicBezTo>
                  <a:pt x="32618" y="20081"/>
                  <a:pt x="32640" y="19259"/>
                  <a:pt x="32663" y="18460"/>
                </a:cubicBezTo>
                <a:cubicBezTo>
                  <a:pt x="33013" y="19139"/>
                  <a:pt x="33770" y="19596"/>
                  <a:pt x="34552" y="19596"/>
                </a:cubicBezTo>
                <a:cubicBezTo>
                  <a:pt x="34637" y="19596"/>
                  <a:pt x="34723" y="19590"/>
                  <a:pt x="34809" y="19579"/>
                </a:cubicBezTo>
                <a:cubicBezTo>
                  <a:pt x="34580" y="18004"/>
                  <a:pt x="35151" y="16657"/>
                  <a:pt x="35128" y="15151"/>
                </a:cubicBezTo>
                <a:cubicBezTo>
                  <a:pt x="35105" y="13553"/>
                  <a:pt x="34375" y="11795"/>
                  <a:pt x="33553" y="10472"/>
                </a:cubicBezTo>
                <a:lnTo>
                  <a:pt x="33553" y="10472"/>
                </a:lnTo>
                <a:cubicBezTo>
                  <a:pt x="34284" y="10905"/>
                  <a:pt x="34877" y="11522"/>
                  <a:pt x="35265" y="12252"/>
                </a:cubicBezTo>
                <a:cubicBezTo>
                  <a:pt x="35460" y="11180"/>
                  <a:pt x="35306" y="10058"/>
                  <a:pt x="34858" y="9071"/>
                </a:cubicBezTo>
                <a:lnTo>
                  <a:pt x="34858" y="9071"/>
                </a:lnTo>
                <a:cubicBezTo>
                  <a:pt x="35082" y="9341"/>
                  <a:pt x="35410" y="9521"/>
                  <a:pt x="35767" y="9536"/>
                </a:cubicBezTo>
                <a:cubicBezTo>
                  <a:pt x="35334" y="8600"/>
                  <a:pt x="34900" y="7664"/>
                  <a:pt x="34444" y="6751"/>
                </a:cubicBezTo>
                <a:lnTo>
                  <a:pt x="34444" y="6751"/>
                </a:lnTo>
                <a:cubicBezTo>
                  <a:pt x="35516" y="7093"/>
                  <a:pt x="36361" y="8006"/>
                  <a:pt x="36612" y="9079"/>
                </a:cubicBezTo>
                <a:cubicBezTo>
                  <a:pt x="37046" y="8212"/>
                  <a:pt x="37205" y="7230"/>
                  <a:pt x="37068" y="6295"/>
                </a:cubicBezTo>
                <a:lnTo>
                  <a:pt x="37068" y="6295"/>
                </a:lnTo>
                <a:cubicBezTo>
                  <a:pt x="38369" y="8372"/>
                  <a:pt x="35882" y="11293"/>
                  <a:pt x="36977" y="13485"/>
                </a:cubicBezTo>
                <a:cubicBezTo>
                  <a:pt x="37046" y="12617"/>
                  <a:pt x="37434" y="11795"/>
                  <a:pt x="38073" y="11202"/>
                </a:cubicBezTo>
                <a:lnTo>
                  <a:pt x="38073" y="11202"/>
                </a:lnTo>
                <a:cubicBezTo>
                  <a:pt x="37320" y="13051"/>
                  <a:pt x="36612" y="15265"/>
                  <a:pt x="37730" y="16931"/>
                </a:cubicBezTo>
                <a:cubicBezTo>
                  <a:pt x="38009" y="16823"/>
                  <a:pt x="38235" y="16568"/>
                  <a:pt x="38323" y="16272"/>
                </a:cubicBezTo>
                <a:lnTo>
                  <a:pt x="38323" y="16272"/>
                </a:lnTo>
                <a:cubicBezTo>
                  <a:pt x="38373" y="17265"/>
                  <a:pt x="39103" y="18199"/>
                  <a:pt x="40059" y="18438"/>
                </a:cubicBezTo>
                <a:cubicBezTo>
                  <a:pt x="39853" y="17616"/>
                  <a:pt x="39625" y="16794"/>
                  <a:pt x="39397" y="15972"/>
                </a:cubicBezTo>
                <a:lnTo>
                  <a:pt x="39397" y="15972"/>
                </a:lnTo>
                <a:cubicBezTo>
                  <a:pt x="39743" y="16722"/>
                  <a:pt x="40558" y="17213"/>
                  <a:pt x="41366" y="17213"/>
                </a:cubicBezTo>
                <a:cubicBezTo>
                  <a:pt x="41517" y="17213"/>
                  <a:pt x="41668" y="17195"/>
                  <a:pt x="41816" y="17159"/>
                </a:cubicBezTo>
                <a:cubicBezTo>
                  <a:pt x="40835" y="16269"/>
                  <a:pt x="40720" y="14580"/>
                  <a:pt x="41565" y="13553"/>
                </a:cubicBezTo>
                <a:lnTo>
                  <a:pt x="41565" y="13553"/>
                </a:lnTo>
                <a:cubicBezTo>
                  <a:pt x="41793" y="14375"/>
                  <a:pt x="42273" y="15105"/>
                  <a:pt x="42912" y="15653"/>
                </a:cubicBezTo>
                <a:cubicBezTo>
                  <a:pt x="42501" y="13850"/>
                  <a:pt x="42798" y="11910"/>
                  <a:pt x="43688" y="10312"/>
                </a:cubicBezTo>
                <a:lnTo>
                  <a:pt x="43688" y="10312"/>
                </a:lnTo>
                <a:cubicBezTo>
                  <a:pt x="43505" y="12024"/>
                  <a:pt x="43642" y="13781"/>
                  <a:pt x="44053" y="15470"/>
                </a:cubicBezTo>
                <a:cubicBezTo>
                  <a:pt x="44248" y="15399"/>
                  <a:pt x="44388" y="15178"/>
                  <a:pt x="44377" y="14964"/>
                </a:cubicBezTo>
                <a:lnTo>
                  <a:pt x="44377" y="14964"/>
                </a:lnTo>
                <a:cubicBezTo>
                  <a:pt x="44689" y="15985"/>
                  <a:pt x="45455" y="16867"/>
                  <a:pt x="46404" y="17342"/>
                </a:cubicBezTo>
                <a:cubicBezTo>
                  <a:pt x="45605" y="15607"/>
                  <a:pt x="45377" y="13621"/>
                  <a:pt x="45742" y="11727"/>
                </a:cubicBezTo>
                <a:lnTo>
                  <a:pt x="45742" y="11727"/>
                </a:lnTo>
                <a:cubicBezTo>
                  <a:pt x="45719" y="13142"/>
                  <a:pt x="46176" y="14534"/>
                  <a:pt x="47020" y="15653"/>
                </a:cubicBezTo>
                <a:cubicBezTo>
                  <a:pt x="46792" y="13873"/>
                  <a:pt x="47203" y="12024"/>
                  <a:pt x="48162" y="10494"/>
                </a:cubicBezTo>
                <a:lnTo>
                  <a:pt x="48162" y="10494"/>
                </a:lnTo>
                <a:cubicBezTo>
                  <a:pt x="48116" y="11750"/>
                  <a:pt x="48070" y="13005"/>
                  <a:pt x="48025" y="14261"/>
                </a:cubicBezTo>
                <a:cubicBezTo>
                  <a:pt x="48367" y="13781"/>
                  <a:pt x="48709" y="13302"/>
                  <a:pt x="49052" y="12823"/>
                </a:cubicBezTo>
                <a:lnTo>
                  <a:pt x="49052" y="12823"/>
                </a:lnTo>
                <a:cubicBezTo>
                  <a:pt x="48801" y="13987"/>
                  <a:pt x="48892" y="15196"/>
                  <a:pt x="49303" y="16292"/>
                </a:cubicBezTo>
                <a:cubicBezTo>
                  <a:pt x="49460" y="16693"/>
                  <a:pt x="49843" y="17108"/>
                  <a:pt x="50189" y="17108"/>
                </a:cubicBezTo>
                <a:cubicBezTo>
                  <a:pt x="50295" y="17108"/>
                  <a:pt x="50398" y="17068"/>
                  <a:pt x="50490" y="16977"/>
                </a:cubicBezTo>
                <a:cubicBezTo>
                  <a:pt x="50649" y="16840"/>
                  <a:pt x="50649" y="16612"/>
                  <a:pt x="50672" y="16406"/>
                </a:cubicBezTo>
                <a:cubicBezTo>
                  <a:pt x="50741" y="15128"/>
                  <a:pt x="50832" y="13873"/>
                  <a:pt x="50901" y="12594"/>
                </a:cubicBezTo>
                <a:cubicBezTo>
                  <a:pt x="51585" y="13553"/>
                  <a:pt x="52293" y="14512"/>
                  <a:pt x="53001" y="15447"/>
                </a:cubicBezTo>
                <a:cubicBezTo>
                  <a:pt x="53137" y="15196"/>
                  <a:pt x="53274" y="14900"/>
                  <a:pt x="53548" y="14763"/>
                </a:cubicBezTo>
                <a:cubicBezTo>
                  <a:pt x="53636" y="14707"/>
                  <a:pt x="53744" y="14679"/>
                  <a:pt x="53850" y="14679"/>
                </a:cubicBezTo>
                <a:cubicBezTo>
                  <a:pt x="54048" y="14679"/>
                  <a:pt x="54242" y="14775"/>
                  <a:pt x="54302" y="14968"/>
                </a:cubicBezTo>
                <a:cubicBezTo>
                  <a:pt x="54370" y="15174"/>
                  <a:pt x="54233" y="15402"/>
                  <a:pt x="54142" y="15584"/>
                </a:cubicBezTo>
                <a:cubicBezTo>
                  <a:pt x="53252" y="17159"/>
                  <a:pt x="53662" y="17958"/>
                  <a:pt x="54187" y="19305"/>
                </a:cubicBezTo>
                <a:cubicBezTo>
                  <a:pt x="54690" y="20583"/>
                  <a:pt x="55215" y="22295"/>
                  <a:pt x="56036" y="23482"/>
                </a:cubicBezTo>
                <a:cubicBezTo>
                  <a:pt x="58245" y="21162"/>
                  <a:pt x="57422" y="18383"/>
                  <a:pt x="57107" y="15509"/>
                </a:cubicBezTo>
                <a:lnTo>
                  <a:pt x="57107" y="15509"/>
                </a:lnTo>
                <a:cubicBezTo>
                  <a:pt x="57241" y="16213"/>
                  <a:pt x="57984" y="16739"/>
                  <a:pt x="58708" y="16739"/>
                </a:cubicBezTo>
                <a:cubicBezTo>
                  <a:pt x="58954" y="16739"/>
                  <a:pt x="59198" y="16679"/>
                  <a:pt x="59414" y="16543"/>
                </a:cubicBezTo>
                <a:cubicBezTo>
                  <a:pt x="60213" y="16064"/>
                  <a:pt x="60348" y="14834"/>
                  <a:pt x="59789" y="14105"/>
                </a:cubicBezTo>
                <a:lnTo>
                  <a:pt x="59789" y="14105"/>
                </a:lnTo>
                <a:cubicBezTo>
                  <a:pt x="60230" y="14529"/>
                  <a:pt x="60700" y="14913"/>
                  <a:pt x="61263" y="15082"/>
                </a:cubicBezTo>
                <a:cubicBezTo>
                  <a:pt x="61449" y="15142"/>
                  <a:pt x="61648" y="15172"/>
                  <a:pt x="61846" y="15172"/>
                </a:cubicBezTo>
                <a:cubicBezTo>
                  <a:pt x="62400" y="15172"/>
                  <a:pt x="62945" y="14937"/>
                  <a:pt x="63181" y="14466"/>
                </a:cubicBezTo>
                <a:cubicBezTo>
                  <a:pt x="63268" y="14302"/>
                  <a:pt x="63293" y="14116"/>
                  <a:pt x="63270" y="13933"/>
                </a:cubicBezTo>
                <a:lnTo>
                  <a:pt x="63270" y="13933"/>
                </a:lnTo>
                <a:cubicBezTo>
                  <a:pt x="63514" y="14025"/>
                  <a:pt x="63774" y="14075"/>
                  <a:pt x="64032" y="14075"/>
                </a:cubicBezTo>
                <a:cubicBezTo>
                  <a:pt x="64272" y="14075"/>
                  <a:pt x="64511" y="14032"/>
                  <a:pt x="64733" y="13941"/>
                </a:cubicBezTo>
                <a:cubicBezTo>
                  <a:pt x="63340" y="12686"/>
                  <a:pt x="62656" y="10700"/>
                  <a:pt x="62975" y="8874"/>
                </a:cubicBezTo>
                <a:lnTo>
                  <a:pt x="62975" y="8874"/>
                </a:lnTo>
                <a:cubicBezTo>
                  <a:pt x="63226" y="10038"/>
                  <a:pt x="63888" y="11134"/>
                  <a:pt x="64801" y="11910"/>
                </a:cubicBezTo>
                <a:cubicBezTo>
                  <a:pt x="65208" y="11372"/>
                  <a:pt x="65546" y="10782"/>
                  <a:pt x="65795" y="10156"/>
                </a:cubicBezTo>
                <a:lnTo>
                  <a:pt x="65795" y="10156"/>
                </a:lnTo>
                <a:cubicBezTo>
                  <a:pt x="65791" y="10261"/>
                  <a:pt x="65793" y="10367"/>
                  <a:pt x="65806" y="10472"/>
                </a:cubicBezTo>
                <a:cubicBezTo>
                  <a:pt x="65851" y="11088"/>
                  <a:pt x="66308" y="11704"/>
                  <a:pt x="66901" y="11727"/>
                </a:cubicBezTo>
                <a:cubicBezTo>
                  <a:pt x="66918" y="11728"/>
                  <a:pt x="66934" y="11728"/>
                  <a:pt x="66951" y="11728"/>
                </a:cubicBezTo>
                <a:cubicBezTo>
                  <a:pt x="67386" y="11728"/>
                  <a:pt x="67758" y="11441"/>
                  <a:pt x="68088" y="11134"/>
                </a:cubicBezTo>
                <a:cubicBezTo>
                  <a:pt x="68566" y="10690"/>
                  <a:pt x="68985" y="10182"/>
                  <a:pt x="69334" y="9626"/>
                </a:cubicBezTo>
                <a:lnTo>
                  <a:pt x="69334" y="9626"/>
                </a:lnTo>
                <a:cubicBezTo>
                  <a:pt x="69345" y="9818"/>
                  <a:pt x="69398" y="10004"/>
                  <a:pt x="69503" y="10175"/>
                </a:cubicBezTo>
                <a:cubicBezTo>
                  <a:pt x="69666" y="10436"/>
                  <a:pt x="69961" y="10548"/>
                  <a:pt x="70259" y="10548"/>
                </a:cubicBezTo>
                <a:cubicBezTo>
                  <a:pt x="70360" y="10548"/>
                  <a:pt x="70462" y="10535"/>
                  <a:pt x="70559" y="10511"/>
                </a:cubicBezTo>
                <a:lnTo>
                  <a:pt x="70559" y="10511"/>
                </a:lnTo>
                <a:cubicBezTo>
                  <a:pt x="70383" y="10824"/>
                  <a:pt x="70257" y="11157"/>
                  <a:pt x="70234" y="11522"/>
                </a:cubicBezTo>
                <a:cubicBezTo>
                  <a:pt x="70192" y="12153"/>
                  <a:pt x="70673" y="12861"/>
                  <a:pt x="71285" y="12861"/>
                </a:cubicBezTo>
                <a:cubicBezTo>
                  <a:pt x="71337" y="12861"/>
                  <a:pt x="71390" y="12856"/>
                  <a:pt x="71443" y="12845"/>
                </a:cubicBezTo>
                <a:cubicBezTo>
                  <a:pt x="72973" y="11887"/>
                  <a:pt x="74068" y="10266"/>
                  <a:pt x="74342" y="8486"/>
                </a:cubicBezTo>
                <a:lnTo>
                  <a:pt x="74342" y="8486"/>
                </a:lnTo>
                <a:cubicBezTo>
                  <a:pt x="74570" y="9741"/>
                  <a:pt x="74707" y="11293"/>
                  <a:pt x="73680" y="12069"/>
                </a:cubicBezTo>
                <a:cubicBezTo>
                  <a:pt x="73384" y="12320"/>
                  <a:pt x="73018" y="12457"/>
                  <a:pt x="72790" y="12731"/>
                </a:cubicBezTo>
                <a:cubicBezTo>
                  <a:pt x="72356" y="13256"/>
                  <a:pt x="72516" y="14101"/>
                  <a:pt x="73064" y="14489"/>
                </a:cubicBezTo>
                <a:cubicBezTo>
                  <a:pt x="73322" y="14691"/>
                  <a:pt x="73642" y="14783"/>
                  <a:pt x="73968" y="14783"/>
                </a:cubicBezTo>
                <a:cubicBezTo>
                  <a:pt x="74303" y="14783"/>
                  <a:pt x="74646" y="14685"/>
                  <a:pt x="74936" y="14512"/>
                </a:cubicBezTo>
                <a:cubicBezTo>
                  <a:pt x="75308" y="14279"/>
                  <a:pt x="75817" y="13952"/>
                  <a:pt x="76191" y="13952"/>
                </a:cubicBezTo>
                <a:cubicBezTo>
                  <a:pt x="76368" y="13952"/>
                  <a:pt x="76514" y="14025"/>
                  <a:pt x="76602" y="14215"/>
                </a:cubicBezTo>
                <a:cubicBezTo>
                  <a:pt x="75004" y="15379"/>
                  <a:pt x="73657" y="16908"/>
                  <a:pt x="72630" y="18620"/>
                </a:cubicBezTo>
                <a:cubicBezTo>
                  <a:pt x="74570" y="18369"/>
                  <a:pt x="76305" y="16931"/>
                  <a:pt x="76921" y="15082"/>
                </a:cubicBezTo>
                <a:lnTo>
                  <a:pt x="76921" y="15082"/>
                </a:lnTo>
                <a:cubicBezTo>
                  <a:pt x="77515" y="16383"/>
                  <a:pt x="77355" y="18027"/>
                  <a:pt x="76465" y="19168"/>
                </a:cubicBezTo>
                <a:cubicBezTo>
                  <a:pt x="76510" y="19170"/>
                  <a:pt x="76555" y="19171"/>
                  <a:pt x="76600" y="19171"/>
                </a:cubicBezTo>
                <a:cubicBezTo>
                  <a:pt x="77007" y="19171"/>
                  <a:pt x="77394" y="19077"/>
                  <a:pt x="77743" y="18871"/>
                </a:cubicBezTo>
                <a:cubicBezTo>
                  <a:pt x="78245" y="19191"/>
                  <a:pt x="78200" y="19944"/>
                  <a:pt x="77926" y="20492"/>
                </a:cubicBezTo>
                <a:cubicBezTo>
                  <a:pt x="77629" y="21017"/>
                  <a:pt x="77173" y="21451"/>
                  <a:pt x="76990" y="21998"/>
                </a:cubicBezTo>
                <a:cubicBezTo>
                  <a:pt x="76853" y="22364"/>
                  <a:pt x="76853" y="22774"/>
                  <a:pt x="76716" y="23117"/>
                </a:cubicBezTo>
                <a:cubicBezTo>
                  <a:pt x="75894" y="25011"/>
                  <a:pt x="72288" y="23528"/>
                  <a:pt x="71284" y="25331"/>
                </a:cubicBezTo>
                <a:cubicBezTo>
                  <a:pt x="72334" y="25513"/>
                  <a:pt x="73406" y="25696"/>
                  <a:pt x="74479" y="25879"/>
                </a:cubicBezTo>
                <a:cubicBezTo>
                  <a:pt x="73475" y="26404"/>
                  <a:pt x="72607" y="27157"/>
                  <a:pt x="71923" y="28047"/>
                </a:cubicBezTo>
                <a:cubicBezTo>
                  <a:pt x="72140" y="28150"/>
                  <a:pt x="72379" y="28201"/>
                  <a:pt x="72622" y="28201"/>
                </a:cubicBezTo>
                <a:cubicBezTo>
                  <a:pt x="72864" y="28201"/>
                  <a:pt x="73110" y="28150"/>
                  <a:pt x="73338" y="28047"/>
                </a:cubicBezTo>
                <a:lnTo>
                  <a:pt x="73338" y="28047"/>
                </a:lnTo>
                <a:cubicBezTo>
                  <a:pt x="72790" y="28777"/>
                  <a:pt x="72425" y="29599"/>
                  <a:pt x="72242" y="30489"/>
                </a:cubicBezTo>
                <a:cubicBezTo>
                  <a:pt x="73566" y="30193"/>
                  <a:pt x="74753" y="29371"/>
                  <a:pt x="75483" y="28207"/>
                </a:cubicBezTo>
                <a:lnTo>
                  <a:pt x="75483" y="28207"/>
                </a:lnTo>
                <a:cubicBezTo>
                  <a:pt x="75004" y="29964"/>
                  <a:pt x="74548" y="31699"/>
                  <a:pt x="74068" y="33434"/>
                </a:cubicBezTo>
                <a:cubicBezTo>
                  <a:pt x="75894" y="32635"/>
                  <a:pt x="77241" y="30832"/>
                  <a:pt x="77492" y="28869"/>
                </a:cubicBezTo>
                <a:cubicBezTo>
                  <a:pt x="77492" y="29690"/>
                  <a:pt x="77720" y="30512"/>
                  <a:pt x="78154" y="31197"/>
                </a:cubicBezTo>
                <a:cubicBezTo>
                  <a:pt x="78725" y="30421"/>
                  <a:pt x="79067" y="29485"/>
                  <a:pt x="79113" y="28526"/>
                </a:cubicBezTo>
                <a:cubicBezTo>
                  <a:pt x="79272" y="29645"/>
                  <a:pt x="80117" y="30672"/>
                  <a:pt x="81190" y="30992"/>
                </a:cubicBezTo>
                <a:cubicBezTo>
                  <a:pt x="81306" y="31030"/>
                  <a:pt x="81439" y="31057"/>
                  <a:pt x="81568" y="31057"/>
                </a:cubicBezTo>
                <a:cubicBezTo>
                  <a:pt x="81741" y="31057"/>
                  <a:pt x="81907" y="31009"/>
                  <a:pt x="82011" y="30877"/>
                </a:cubicBezTo>
                <a:cubicBezTo>
                  <a:pt x="82194" y="30649"/>
                  <a:pt x="82103" y="30307"/>
                  <a:pt x="82011" y="30033"/>
                </a:cubicBezTo>
                <a:cubicBezTo>
                  <a:pt x="81623" y="29006"/>
                  <a:pt x="80870" y="27727"/>
                  <a:pt x="80962" y="26632"/>
                </a:cubicBezTo>
                <a:lnTo>
                  <a:pt x="80962" y="26632"/>
                </a:lnTo>
                <a:cubicBezTo>
                  <a:pt x="81350" y="26906"/>
                  <a:pt x="81646" y="27271"/>
                  <a:pt x="81966" y="27613"/>
                </a:cubicBezTo>
                <a:cubicBezTo>
                  <a:pt x="81484" y="25787"/>
                  <a:pt x="80985" y="23943"/>
                  <a:pt x="80499" y="22112"/>
                </a:cubicBezTo>
                <a:lnTo>
                  <a:pt x="80499" y="22112"/>
                </a:lnTo>
                <a:cubicBezTo>
                  <a:pt x="80822" y="22794"/>
                  <a:pt x="81493" y="23312"/>
                  <a:pt x="82240" y="23414"/>
                </a:cubicBezTo>
                <a:cubicBezTo>
                  <a:pt x="82016" y="21679"/>
                  <a:pt x="81518" y="19990"/>
                  <a:pt x="80758" y="18422"/>
                </a:cubicBezTo>
                <a:lnTo>
                  <a:pt x="80758" y="18422"/>
                </a:lnTo>
                <a:cubicBezTo>
                  <a:pt x="81314" y="19234"/>
                  <a:pt x="82095" y="19895"/>
                  <a:pt x="82993" y="20286"/>
                </a:cubicBezTo>
                <a:cubicBezTo>
                  <a:pt x="82719" y="19373"/>
                  <a:pt x="82445" y="18483"/>
                  <a:pt x="82171" y="17570"/>
                </a:cubicBezTo>
                <a:lnTo>
                  <a:pt x="82171" y="17570"/>
                </a:lnTo>
                <a:cubicBezTo>
                  <a:pt x="83541" y="18917"/>
                  <a:pt x="84340" y="20834"/>
                  <a:pt x="84340" y="22752"/>
                </a:cubicBezTo>
                <a:cubicBezTo>
                  <a:pt x="85126" y="22086"/>
                  <a:pt x="85414" y="20905"/>
                  <a:pt x="85077" y="19946"/>
                </a:cubicBezTo>
                <a:lnTo>
                  <a:pt x="85077" y="19946"/>
                </a:lnTo>
                <a:cubicBezTo>
                  <a:pt x="85446" y="20662"/>
                  <a:pt x="86032" y="21288"/>
                  <a:pt x="86736" y="21679"/>
                </a:cubicBezTo>
                <a:cubicBezTo>
                  <a:pt x="86987" y="19579"/>
                  <a:pt x="86394" y="17388"/>
                  <a:pt x="85070" y="15744"/>
                </a:cubicBezTo>
                <a:cubicBezTo>
                  <a:pt x="85504" y="14694"/>
                  <a:pt x="85937" y="13621"/>
                  <a:pt x="86371" y="12572"/>
                </a:cubicBezTo>
                <a:cubicBezTo>
                  <a:pt x="86622" y="13736"/>
                  <a:pt x="86873" y="14900"/>
                  <a:pt x="87124" y="16041"/>
                </a:cubicBezTo>
                <a:cubicBezTo>
                  <a:pt x="87490" y="15676"/>
                  <a:pt x="87832" y="15288"/>
                  <a:pt x="88174" y="14900"/>
                </a:cubicBezTo>
                <a:cubicBezTo>
                  <a:pt x="88631" y="15836"/>
                  <a:pt x="88403" y="16977"/>
                  <a:pt x="88768" y="17958"/>
                </a:cubicBezTo>
                <a:cubicBezTo>
                  <a:pt x="89000" y="18581"/>
                  <a:pt x="89737" y="19039"/>
                  <a:pt x="90339" y="19039"/>
                </a:cubicBezTo>
                <a:cubicBezTo>
                  <a:pt x="90685" y="19039"/>
                  <a:pt x="90985" y="18887"/>
                  <a:pt x="91119" y="18529"/>
                </a:cubicBezTo>
                <a:lnTo>
                  <a:pt x="91119" y="18529"/>
                </a:lnTo>
                <a:cubicBezTo>
                  <a:pt x="91119" y="19214"/>
                  <a:pt x="91096" y="19921"/>
                  <a:pt x="91096" y="20606"/>
                </a:cubicBezTo>
                <a:cubicBezTo>
                  <a:pt x="91073" y="21154"/>
                  <a:pt x="91073" y="21724"/>
                  <a:pt x="91301" y="22204"/>
                </a:cubicBezTo>
                <a:cubicBezTo>
                  <a:pt x="91512" y="22625"/>
                  <a:pt x="91931" y="22949"/>
                  <a:pt x="92370" y="22949"/>
                </a:cubicBezTo>
                <a:cubicBezTo>
                  <a:pt x="92455" y="22949"/>
                  <a:pt x="92540" y="22937"/>
                  <a:pt x="92625" y="22911"/>
                </a:cubicBezTo>
                <a:cubicBezTo>
                  <a:pt x="92924" y="22820"/>
                  <a:pt x="93112" y="22507"/>
                  <a:pt x="93126" y="22208"/>
                </a:cubicBezTo>
                <a:lnTo>
                  <a:pt x="93126" y="22208"/>
                </a:lnTo>
                <a:cubicBezTo>
                  <a:pt x="93535" y="22893"/>
                  <a:pt x="94064" y="23500"/>
                  <a:pt x="94680" y="24007"/>
                </a:cubicBezTo>
                <a:cubicBezTo>
                  <a:pt x="95045" y="23048"/>
                  <a:pt x="94953" y="21953"/>
                  <a:pt x="94474" y="21040"/>
                </a:cubicBezTo>
                <a:lnTo>
                  <a:pt x="94474" y="21040"/>
                </a:lnTo>
                <a:lnTo>
                  <a:pt x="95729" y="22021"/>
                </a:lnTo>
                <a:cubicBezTo>
                  <a:pt x="95684" y="20218"/>
                  <a:pt x="95433" y="18438"/>
                  <a:pt x="94976" y="16703"/>
                </a:cubicBezTo>
                <a:lnTo>
                  <a:pt x="94976" y="16703"/>
                </a:lnTo>
                <a:cubicBezTo>
                  <a:pt x="95287" y="17347"/>
                  <a:pt x="96009" y="17754"/>
                  <a:pt x="96721" y="17754"/>
                </a:cubicBezTo>
                <a:cubicBezTo>
                  <a:pt x="96741" y="17754"/>
                  <a:pt x="96760" y="17753"/>
                  <a:pt x="96779" y="17753"/>
                </a:cubicBezTo>
                <a:cubicBezTo>
                  <a:pt x="96369" y="15813"/>
                  <a:pt x="95593" y="13941"/>
                  <a:pt x="94474" y="12320"/>
                </a:cubicBezTo>
                <a:lnTo>
                  <a:pt x="94474" y="12320"/>
                </a:lnTo>
                <a:cubicBezTo>
                  <a:pt x="94908" y="12891"/>
                  <a:pt x="95364" y="13462"/>
                  <a:pt x="95821" y="14032"/>
                </a:cubicBezTo>
                <a:cubicBezTo>
                  <a:pt x="96049" y="12663"/>
                  <a:pt x="96460" y="11339"/>
                  <a:pt x="97053" y="10106"/>
                </a:cubicBezTo>
                <a:cubicBezTo>
                  <a:pt x="97327" y="12138"/>
                  <a:pt x="97578" y="14192"/>
                  <a:pt x="97852" y="16246"/>
                </a:cubicBezTo>
                <a:cubicBezTo>
                  <a:pt x="98285" y="14763"/>
                  <a:pt x="98420" y="13223"/>
                  <a:pt x="98291" y="11695"/>
                </a:cubicBezTo>
                <a:lnTo>
                  <a:pt x="98291" y="11695"/>
                </a:lnTo>
                <a:cubicBezTo>
                  <a:pt x="98454" y="12869"/>
                  <a:pt x="98909" y="14009"/>
                  <a:pt x="99610" y="14991"/>
                </a:cubicBezTo>
                <a:cubicBezTo>
                  <a:pt x="100144" y="13922"/>
                  <a:pt x="100192" y="12631"/>
                  <a:pt x="99764" y="11530"/>
                </a:cubicBezTo>
                <a:lnTo>
                  <a:pt x="99764" y="11530"/>
                </a:lnTo>
                <a:cubicBezTo>
                  <a:pt x="100210" y="12211"/>
                  <a:pt x="100794" y="12803"/>
                  <a:pt x="101459" y="13256"/>
                </a:cubicBezTo>
                <a:cubicBezTo>
                  <a:pt x="101824" y="12914"/>
                  <a:pt x="101915" y="12298"/>
                  <a:pt x="101618" y="11887"/>
                </a:cubicBezTo>
                <a:lnTo>
                  <a:pt x="101618" y="11887"/>
                </a:lnTo>
                <a:cubicBezTo>
                  <a:pt x="102166" y="12389"/>
                  <a:pt x="102874" y="12708"/>
                  <a:pt x="103627" y="12777"/>
                </a:cubicBezTo>
                <a:cubicBezTo>
                  <a:pt x="103262" y="11156"/>
                  <a:pt x="103422" y="9422"/>
                  <a:pt x="104106" y="7915"/>
                </a:cubicBezTo>
                <a:lnTo>
                  <a:pt x="104106" y="7915"/>
                </a:lnTo>
                <a:cubicBezTo>
                  <a:pt x="103924" y="9193"/>
                  <a:pt x="104084" y="10540"/>
                  <a:pt x="104609" y="11750"/>
                </a:cubicBezTo>
                <a:cubicBezTo>
                  <a:pt x="105111" y="11727"/>
                  <a:pt x="105590" y="11362"/>
                  <a:pt x="105727" y="10860"/>
                </a:cubicBezTo>
                <a:cubicBezTo>
                  <a:pt x="105818" y="11727"/>
                  <a:pt x="106320" y="12549"/>
                  <a:pt x="107051" y="13005"/>
                </a:cubicBezTo>
                <a:cubicBezTo>
                  <a:pt x="107644" y="11910"/>
                  <a:pt x="108169" y="10768"/>
                  <a:pt x="108626" y="9581"/>
                </a:cubicBezTo>
                <a:lnTo>
                  <a:pt x="108626" y="9581"/>
                </a:lnTo>
                <a:cubicBezTo>
                  <a:pt x="108580" y="10312"/>
                  <a:pt x="108512" y="11065"/>
                  <a:pt x="108831" y="11704"/>
                </a:cubicBezTo>
                <a:cubicBezTo>
                  <a:pt x="109067" y="12176"/>
                  <a:pt x="109589" y="12536"/>
                  <a:pt x="110094" y="12536"/>
                </a:cubicBezTo>
                <a:cubicBezTo>
                  <a:pt x="110273" y="12536"/>
                  <a:pt x="110450" y="12491"/>
                  <a:pt x="110612" y="12389"/>
                </a:cubicBezTo>
                <a:cubicBezTo>
                  <a:pt x="110749" y="12320"/>
                  <a:pt x="110863" y="12183"/>
                  <a:pt x="111022" y="12115"/>
                </a:cubicBezTo>
                <a:cubicBezTo>
                  <a:pt x="111088" y="12092"/>
                  <a:pt x="111151" y="12082"/>
                  <a:pt x="111210" y="12082"/>
                </a:cubicBezTo>
                <a:cubicBezTo>
                  <a:pt x="111805" y="12082"/>
                  <a:pt x="112042" y="13158"/>
                  <a:pt x="111730" y="13781"/>
                </a:cubicBezTo>
                <a:cubicBezTo>
                  <a:pt x="111410" y="14489"/>
                  <a:pt x="110954" y="15447"/>
                  <a:pt x="111570" y="15904"/>
                </a:cubicBezTo>
                <a:cubicBezTo>
                  <a:pt x="111656" y="15947"/>
                  <a:pt x="111743" y="15966"/>
                  <a:pt x="111829" y="15966"/>
                </a:cubicBezTo>
                <a:cubicBezTo>
                  <a:pt x="112204" y="15966"/>
                  <a:pt x="112583" y="15616"/>
                  <a:pt x="112917" y="15356"/>
                </a:cubicBezTo>
                <a:cubicBezTo>
                  <a:pt x="113103" y="15214"/>
                  <a:pt x="113382" y="15125"/>
                  <a:pt x="113631" y="15125"/>
                </a:cubicBezTo>
                <a:cubicBezTo>
                  <a:pt x="113902" y="15125"/>
                  <a:pt x="114137" y="15231"/>
                  <a:pt x="114172" y="15493"/>
                </a:cubicBezTo>
                <a:cubicBezTo>
                  <a:pt x="114195" y="15653"/>
                  <a:pt x="114104" y="15813"/>
                  <a:pt x="114035" y="15950"/>
                </a:cubicBezTo>
                <a:cubicBezTo>
                  <a:pt x="113556" y="16749"/>
                  <a:pt x="112826" y="17365"/>
                  <a:pt x="112415" y="18209"/>
                </a:cubicBezTo>
                <a:cubicBezTo>
                  <a:pt x="112004" y="19031"/>
                  <a:pt x="112095" y="20264"/>
                  <a:pt x="112963" y="20606"/>
                </a:cubicBezTo>
                <a:cubicBezTo>
                  <a:pt x="112072" y="22546"/>
                  <a:pt x="108375" y="22478"/>
                  <a:pt x="108329" y="24623"/>
                </a:cubicBezTo>
                <a:lnTo>
                  <a:pt x="110771" y="23984"/>
                </a:lnTo>
                <a:lnTo>
                  <a:pt x="110771" y="23984"/>
                </a:lnTo>
                <a:cubicBezTo>
                  <a:pt x="109653" y="25011"/>
                  <a:pt x="108763" y="26312"/>
                  <a:pt x="108238" y="27750"/>
                </a:cubicBezTo>
                <a:cubicBezTo>
                  <a:pt x="109105" y="27362"/>
                  <a:pt x="109995" y="26974"/>
                  <a:pt x="110863" y="26586"/>
                </a:cubicBezTo>
                <a:lnTo>
                  <a:pt x="110863" y="26586"/>
                </a:lnTo>
                <a:cubicBezTo>
                  <a:pt x="111251" y="28504"/>
                  <a:pt x="110657" y="30581"/>
                  <a:pt x="109356" y="32019"/>
                </a:cubicBezTo>
                <a:cubicBezTo>
                  <a:pt x="110429" y="31676"/>
                  <a:pt x="111365" y="30923"/>
                  <a:pt x="111913" y="29964"/>
                </a:cubicBezTo>
                <a:lnTo>
                  <a:pt x="111913" y="29964"/>
                </a:lnTo>
                <a:cubicBezTo>
                  <a:pt x="111616" y="31448"/>
                  <a:pt x="110954" y="32886"/>
                  <a:pt x="109995" y="34073"/>
                </a:cubicBezTo>
                <a:cubicBezTo>
                  <a:pt x="111616" y="33114"/>
                  <a:pt x="112780" y="31380"/>
                  <a:pt x="113031" y="29508"/>
                </a:cubicBezTo>
                <a:lnTo>
                  <a:pt x="113031" y="29508"/>
                </a:lnTo>
                <a:cubicBezTo>
                  <a:pt x="113168" y="30923"/>
                  <a:pt x="112940" y="32361"/>
                  <a:pt x="112392" y="33662"/>
                </a:cubicBezTo>
                <a:lnTo>
                  <a:pt x="114058" y="31790"/>
                </a:lnTo>
                <a:lnTo>
                  <a:pt x="114058" y="31790"/>
                </a:lnTo>
                <a:cubicBezTo>
                  <a:pt x="113510" y="33388"/>
                  <a:pt x="114104" y="35305"/>
                  <a:pt x="115451" y="36310"/>
                </a:cubicBezTo>
                <a:cubicBezTo>
                  <a:pt x="115768" y="35200"/>
                  <a:pt x="116067" y="34091"/>
                  <a:pt x="116380" y="32982"/>
                </a:cubicBezTo>
                <a:lnTo>
                  <a:pt x="116380" y="32982"/>
                </a:lnTo>
                <a:cubicBezTo>
                  <a:pt x="116215" y="33860"/>
                  <a:pt x="116449" y="34805"/>
                  <a:pt x="117003" y="35511"/>
                </a:cubicBezTo>
                <a:cubicBezTo>
                  <a:pt x="118623" y="33160"/>
                  <a:pt x="117025" y="29417"/>
                  <a:pt x="118966" y="27317"/>
                </a:cubicBezTo>
                <a:cubicBezTo>
                  <a:pt x="119103" y="29462"/>
                  <a:pt x="119240" y="31631"/>
                  <a:pt x="119376" y="33799"/>
                </a:cubicBezTo>
                <a:cubicBezTo>
                  <a:pt x="119673" y="31516"/>
                  <a:pt x="120518" y="29325"/>
                  <a:pt x="121796" y="27408"/>
                </a:cubicBezTo>
                <a:lnTo>
                  <a:pt x="121796" y="27408"/>
                </a:lnTo>
                <a:cubicBezTo>
                  <a:pt x="121362" y="28960"/>
                  <a:pt x="121271" y="30603"/>
                  <a:pt x="121522" y="32201"/>
                </a:cubicBezTo>
                <a:cubicBezTo>
                  <a:pt x="122161" y="30832"/>
                  <a:pt x="122777" y="29462"/>
                  <a:pt x="123394" y="28093"/>
                </a:cubicBezTo>
                <a:lnTo>
                  <a:pt x="123394" y="28093"/>
                </a:lnTo>
                <a:cubicBezTo>
                  <a:pt x="122344" y="31037"/>
                  <a:pt x="121408" y="34689"/>
                  <a:pt x="123485" y="37040"/>
                </a:cubicBezTo>
                <a:cubicBezTo>
                  <a:pt x="123668" y="36515"/>
                  <a:pt x="123850" y="35990"/>
                  <a:pt x="124033" y="35488"/>
                </a:cubicBezTo>
                <a:cubicBezTo>
                  <a:pt x="124215" y="36561"/>
                  <a:pt x="124900" y="37520"/>
                  <a:pt x="125836" y="38067"/>
                </a:cubicBezTo>
                <a:cubicBezTo>
                  <a:pt x="125905" y="37086"/>
                  <a:pt x="125745" y="36059"/>
                  <a:pt x="125402" y="35123"/>
                </a:cubicBezTo>
                <a:lnTo>
                  <a:pt x="125402" y="35123"/>
                </a:lnTo>
                <a:cubicBezTo>
                  <a:pt x="125813" y="35534"/>
                  <a:pt x="126338" y="35830"/>
                  <a:pt x="126886" y="35967"/>
                </a:cubicBezTo>
                <a:cubicBezTo>
                  <a:pt x="127046" y="35351"/>
                  <a:pt x="126932" y="34644"/>
                  <a:pt x="126566" y="34119"/>
                </a:cubicBezTo>
                <a:lnTo>
                  <a:pt x="126566" y="34119"/>
                </a:lnTo>
                <a:cubicBezTo>
                  <a:pt x="126886" y="34507"/>
                  <a:pt x="127388" y="34735"/>
                  <a:pt x="127890" y="34758"/>
                </a:cubicBezTo>
                <a:cubicBezTo>
                  <a:pt x="126977" y="34712"/>
                  <a:pt x="127228" y="28504"/>
                  <a:pt x="127502" y="27705"/>
                </a:cubicBezTo>
                <a:lnTo>
                  <a:pt x="127502" y="27705"/>
                </a:lnTo>
                <a:cubicBezTo>
                  <a:pt x="127616" y="29782"/>
                  <a:pt x="129009" y="31722"/>
                  <a:pt x="130949" y="32475"/>
                </a:cubicBezTo>
                <a:lnTo>
                  <a:pt x="129625" y="28960"/>
                </a:lnTo>
                <a:lnTo>
                  <a:pt x="129625" y="28960"/>
                </a:lnTo>
                <a:cubicBezTo>
                  <a:pt x="130191" y="29190"/>
                  <a:pt x="130798" y="29310"/>
                  <a:pt x="131404" y="29310"/>
                </a:cubicBezTo>
                <a:cubicBezTo>
                  <a:pt x="131580" y="29310"/>
                  <a:pt x="131756" y="29300"/>
                  <a:pt x="131930" y="29280"/>
                </a:cubicBezTo>
                <a:cubicBezTo>
                  <a:pt x="132022" y="29257"/>
                  <a:pt x="132136" y="29234"/>
                  <a:pt x="132227" y="29165"/>
                </a:cubicBezTo>
                <a:cubicBezTo>
                  <a:pt x="132661" y="28777"/>
                  <a:pt x="131383" y="28184"/>
                  <a:pt x="131679" y="27636"/>
                </a:cubicBezTo>
                <a:lnTo>
                  <a:pt x="131679" y="27636"/>
                </a:lnTo>
                <a:cubicBezTo>
                  <a:pt x="131976" y="27842"/>
                  <a:pt x="132296" y="28047"/>
                  <a:pt x="132661" y="28070"/>
                </a:cubicBezTo>
                <a:cubicBezTo>
                  <a:pt x="132692" y="28074"/>
                  <a:pt x="132723" y="28076"/>
                  <a:pt x="132755" y="28076"/>
                </a:cubicBezTo>
                <a:cubicBezTo>
                  <a:pt x="133093" y="28076"/>
                  <a:pt x="133441" y="27856"/>
                  <a:pt x="133483" y="27522"/>
                </a:cubicBezTo>
                <a:cubicBezTo>
                  <a:pt x="133483" y="27385"/>
                  <a:pt x="133460" y="27248"/>
                  <a:pt x="133414" y="27111"/>
                </a:cubicBezTo>
                <a:cubicBezTo>
                  <a:pt x="132958" y="25879"/>
                  <a:pt x="131771" y="25103"/>
                  <a:pt x="130607" y="24509"/>
                </a:cubicBezTo>
                <a:cubicBezTo>
                  <a:pt x="129420" y="23938"/>
                  <a:pt x="128164" y="23414"/>
                  <a:pt x="127297" y="22432"/>
                </a:cubicBezTo>
                <a:lnTo>
                  <a:pt x="127297" y="22432"/>
                </a:lnTo>
                <a:cubicBezTo>
                  <a:pt x="128145" y="23258"/>
                  <a:pt x="129343" y="23757"/>
                  <a:pt x="130549" y="23757"/>
                </a:cubicBezTo>
                <a:cubicBezTo>
                  <a:pt x="130576" y="23757"/>
                  <a:pt x="130602" y="23756"/>
                  <a:pt x="130629" y="23756"/>
                </a:cubicBezTo>
                <a:cubicBezTo>
                  <a:pt x="129739" y="22592"/>
                  <a:pt x="128758" y="21496"/>
                  <a:pt x="127685" y="20492"/>
                </a:cubicBezTo>
                <a:lnTo>
                  <a:pt x="127685" y="20492"/>
                </a:lnTo>
                <a:cubicBezTo>
                  <a:pt x="128621" y="21085"/>
                  <a:pt x="129671" y="21473"/>
                  <a:pt x="130766" y="21565"/>
                </a:cubicBezTo>
                <a:cubicBezTo>
                  <a:pt x="130492" y="19990"/>
                  <a:pt x="129100" y="16612"/>
                  <a:pt x="127822" y="15562"/>
                </a:cubicBezTo>
                <a:lnTo>
                  <a:pt x="127822" y="15562"/>
                </a:lnTo>
                <a:cubicBezTo>
                  <a:pt x="128415" y="16041"/>
                  <a:pt x="128963" y="16566"/>
                  <a:pt x="129465" y="17159"/>
                </a:cubicBezTo>
                <a:cubicBezTo>
                  <a:pt x="129511" y="16589"/>
                  <a:pt x="129557" y="15995"/>
                  <a:pt x="129579" y="15425"/>
                </a:cubicBezTo>
                <a:cubicBezTo>
                  <a:pt x="129967" y="16543"/>
                  <a:pt x="130470" y="17616"/>
                  <a:pt x="131063" y="18643"/>
                </a:cubicBezTo>
                <a:cubicBezTo>
                  <a:pt x="131352" y="17903"/>
                  <a:pt x="131441" y="17077"/>
                  <a:pt x="131330" y="16290"/>
                </a:cubicBezTo>
                <a:lnTo>
                  <a:pt x="131330" y="16290"/>
                </a:lnTo>
                <a:cubicBezTo>
                  <a:pt x="131559" y="16898"/>
                  <a:pt x="132068" y="17398"/>
                  <a:pt x="132706" y="17570"/>
                </a:cubicBezTo>
                <a:cubicBezTo>
                  <a:pt x="133140" y="17228"/>
                  <a:pt x="133186" y="16452"/>
                  <a:pt x="132775" y="16064"/>
                </a:cubicBezTo>
                <a:lnTo>
                  <a:pt x="132775" y="16064"/>
                </a:lnTo>
                <a:cubicBezTo>
                  <a:pt x="133605" y="16500"/>
                  <a:pt x="134549" y="16709"/>
                  <a:pt x="135486" y="16709"/>
                </a:cubicBezTo>
                <a:cubicBezTo>
                  <a:pt x="135579" y="16709"/>
                  <a:pt x="135672" y="16707"/>
                  <a:pt x="135765" y="16703"/>
                </a:cubicBezTo>
                <a:cubicBezTo>
                  <a:pt x="136016" y="16680"/>
                  <a:pt x="136267" y="16634"/>
                  <a:pt x="136404" y="16452"/>
                </a:cubicBezTo>
                <a:cubicBezTo>
                  <a:pt x="136549" y="16278"/>
                  <a:pt x="136528" y="16058"/>
                  <a:pt x="136447" y="15839"/>
                </a:cubicBezTo>
                <a:lnTo>
                  <a:pt x="136447" y="15839"/>
                </a:lnTo>
                <a:cubicBezTo>
                  <a:pt x="137128" y="17026"/>
                  <a:pt x="137901" y="18177"/>
                  <a:pt x="138801" y="18620"/>
                </a:cubicBezTo>
                <a:cubicBezTo>
                  <a:pt x="138892" y="18187"/>
                  <a:pt x="139075" y="17799"/>
                  <a:pt x="139349" y="17456"/>
                </a:cubicBezTo>
                <a:lnTo>
                  <a:pt x="139349" y="17456"/>
                </a:lnTo>
                <a:cubicBezTo>
                  <a:pt x="139120" y="18689"/>
                  <a:pt x="139714" y="20035"/>
                  <a:pt x="140787" y="20697"/>
                </a:cubicBezTo>
                <a:cubicBezTo>
                  <a:pt x="141038" y="20058"/>
                  <a:pt x="141152" y="19328"/>
                  <a:pt x="141083" y="18643"/>
                </a:cubicBezTo>
                <a:lnTo>
                  <a:pt x="141083" y="18643"/>
                </a:lnTo>
                <a:cubicBezTo>
                  <a:pt x="141175" y="19396"/>
                  <a:pt x="141540" y="20104"/>
                  <a:pt x="142088" y="20629"/>
                </a:cubicBezTo>
                <a:cubicBezTo>
                  <a:pt x="142249" y="20810"/>
                  <a:pt x="142482" y="20956"/>
                  <a:pt x="142723" y="20956"/>
                </a:cubicBezTo>
                <a:cubicBezTo>
                  <a:pt x="142754" y="20956"/>
                  <a:pt x="142786" y="20954"/>
                  <a:pt x="142818" y="20948"/>
                </a:cubicBezTo>
                <a:cubicBezTo>
                  <a:pt x="143229" y="20903"/>
                  <a:pt x="143412" y="20401"/>
                  <a:pt x="143434" y="19990"/>
                </a:cubicBezTo>
                <a:cubicBezTo>
                  <a:pt x="143503" y="19145"/>
                  <a:pt x="143252" y="18301"/>
                  <a:pt x="142772" y="17639"/>
                </a:cubicBezTo>
                <a:lnTo>
                  <a:pt x="142772" y="17639"/>
                </a:lnTo>
                <a:cubicBezTo>
                  <a:pt x="143274" y="17831"/>
                  <a:pt x="143811" y="17928"/>
                  <a:pt x="144346" y="17928"/>
                </a:cubicBezTo>
                <a:cubicBezTo>
                  <a:pt x="144954" y="17928"/>
                  <a:pt x="145558" y="17802"/>
                  <a:pt x="146105" y="17547"/>
                </a:cubicBezTo>
                <a:cubicBezTo>
                  <a:pt x="146196" y="17068"/>
                  <a:pt x="145922" y="16543"/>
                  <a:pt x="145466" y="16361"/>
                </a:cubicBezTo>
                <a:lnTo>
                  <a:pt x="145466" y="16361"/>
                </a:lnTo>
                <a:cubicBezTo>
                  <a:pt x="145615" y="16381"/>
                  <a:pt x="145767" y="16391"/>
                  <a:pt x="145918" y="16391"/>
                </a:cubicBezTo>
                <a:cubicBezTo>
                  <a:pt x="146597" y="16391"/>
                  <a:pt x="147280" y="16186"/>
                  <a:pt x="147840" y="15813"/>
                </a:cubicBezTo>
                <a:cubicBezTo>
                  <a:pt x="147522" y="15344"/>
                  <a:pt x="146955" y="15226"/>
                  <a:pt x="146363" y="15226"/>
                </a:cubicBezTo>
                <a:cubicBezTo>
                  <a:pt x="146060" y="15226"/>
                  <a:pt x="145751" y="15257"/>
                  <a:pt x="145466" y="15288"/>
                </a:cubicBezTo>
                <a:cubicBezTo>
                  <a:pt x="145308" y="15304"/>
                  <a:pt x="145143" y="15314"/>
                  <a:pt x="144977" y="15314"/>
                </a:cubicBezTo>
                <a:cubicBezTo>
                  <a:pt x="144228" y="15314"/>
                  <a:pt x="143457" y="15115"/>
                  <a:pt x="143252" y="14443"/>
                </a:cubicBezTo>
                <a:lnTo>
                  <a:pt x="143252" y="14443"/>
                </a:lnTo>
                <a:cubicBezTo>
                  <a:pt x="143859" y="14743"/>
                  <a:pt x="144537" y="14888"/>
                  <a:pt x="145217" y="14888"/>
                </a:cubicBezTo>
                <a:cubicBezTo>
                  <a:pt x="146401" y="14888"/>
                  <a:pt x="147592" y="14448"/>
                  <a:pt x="148433" y="13621"/>
                </a:cubicBezTo>
                <a:cubicBezTo>
                  <a:pt x="148114" y="13142"/>
                  <a:pt x="147680" y="12754"/>
                  <a:pt x="147178" y="12480"/>
                </a:cubicBezTo>
                <a:cubicBezTo>
                  <a:pt x="147634" y="12457"/>
                  <a:pt x="148068" y="12435"/>
                  <a:pt x="148524" y="12412"/>
                </a:cubicBezTo>
                <a:cubicBezTo>
                  <a:pt x="148684" y="12389"/>
                  <a:pt x="148912" y="12366"/>
                  <a:pt x="148981" y="12206"/>
                </a:cubicBezTo>
                <a:cubicBezTo>
                  <a:pt x="149049" y="12024"/>
                  <a:pt x="148890" y="11841"/>
                  <a:pt x="148730" y="11727"/>
                </a:cubicBezTo>
                <a:cubicBezTo>
                  <a:pt x="147634" y="10974"/>
                  <a:pt x="146173" y="11134"/>
                  <a:pt x="144918" y="10700"/>
                </a:cubicBezTo>
                <a:cubicBezTo>
                  <a:pt x="144393" y="10517"/>
                  <a:pt x="143822" y="10015"/>
                  <a:pt x="144073" y="9513"/>
                </a:cubicBezTo>
                <a:cubicBezTo>
                  <a:pt x="144196" y="9280"/>
                  <a:pt x="144443" y="9192"/>
                  <a:pt x="144717" y="9192"/>
                </a:cubicBezTo>
                <a:cubicBezTo>
                  <a:pt x="144953" y="9192"/>
                  <a:pt x="145209" y="9258"/>
                  <a:pt x="145420" y="9353"/>
                </a:cubicBezTo>
                <a:cubicBezTo>
                  <a:pt x="145607" y="9447"/>
                  <a:pt x="147370" y="9662"/>
                  <a:pt x="147965" y="9662"/>
                </a:cubicBezTo>
                <a:cubicBezTo>
                  <a:pt x="148097" y="9662"/>
                  <a:pt x="148172" y="9652"/>
                  <a:pt x="148159" y="9627"/>
                </a:cubicBezTo>
                <a:cubicBezTo>
                  <a:pt x="147888" y="9126"/>
                  <a:pt x="147406" y="8758"/>
                  <a:pt x="146853" y="8594"/>
                </a:cubicBezTo>
                <a:lnTo>
                  <a:pt x="146853" y="8594"/>
                </a:lnTo>
                <a:cubicBezTo>
                  <a:pt x="147101" y="8652"/>
                  <a:pt x="147353" y="8680"/>
                  <a:pt x="147605" y="8680"/>
                </a:cubicBezTo>
                <a:cubicBezTo>
                  <a:pt x="148283" y="8680"/>
                  <a:pt x="148954" y="8476"/>
                  <a:pt x="149506" y="8098"/>
                </a:cubicBezTo>
                <a:cubicBezTo>
                  <a:pt x="148923" y="7699"/>
                  <a:pt x="148216" y="7486"/>
                  <a:pt x="147511" y="7486"/>
                </a:cubicBezTo>
                <a:cubicBezTo>
                  <a:pt x="147166" y="7486"/>
                  <a:pt x="146822" y="7536"/>
                  <a:pt x="146493" y="7641"/>
                </a:cubicBezTo>
                <a:cubicBezTo>
                  <a:pt x="147341" y="6827"/>
                  <a:pt x="148503" y="6375"/>
                  <a:pt x="149663" y="6375"/>
                </a:cubicBezTo>
                <a:cubicBezTo>
                  <a:pt x="150096" y="6375"/>
                  <a:pt x="150528" y="6438"/>
                  <a:pt x="150944" y="6568"/>
                </a:cubicBezTo>
                <a:cubicBezTo>
                  <a:pt x="150305" y="6043"/>
                  <a:pt x="149597" y="5633"/>
                  <a:pt x="148821" y="5313"/>
                </a:cubicBezTo>
                <a:lnTo>
                  <a:pt x="148821" y="5313"/>
                </a:lnTo>
                <a:cubicBezTo>
                  <a:pt x="150487" y="5336"/>
                  <a:pt x="152108" y="5998"/>
                  <a:pt x="153318" y="7116"/>
                </a:cubicBezTo>
                <a:cubicBezTo>
                  <a:pt x="153592" y="6454"/>
                  <a:pt x="153318" y="5587"/>
                  <a:pt x="152679" y="5222"/>
                </a:cubicBezTo>
                <a:lnTo>
                  <a:pt x="152679" y="5222"/>
                </a:lnTo>
                <a:cubicBezTo>
                  <a:pt x="153033" y="5405"/>
                  <a:pt x="153427" y="5497"/>
                  <a:pt x="153822" y="5497"/>
                </a:cubicBezTo>
                <a:cubicBezTo>
                  <a:pt x="154164" y="5497"/>
                  <a:pt x="154506" y="5428"/>
                  <a:pt x="154824" y="5290"/>
                </a:cubicBezTo>
                <a:cubicBezTo>
                  <a:pt x="154505" y="4674"/>
                  <a:pt x="154162" y="4081"/>
                  <a:pt x="153820" y="3464"/>
                </a:cubicBezTo>
                <a:lnTo>
                  <a:pt x="153820" y="3464"/>
                </a:lnTo>
                <a:cubicBezTo>
                  <a:pt x="153984" y="3658"/>
                  <a:pt x="154199" y="3742"/>
                  <a:pt x="154425" y="3742"/>
                </a:cubicBezTo>
                <a:cubicBezTo>
                  <a:pt x="155077" y="3742"/>
                  <a:pt x="155828" y="3046"/>
                  <a:pt x="155760" y="2300"/>
                </a:cubicBezTo>
                <a:cubicBezTo>
                  <a:pt x="155568" y="441"/>
                  <a:pt x="151186" y="0"/>
                  <a:pt x="146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1" name="Google Shape;2021;p17"/>
          <p:cNvGrpSpPr/>
          <p:nvPr/>
        </p:nvGrpSpPr>
        <p:grpSpPr>
          <a:xfrm flipH="1">
            <a:off x="5170113" y="4639938"/>
            <a:ext cx="475925" cy="240275"/>
            <a:chOff x="3293275" y="4615900"/>
            <a:chExt cx="475925" cy="240275"/>
          </a:xfrm>
        </p:grpSpPr>
        <p:sp>
          <p:nvSpPr>
            <p:cNvPr id="2022" name="Google Shape;2022;p17"/>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7"/>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7"/>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7"/>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17"/>
          <p:cNvGrpSpPr/>
          <p:nvPr/>
        </p:nvGrpSpPr>
        <p:grpSpPr>
          <a:xfrm flipH="1">
            <a:off x="7159338" y="4118225"/>
            <a:ext cx="1754725" cy="1335300"/>
            <a:chOff x="0" y="3611325"/>
            <a:chExt cx="1754725" cy="1335300"/>
          </a:xfrm>
        </p:grpSpPr>
        <p:sp>
          <p:nvSpPr>
            <p:cNvPr id="2027" name="Google Shape;2027;p17"/>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7"/>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17"/>
          <p:cNvSpPr/>
          <p:nvPr/>
        </p:nvSpPr>
        <p:spPr>
          <a:xfrm flipH="1">
            <a:off x="620612" y="3841742"/>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17"/>
          <p:cNvGrpSpPr/>
          <p:nvPr/>
        </p:nvGrpSpPr>
        <p:grpSpPr>
          <a:xfrm flipH="1">
            <a:off x="-431512" y="4107538"/>
            <a:ext cx="3753650" cy="1305050"/>
            <a:chOff x="12456600" y="3922575"/>
            <a:chExt cx="3753650" cy="1305050"/>
          </a:xfrm>
        </p:grpSpPr>
        <p:sp>
          <p:nvSpPr>
            <p:cNvPr id="2031" name="Google Shape;2031;p17"/>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7"/>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7"/>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7"/>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0949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35"/>
        <p:cNvGrpSpPr/>
        <p:nvPr/>
      </p:nvGrpSpPr>
      <p:grpSpPr>
        <a:xfrm>
          <a:off x="0" y="0"/>
          <a:ext cx="0" cy="0"/>
          <a:chOff x="0" y="0"/>
          <a:chExt cx="0" cy="0"/>
        </a:xfrm>
      </p:grpSpPr>
      <p:sp>
        <p:nvSpPr>
          <p:cNvPr id="2036" name="Google Shape;2036;p18"/>
          <p:cNvSpPr txBox="1">
            <a:spLocks noGrp="1"/>
          </p:cNvSpPr>
          <p:nvPr>
            <p:ph type="body" idx="1"/>
          </p:nvPr>
        </p:nvSpPr>
        <p:spPr>
          <a:xfrm>
            <a:off x="720000" y="1533450"/>
            <a:ext cx="3829800" cy="309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2037" name="Google Shape;2037;p18"/>
          <p:cNvSpPr txBox="1">
            <a:spLocks noGrp="1"/>
          </p:cNvSpPr>
          <p:nvPr>
            <p:ph type="body" idx="2"/>
          </p:nvPr>
        </p:nvSpPr>
        <p:spPr>
          <a:xfrm>
            <a:off x="4694500" y="1533450"/>
            <a:ext cx="3736500" cy="309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2038" name="Google Shape;2038;p18"/>
          <p:cNvSpPr/>
          <p:nvPr/>
        </p:nvSpPr>
        <p:spPr>
          <a:xfrm flipH="1">
            <a:off x="-731285" y="3365404"/>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8"/>
          <p:cNvSpPr/>
          <p:nvPr/>
        </p:nvSpPr>
        <p:spPr>
          <a:xfrm>
            <a:off x="8474709" y="-332914"/>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0" name="Google Shape;2040;p18"/>
          <p:cNvGrpSpPr/>
          <p:nvPr/>
        </p:nvGrpSpPr>
        <p:grpSpPr>
          <a:xfrm>
            <a:off x="-668192" y="-548236"/>
            <a:ext cx="2359247" cy="5355221"/>
            <a:chOff x="13093133" y="-435336"/>
            <a:chExt cx="2359247" cy="5355221"/>
          </a:xfrm>
        </p:grpSpPr>
        <p:sp>
          <p:nvSpPr>
            <p:cNvPr id="2041" name="Google Shape;2041;p18"/>
            <p:cNvSpPr/>
            <p:nvPr/>
          </p:nvSpPr>
          <p:spPr>
            <a:xfrm>
              <a:off x="13093133" y="-435336"/>
              <a:ext cx="2359247" cy="5355221"/>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8"/>
            <p:cNvSpPr/>
            <p:nvPr/>
          </p:nvSpPr>
          <p:spPr>
            <a:xfrm>
              <a:off x="13242015" y="1969594"/>
              <a:ext cx="407359" cy="2713574"/>
            </a:xfrm>
            <a:custGeom>
              <a:avLst/>
              <a:gdLst/>
              <a:ahLst/>
              <a:cxnLst/>
              <a:rect l="l" t="t" r="r" b="b"/>
              <a:pathLst>
                <a:path w="12805" h="85299" extrusionOk="0">
                  <a:moveTo>
                    <a:pt x="11983" y="83313"/>
                  </a:moveTo>
                  <a:cubicBezTo>
                    <a:pt x="11869" y="84066"/>
                    <a:pt x="10910" y="84751"/>
                    <a:pt x="9746" y="85299"/>
                  </a:cubicBezTo>
                  <a:cubicBezTo>
                    <a:pt x="9815" y="84797"/>
                    <a:pt x="9861" y="84317"/>
                    <a:pt x="9952" y="83907"/>
                  </a:cubicBezTo>
                  <a:cubicBezTo>
                    <a:pt x="10363" y="81327"/>
                    <a:pt x="9861" y="75553"/>
                    <a:pt x="9587" y="72129"/>
                  </a:cubicBezTo>
                  <a:cubicBezTo>
                    <a:pt x="9290" y="68705"/>
                    <a:pt x="10796" y="59666"/>
                    <a:pt x="9381" y="54531"/>
                  </a:cubicBezTo>
                  <a:cubicBezTo>
                    <a:pt x="7943" y="49395"/>
                    <a:pt x="6163" y="42753"/>
                    <a:pt x="5159" y="40128"/>
                  </a:cubicBezTo>
                  <a:cubicBezTo>
                    <a:pt x="4154" y="37480"/>
                    <a:pt x="3880" y="33052"/>
                    <a:pt x="3812" y="30130"/>
                  </a:cubicBezTo>
                  <a:cubicBezTo>
                    <a:pt x="3743" y="27209"/>
                    <a:pt x="2808" y="24721"/>
                    <a:pt x="2602" y="22233"/>
                  </a:cubicBezTo>
                  <a:cubicBezTo>
                    <a:pt x="2397" y="19722"/>
                    <a:pt x="1096" y="15591"/>
                    <a:pt x="525" y="12806"/>
                  </a:cubicBezTo>
                  <a:cubicBezTo>
                    <a:pt x="0" y="10204"/>
                    <a:pt x="205" y="3790"/>
                    <a:pt x="251" y="1"/>
                  </a:cubicBezTo>
                  <a:cubicBezTo>
                    <a:pt x="799" y="7556"/>
                    <a:pt x="2579" y="14404"/>
                    <a:pt x="3127" y="17668"/>
                  </a:cubicBezTo>
                  <a:cubicBezTo>
                    <a:pt x="3675" y="20955"/>
                    <a:pt x="4451" y="31363"/>
                    <a:pt x="5455" y="34536"/>
                  </a:cubicBezTo>
                  <a:cubicBezTo>
                    <a:pt x="6437" y="37708"/>
                    <a:pt x="8217" y="38028"/>
                    <a:pt x="8171" y="41497"/>
                  </a:cubicBezTo>
                  <a:cubicBezTo>
                    <a:pt x="8126" y="44967"/>
                    <a:pt x="10020" y="48938"/>
                    <a:pt x="10614" y="51266"/>
                  </a:cubicBezTo>
                  <a:cubicBezTo>
                    <a:pt x="11207" y="53595"/>
                    <a:pt x="11139" y="59894"/>
                    <a:pt x="11983" y="61606"/>
                  </a:cubicBezTo>
                  <a:cubicBezTo>
                    <a:pt x="12805" y="63318"/>
                    <a:pt x="12234" y="81282"/>
                    <a:pt x="11983" y="833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8"/>
            <p:cNvSpPr/>
            <p:nvPr/>
          </p:nvSpPr>
          <p:spPr>
            <a:xfrm>
              <a:off x="13526642" y="1261638"/>
              <a:ext cx="591108" cy="2061514"/>
            </a:xfrm>
            <a:custGeom>
              <a:avLst/>
              <a:gdLst/>
              <a:ahLst/>
              <a:cxnLst/>
              <a:rect l="l" t="t" r="r" b="b"/>
              <a:pathLst>
                <a:path w="18581" h="64802" extrusionOk="0">
                  <a:moveTo>
                    <a:pt x="18580" y="0"/>
                  </a:moveTo>
                  <a:cubicBezTo>
                    <a:pt x="18535" y="114"/>
                    <a:pt x="17941" y="1963"/>
                    <a:pt x="16503" y="3219"/>
                  </a:cubicBezTo>
                  <a:cubicBezTo>
                    <a:pt x="15020" y="4497"/>
                    <a:pt x="15316" y="6003"/>
                    <a:pt x="13741" y="10477"/>
                  </a:cubicBezTo>
                  <a:cubicBezTo>
                    <a:pt x="12189" y="14951"/>
                    <a:pt x="11208" y="18808"/>
                    <a:pt x="10432" y="22917"/>
                  </a:cubicBezTo>
                  <a:cubicBezTo>
                    <a:pt x="9633" y="27003"/>
                    <a:pt x="8765" y="31385"/>
                    <a:pt x="7944" y="34900"/>
                  </a:cubicBezTo>
                  <a:cubicBezTo>
                    <a:pt x="7122" y="38392"/>
                    <a:pt x="6757" y="45537"/>
                    <a:pt x="7076" y="47386"/>
                  </a:cubicBezTo>
                  <a:cubicBezTo>
                    <a:pt x="7396" y="49257"/>
                    <a:pt x="6666" y="50307"/>
                    <a:pt x="5821" y="51996"/>
                  </a:cubicBezTo>
                  <a:cubicBezTo>
                    <a:pt x="4954" y="53708"/>
                    <a:pt x="6460" y="53434"/>
                    <a:pt x="6894" y="55945"/>
                  </a:cubicBezTo>
                  <a:cubicBezTo>
                    <a:pt x="7350" y="58479"/>
                    <a:pt x="7054" y="62359"/>
                    <a:pt x="4566" y="64801"/>
                  </a:cubicBezTo>
                  <a:cubicBezTo>
                    <a:pt x="5205" y="63432"/>
                    <a:pt x="5912" y="57817"/>
                    <a:pt x="5273" y="55671"/>
                  </a:cubicBezTo>
                  <a:cubicBezTo>
                    <a:pt x="4634" y="53526"/>
                    <a:pt x="2557" y="50467"/>
                    <a:pt x="1781" y="45537"/>
                  </a:cubicBezTo>
                  <a:cubicBezTo>
                    <a:pt x="982" y="40629"/>
                    <a:pt x="1" y="34991"/>
                    <a:pt x="1073" y="30175"/>
                  </a:cubicBezTo>
                  <a:cubicBezTo>
                    <a:pt x="2123" y="25336"/>
                    <a:pt x="2922" y="17873"/>
                    <a:pt x="3790" y="13604"/>
                  </a:cubicBezTo>
                  <a:cubicBezTo>
                    <a:pt x="3904" y="13056"/>
                    <a:pt x="3995" y="12417"/>
                    <a:pt x="4063" y="11710"/>
                  </a:cubicBezTo>
                  <a:cubicBezTo>
                    <a:pt x="4429" y="13901"/>
                    <a:pt x="4634" y="17211"/>
                    <a:pt x="4292" y="19539"/>
                  </a:cubicBezTo>
                  <a:cubicBezTo>
                    <a:pt x="3767" y="23122"/>
                    <a:pt x="3105" y="28121"/>
                    <a:pt x="2443" y="32070"/>
                  </a:cubicBezTo>
                  <a:cubicBezTo>
                    <a:pt x="1758" y="36041"/>
                    <a:pt x="2443" y="39739"/>
                    <a:pt x="2877" y="43893"/>
                  </a:cubicBezTo>
                  <a:cubicBezTo>
                    <a:pt x="3333" y="48070"/>
                    <a:pt x="3630" y="47682"/>
                    <a:pt x="4566" y="48732"/>
                  </a:cubicBezTo>
                  <a:cubicBezTo>
                    <a:pt x="4794" y="49006"/>
                    <a:pt x="4954" y="48527"/>
                    <a:pt x="5068" y="47659"/>
                  </a:cubicBezTo>
                  <a:cubicBezTo>
                    <a:pt x="5182" y="47979"/>
                    <a:pt x="5319" y="48276"/>
                    <a:pt x="5479" y="48550"/>
                  </a:cubicBezTo>
                  <a:cubicBezTo>
                    <a:pt x="5479" y="48550"/>
                    <a:pt x="5707" y="42684"/>
                    <a:pt x="6209" y="38415"/>
                  </a:cubicBezTo>
                  <a:cubicBezTo>
                    <a:pt x="6688" y="34147"/>
                    <a:pt x="10272" y="15887"/>
                    <a:pt x="11619" y="10614"/>
                  </a:cubicBezTo>
                  <a:cubicBezTo>
                    <a:pt x="12372" y="7692"/>
                    <a:pt x="15522" y="3607"/>
                    <a:pt x="18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18"/>
          <p:cNvSpPr/>
          <p:nvPr/>
        </p:nvSpPr>
        <p:spPr>
          <a:xfrm>
            <a:off x="7154618" y="-1409068"/>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8"/>
          <p:cNvSpPr/>
          <p:nvPr/>
        </p:nvSpPr>
        <p:spPr>
          <a:xfrm flipH="1">
            <a:off x="-1548338" y="4608575"/>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8"/>
          <p:cNvSpPr/>
          <p:nvPr/>
        </p:nvSpPr>
        <p:spPr>
          <a:xfrm flipH="1">
            <a:off x="-1147725" y="4579038"/>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18"/>
          <p:cNvGrpSpPr/>
          <p:nvPr/>
        </p:nvGrpSpPr>
        <p:grpSpPr>
          <a:xfrm flipH="1">
            <a:off x="5942849" y="4761874"/>
            <a:ext cx="1248959" cy="492362"/>
            <a:chOff x="12680715" y="5206674"/>
            <a:chExt cx="1248959" cy="492362"/>
          </a:xfrm>
        </p:grpSpPr>
        <p:sp>
          <p:nvSpPr>
            <p:cNvPr id="2048" name="Google Shape;2048;p18"/>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8"/>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8"/>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8"/>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8"/>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8"/>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4" name="Google Shape;2054;p18"/>
          <p:cNvSpPr/>
          <p:nvPr/>
        </p:nvSpPr>
        <p:spPr>
          <a:xfrm>
            <a:off x="5613211" y="4527994"/>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18"/>
          <p:cNvGrpSpPr/>
          <p:nvPr/>
        </p:nvGrpSpPr>
        <p:grpSpPr>
          <a:xfrm flipH="1">
            <a:off x="1824142" y="4687986"/>
            <a:ext cx="463791" cy="199524"/>
            <a:chOff x="3170025" y="4972625"/>
            <a:chExt cx="339550" cy="146075"/>
          </a:xfrm>
        </p:grpSpPr>
        <p:sp>
          <p:nvSpPr>
            <p:cNvPr id="2056" name="Google Shape;2056;p18"/>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8"/>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18"/>
          <p:cNvSpPr/>
          <p:nvPr/>
        </p:nvSpPr>
        <p:spPr>
          <a:xfrm>
            <a:off x="7840441" y="3803769"/>
            <a:ext cx="2296799" cy="1336125"/>
          </a:xfrm>
          <a:custGeom>
            <a:avLst/>
            <a:gdLst/>
            <a:ahLst/>
            <a:cxnLst/>
            <a:rect l="l" t="t" r="r" b="b"/>
            <a:pathLst>
              <a:path w="72198" h="42000" extrusionOk="0">
                <a:moveTo>
                  <a:pt x="69070" y="1370"/>
                </a:moveTo>
                <a:cubicBezTo>
                  <a:pt x="68933" y="1393"/>
                  <a:pt x="68774" y="1393"/>
                  <a:pt x="68591" y="1393"/>
                </a:cubicBezTo>
                <a:lnTo>
                  <a:pt x="68591" y="1393"/>
                </a:lnTo>
                <a:cubicBezTo>
                  <a:pt x="68386" y="1393"/>
                  <a:pt x="68157" y="1393"/>
                  <a:pt x="67929" y="1439"/>
                </a:cubicBezTo>
                <a:lnTo>
                  <a:pt x="67929" y="1439"/>
                </a:lnTo>
                <a:cubicBezTo>
                  <a:pt x="67587" y="1553"/>
                  <a:pt x="67199" y="1553"/>
                  <a:pt x="66811" y="1667"/>
                </a:cubicBezTo>
                <a:lnTo>
                  <a:pt x="66811" y="1667"/>
                </a:lnTo>
                <a:cubicBezTo>
                  <a:pt x="66468" y="1781"/>
                  <a:pt x="66354" y="2740"/>
                  <a:pt x="65989" y="2854"/>
                </a:cubicBezTo>
                <a:lnTo>
                  <a:pt x="65989" y="2854"/>
                </a:lnTo>
                <a:cubicBezTo>
                  <a:pt x="65806" y="2923"/>
                  <a:pt x="65510" y="2534"/>
                  <a:pt x="65190" y="2169"/>
                </a:cubicBezTo>
                <a:lnTo>
                  <a:pt x="65190" y="2169"/>
                </a:lnTo>
                <a:cubicBezTo>
                  <a:pt x="64893" y="1804"/>
                  <a:pt x="64574" y="1416"/>
                  <a:pt x="64391" y="1485"/>
                </a:cubicBezTo>
                <a:lnTo>
                  <a:pt x="64391" y="1485"/>
                </a:lnTo>
                <a:cubicBezTo>
                  <a:pt x="64026" y="1576"/>
                  <a:pt x="64140" y="3333"/>
                  <a:pt x="63775" y="3448"/>
                </a:cubicBezTo>
                <a:lnTo>
                  <a:pt x="63775" y="3448"/>
                </a:lnTo>
                <a:cubicBezTo>
                  <a:pt x="63592" y="3493"/>
                  <a:pt x="63318" y="3174"/>
                  <a:pt x="63022" y="2877"/>
                </a:cubicBezTo>
                <a:lnTo>
                  <a:pt x="63022" y="2877"/>
                </a:lnTo>
                <a:cubicBezTo>
                  <a:pt x="62748" y="2557"/>
                  <a:pt x="62451" y="2238"/>
                  <a:pt x="62268" y="2283"/>
                </a:cubicBezTo>
                <a:lnTo>
                  <a:pt x="62268" y="2283"/>
                </a:lnTo>
                <a:cubicBezTo>
                  <a:pt x="61903" y="2398"/>
                  <a:pt x="61629" y="2786"/>
                  <a:pt x="61241" y="2877"/>
                </a:cubicBezTo>
                <a:lnTo>
                  <a:pt x="61241" y="2877"/>
                </a:lnTo>
                <a:cubicBezTo>
                  <a:pt x="60876" y="2968"/>
                  <a:pt x="60762" y="3995"/>
                  <a:pt x="60374" y="4087"/>
                </a:cubicBezTo>
                <a:lnTo>
                  <a:pt x="60374" y="4087"/>
                </a:lnTo>
                <a:cubicBezTo>
                  <a:pt x="60191" y="4132"/>
                  <a:pt x="59986" y="4064"/>
                  <a:pt x="59780" y="3995"/>
                </a:cubicBezTo>
                <a:lnTo>
                  <a:pt x="59780" y="3995"/>
                </a:lnTo>
                <a:cubicBezTo>
                  <a:pt x="59552" y="3927"/>
                  <a:pt x="59347" y="3858"/>
                  <a:pt x="59164" y="3904"/>
                </a:cubicBezTo>
                <a:lnTo>
                  <a:pt x="59164" y="3904"/>
                </a:lnTo>
                <a:cubicBezTo>
                  <a:pt x="58981" y="3950"/>
                  <a:pt x="58730" y="3744"/>
                  <a:pt x="58502" y="3539"/>
                </a:cubicBezTo>
                <a:lnTo>
                  <a:pt x="58502" y="3539"/>
                </a:lnTo>
                <a:cubicBezTo>
                  <a:pt x="58274" y="3333"/>
                  <a:pt x="58023" y="3128"/>
                  <a:pt x="57840" y="3174"/>
                </a:cubicBezTo>
                <a:lnTo>
                  <a:pt x="57840" y="3174"/>
                </a:lnTo>
                <a:cubicBezTo>
                  <a:pt x="57475" y="3242"/>
                  <a:pt x="57361" y="4589"/>
                  <a:pt x="56996" y="4657"/>
                </a:cubicBezTo>
                <a:lnTo>
                  <a:pt x="56996" y="4657"/>
                </a:lnTo>
                <a:cubicBezTo>
                  <a:pt x="56608" y="4726"/>
                  <a:pt x="56288" y="5274"/>
                  <a:pt x="55923" y="5342"/>
                </a:cubicBezTo>
                <a:lnTo>
                  <a:pt x="55923" y="5342"/>
                </a:lnTo>
                <a:cubicBezTo>
                  <a:pt x="55558" y="5388"/>
                  <a:pt x="55124" y="5365"/>
                  <a:pt x="54759" y="5388"/>
                </a:cubicBezTo>
                <a:lnTo>
                  <a:pt x="54759" y="5388"/>
                </a:lnTo>
                <a:cubicBezTo>
                  <a:pt x="54553" y="5410"/>
                  <a:pt x="54348" y="5159"/>
                  <a:pt x="54120" y="4885"/>
                </a:cubicBezTo>
                <a:lnTo>
                  <a:pt x="54120" y="4885"/>
                </a:lnTo>
                <a:cubicBezTo>
                  <a:pt x="53914" y="4612"/>
                  <a:pt x="53686" y="4361"/>
                  <a:pt x="53503" y="4361"/>
                </a:cubicBezTo>
                <a:lnTo>
                  <a:pt x="53503" y="4361"/>
                </a:lnTo>
                <a:cubicBezTo>
                  <a:pt x="53115" y="4383"/>
                  <a:pt x="52750" y="5068"/>
                  <a:pt x="52385" y="5068"/>
                </a:cubicBezTo>
                <a:lnTo>
                  <a:pt x="52385" y="5068"/>
                </a:lnTo>
                <a:cubicBezTo>
                  <a:pt x="51997" y="5068"/>
                  <a:pt x="51677" y="4178"/>
                  <a:pt x="51312" y="4155"/>
                </a:cubicBezTo>
                <a:lnTo>
                  <a:pt x="51312" y="4155"/>
                </a:lnTo>
                <a:cubicBezTo>
                  <a:pt x="51130" y="4132"/>
                  <a:pt x="50901" y="4452"/>
                  <a:pt x="50696" y="4794"/>
                </a:cubicBezTo>
                <a:lnTo>
                  <a:pt x="50696" y="4794"/>
                </a:lnTo>
                <a:cubicBezTo>
                  <a:pt x="50468" y="5114"/>
                  <a:pt x="50262" y="5433"/>
                  <a:pt x="50080" y="5410"/>
                </a:cubicBezTo>
                <a:lnTo>
                  <a:pt x="50080" y="5410"/>
                </a:lnTo>
                <a:cubicBezTo>
                  <a:pt x="49692" y="5388"/>
                  <a:pt x="49486" y="3630"/>
                  <a:pt x="49144" y="3607"/>
                </a:cubicBezTo>
                <a:lnTo>
                  <a:pt x="49144" y="3607"/>
                </a:lnTo>
                <a:cubicBezTo>
                  <a:pt x="48938" y="3584"/>
                  <a:pt x="48733" y="3744"/>
                  <a:pt x="48550" y="3881"/>
                </a:cubicBezTo>
                <a:lnTo>
                  <a:pt x="48550" y="3881"/>
                </a:lnTo>
                <a:cubicBezTo>
                  <a:pt x="48345" y="4041"/>
                  <a:pt x="48139" y="4178"/>
                  <a:pt x="47980" y="4155"/>
                </a:cubicBezTo>
                <a:lnTo>
                  <a:pt x="47980" y="4155"/>
                </a:lnTo>
                <a:cubicBezTo>
                  <a:pt x="47592" y="4132"/>
                  <a:pt x="47249" y="3470"/>
                  <a:pt x="46907" y="3448"/>
                </a:cubicBezTo>
                <a:lnTo>
                  <a:pt x="46907" y="3448"/>
                </a:lnTo>
                <a:cubicBezTo>
                  <a:pt x="46701" y="3448"/>
                  <a:pt x="46519" y="3562"/>
                  <a:pt x="46313" y="3676"/>
                </a:cubicBezTo>
                <a:lnTo>
                  <a:pt x="46313" y="3676"/>
                </a:lnTo>
                <a:cubicBezTo>
                  <a:pt x="46131" y="3790"/>
                  <a:pt x="45925" y="3904"/>
                  <a:pt x="45766" y="3881"/>
                </a:cubicBezTo>
                <a:lnTo>
                  <a:pt x="45766" y="3881"/>
                </a:lnTo>
                <a:cubicBezTo>
                  <a:pt x="45378" y="3881"/>
                  <a:pt x="44990" y="3539"/>
                  <a:pt x="44624" y="3539"/>
                </a:cubicBezTo>
                <a:lnTo>
                  <a:pt x="44624" y="3539"/>
                </a:lnTo>
                <a:cubicBezTo>
                  <a:pt x="44259" y="3562"/>
                  <a:pt x="43940" y="4475"/>
                  <a:pt x="43574" y="4497"/>
                </a:cubicBezTo>
                <a:lnTo>
                  <a:pt x="43574" y="4497"/>
                </a:lnTo>
                <a:cubicBezTo>
                  <a:pt x="43392" y="4520"/>
                  <a:pt x="43209" y="4475"/>
                  <a:pt x="43027" y="4429"/>
                </a:cubicBezTo>
                <a:lnTo>
                  <a:pt x="43027" y="4429"/>
                </a:lnTo>
                <a:cubicBezTo>
                  <a:pt x="42821" y="4383"/>
                  <a:pt x="42639" y="4338"/>
                  <a:pt x="42433" y="4361"/>
                </a:cubicBezTo>
                <a:lnTo>
                  <a:pt x="42433" y="4361"/>
                </a:lnTo>
                <a:cubicBezTo>
                  <a:pt x="42273" y="4383"/>
                  <a:pt x="42068" y="4338"/>
                  <a:pt x="41863" y="4269"/>
                </a:cubicBezTo>
                <a:lnTo>
                  <a:pt x="41863" y="4269"/>
                </a:lnTo>
                <a:cubicBezTo>
                  <a:pt x="41657" y="4201"/>
                  <a:pt x="41452" y="4132"/>
                  <a:pt x="41269" y="4178"/>
                </a:cubicBezTo>
                <a:lnTo>
                  <a:pt x="41269" y="4178"/>
                </a:lnTo>
                <a:cubicBezTo>
                  <a:pt x="40904" y="4246"/>
                  <a:pt x="40835" y="5479"/>
                  <a:pt x="40470" y="5570"/>
                </a:cubicBezTo>
                <a:lnTo>
                  <a:pt x="40470" y="5570"/>
                </a:lnTo>
                <a:cubicBezTo>
                  <a:pt x="40310" y="5616"/>
                  <a:pt x="40059" y="5410"/>
                  <a:pt x="39808" y="5205"/>
                </a:cubicBezTo>
                <a:lnTo>
                  <a:pt x="39808" y="5205"/>
                </a:lnTo>
                <a:cubicBezTo>
                  <a:pt x="39534" y="4977"/>
                  <a:pt x="39283" y="4771"/>
                  <a:pt x="39101" y="4840"/>
                </a:cubicBezTo>
                <a:lnTo>
                  <a:pt x="39101" y="4840"/>
                </a:lnTo>
                <a:cubicBezTo>
                  <a:pt x="38758" y="4931"/>
                  <a:pt x="38484" y="5342"/>
                  <a:pt x="38142" y="5479"/>
                </a:cubicBezTo>
                <a:lnTo>
                  <a:pt x="38142" y="5479"/>
                </a:lnTo>
                <a:cubicBezTo>
                  <a:pt x="37800" y="5593"/>
                  <a:pt x="37777" y="6529"/>
                  <a:pt x="37434" y="6666"/>
                </a:cubicBezTo>
                <a:lnTo>
                  <a:pt x="37434" y="6666"/>
                </a:lnTo>
                <a:cubicBezTo>
                  <a:pt x="37275" y="6734"/>
                  <a:pt x="36955" y="6506"/>
                  <a:pt x="36636" y="6278"/>
                </a:cubicBezTo>
                <a:lnTo>
                  <a:pt x="36636" y="6278"/>
                </a:lnTo>
                <a:cubicBezTo>
                  <a:pt x="36316" y="6050"/>
                  <a:pt x="35996" y="5821"/>
                  <a:pt x="35837" y="5913"/>
                </a:cubicBezTo>
                <a:lnTo>
                  <a:pt x="35837" y="5913"/>
                </a:lnTo>
                <a:cubicBezTo>
                  <a:pt x="35494" y="6095"/>
                  <a:pt x="35266" y="6506"/>
                  <a:pt x="34946" y="6712"/>
                </a:cubicBezTo>
                <a:lnTo>
                  <a:pt x="34946" y="6712"/>
                </a:lnTo>
                <a:cubicBezTo>
                  <a:pt x="34627" y="6894"/>
                  <a:pt x="34330" y="7191"/>
                  <a:pt x="34033" y="7419"/>
                </a:cubicBezTo>
                <a:lnTo>
                  <a:pt x="34033" y="7419"/>
                </a:lnTo>
                <a:cubicBezTo>
                  <a:pt x="33714" y="7625"/>
                  <a:pt x="33577" y="8104"/>
                  <a:pt x="33280" y="8332"/>
                </a:cubicBezTo>
                <a:lnTo>
                  <a:pt x="33280" y="8332"/>
                </a:lnTo>
                <a:cubicBezTo>
                  <a:pt x="32983" y="8560"/>
                  <a:pt x="33166" y="9382"/>
                  <a:pt x="32869" y="9610"/>
                </a:cubicBezTo>
                <a:lnTo>
                  <a:pt x="32869" y="9610"/>
                </a:lnTo>
                <a:cubicBezTo>
                  <a:pt x="32573" y="9839"/>
                  <a:pt x="32344" y="10135"/>
                  <a:pt x="32048" y="10386"/>
                </a:cubicBezTo>
                <a:lnTo>
                  <a:pt x="32048" y="10386"/>
                </a:lnTo>
                <a:cubicBezTo>
                  <a:pt x="31911" y="10501"/>
                  <a:pt x="31591" y="10409"/>
                  <a:pt x="31272" y="10318"/>
                </a:cubicBezTo>
                <a:lnTo>
                  <a:pt x="31272" y="10318"/>
                </a:lnTo>
                <a:cubicBezTo>
                  <a:pt x="30952" y="10227"/>
                  <a:pt x="30632" y="10135"/>
                  <a:pt x="30495" y="10249"/>
                </a:cubicBezTo>
                <a:lnTo>
                  <a:pt x="30495" y="10249"/>
                </a:lnTo>
                <a:cubicBezTo>
                  <a:pt x="30199" y="10501"/>
                  <a:pt x="30450" y="11391"/>
                  <a:pt x="30153" y="11619"/>
                </a:cubicBezTo>
                <a:lnTo>
                  <a:pt x="30153" y="11619"/>
                </a:lnTo>
                <a:cubicBezTo>
                  <a:pt x="29856" y="11870"/>
                  <a:pt x="29651" y="12258"/>
                  <a:pt x="29354" y="12486"/>
                </a:cubicBezTo>
                <a:lnTo>
                  <a:pt x="29354" y="12486"/>
                </a:lnTo>
                <a:cubicBezTo>
                  <a:pt x="29217" y="12600"/>
                  <a:pt x="28943" y="12555"/>
                  <a:pt x="28669" y="12532"/>
                </a:cubicBezTo>
                <a:lnTo>
                  <a:pt x="28669" y="12532"/>
                </a:lnTo>
                <a:cubicBezTo>
                  <a:pt x="28418" y="12486"/>
                  <a:pt x="28167" y="12463"/>
                  <a:pt x="28008" y="12555"/>
                </a:cubicBezTo>
                <a:lnTo>
                  <a:pt x="28008" y="12555"/>
                </a:lnTo>
                <a:cubicBezTo>
                  <a:pt x="27848" y="12669"/>
                  <a:pt x="27597" y="12646"/>
                  <a:pt x="27346" y="12600"/>
                </a:cubicBezTo>
                <a:lnTo>
                  <a:pt x="27346" y="12600"/>
                </a:lnTo>
                <a:cubicBezTo>
                  <a:pt x="27117" y="12555"/>
                  <a:pt x="26866" y="12532"/>
                  <a:pt x="26729" y="12623"/>
                </a:cubicBezTo>
                <a:lnTo>
                  <a:pt x="26729" y="12623"/>
                </a:lnTo>
                <a:cubicBezTo>
                  <a:pt x="26410" y="12829"/>
                  <a:pt x="26752" y="14221"/>
                  <a:pt x="26433" y="14381"/>
                </a:cubicBezTo>
                <a:lnTo>
                  <a:pt x="26433" y="14381"/>
                </a:lnTo>
                <a:cubicBezTo>
                  <a:pt x="26090" y="14563"/>
                  <a:pt x="25748" y="14929"/>
                  <a:pt x="25383" y="15066"/>
                </a:cubicBezTo>
                <a:lnTo>
                  <a:pt x="25383" y="15066"/>
                </a:lnTo>
                <a:cubicBezTo>
                  <a:pt x="25040" y="15203"/>
                  <a:pt x="24538" y="15203"/>
                  <a:pt x="24173" y="15294"/>
                </a:cubicBezTo>
                <a:lnTo>
                  <a:pt x="24173" y="15294"/>
                </a:lnTo>
                <a:cubicBezTo>
                  <a:pt x="23808" y="15385"/>
                  <a:pt x="23328" y="15613"/>
                  <a:pt x="22940" y="15636"/>
                </a:cubicBezTo>
                <a:lnTo>
                  <a:pt x="22940" y="15636"/>
                </a:lnTo>
                <a:cubicBezTo>
                  <a:pt x="22758" y="15659"/>
                  <a:pt x="22552" y="15499"/>
                  <a:pt x="22370" y="15362"/>
                </a:cubicBezTo>
                <a:lnTo>
                  <a:pt x="22370" y="15362"/>
                </a:lnTo>
                <a:cubicBezTo>
                  <a:pt x="22164" y="15203"/>
                  <a:pt x="21959" y="15066"/>
                  <a:pt x="21776" y="15088"/>
                </a:cubicBezTo>
                <a:lnTo>
                  <a:pt x="21776" y="15088"/>
                </a:lnTo>
                <a:cubicBezTo>
                  <a:pt x="21594" y="15111"/>
                  <a:pt x="21365" y="14974"/>
                  <a:pt x="21137" y="14837"/>
                </a:cubicBezTo>
                <a:lnTo>
                  <a:pt x="21137" y="14837"/>
                </a:lnTo>
                <a:cubicBezTo>
                  <a:pt x="20909" y="14700"/>
                  <a:pt x="20681" y="14541"/>
                  <a:pt x="20498" y="14586"/>
                </a:cubicBezTo>
                <a:lnTo>
                  <a:pt x="20498" y="14586"/>
                </a:lnTo>
                <a:cubicBezTo>
                  <a:pt x="20110" y="14700"/>
                  <a:pt x="19676" y="14769"/>
                  <a:pt x="19334" y="14883"/>
                </a:cubicBezTo>
                <a:lnTo>
                  <a:pt x="19334" y="14883"/>
                </a:lnTo>
                <a:cubicBezTo>
                  <a:pt x="18969" y="15043"/>
                  <a:pt x="18581" y="15248"/>
                  <a:pt x="18261" y="15431"/>
                </a:cubicBezTo>
                <a:lnTo>
                  <a:pt x="18261" y="15431"/>
                </a:lnTo>
                <a:cubicBezTo>
                  <a:pt x="17919" y="15636"/>
                  <a:pt x="17599" y="15956"/>
                  <a:pt x="17302" y="16184"/>
                </a:cubicBezTo>
                <a:lnTo>
                  <a:pt x="17302" y="16184"/>
                </a:lnTo>
                <a:cubicBezTo>
                  <a:pt x="17006" y="16412"/>
                  <a:pt x="16641" y="16663"/>
                  <a:pt x="16367" y="16914"/>
                </a:cubicBezTo>
                <a:lnTo>
                  <a:pt x="16367" y="16914"/>
                </a:lnTo>
                <a:cubicBezTo>
                  <a:pt x="16093" y="17165"/>
                  <a:pt x="15956" y="17599"/>
                  <a:pt x="15705" y="17896"/>
                </a:cubicBezTo>
                <a:lnTo>
                  <a:pt x="15705" y="17896"/>
                </a:lnTo>
                <a:cubicBezTo>
                  <a:pt x="15454" y="18170"/>
                  <a:pt x="15659" y="18855"/>
                  <a:pt x="15408" y="19151"/>
                </a:cubicBezTo>
                <a:lnTo>
                  <a:pt x="15408" y="19151"/>
                </a:lnTo>
                <a:cubicBezTo>
                  <a:pt x="15180" y="19425"/>
                  <a:pt x="14312" y="19220"/>
                  <a:pt x="14061" y="19539"/>
                </a:cubicBezTo>
                <a:lnTo>
                  <a:pt x="14061" y="19539"/>
                </a:lnTo>
                <a:cubicBezTo>
                  <a:pt x="13833" y="19813"/>
                  <a:pt x="13856" y="20338"/>
                  <a:pt x="13628" y="20635"/>
                </a:cubicBezTo>
                <a:lnTo>
                  <a:pt x="13628" y="20635"/>
                </a:lnTo>
                <a:cubicBezTo>
                  <a:pt x="13399" y="20886"/>
                  <a:pt x="14061" y="21799"/>
                  <a:pt x="13833" y="22141"/>
                </a:cubicBezTo>
                <a:lnTo>
                  <a:pt x="13833" y="22141"/>
                </a:lnTo>
                <a:cubicBezTo>
                  <a:pt x="13650" y="22438"/>
                  <a:pt x="12966" y="22438"/>
                  <a:pt x="12760" y="22781"/>
                </a:cubicBezTo>
                <a:lnTo>
                  <a:pt x="12760" y="22781"/>
                </a:lnTo>
                <a:cubicBezTo>
                  <a:pt x="12578" y="23077"/>
                  <a:pt x="12007" y="23191"/>
                  <a:pt x="11824" y="23534"/>
                </a:cubicBezTo>
                <a:lnTo>
                  <a:pt x="11824" y="23534"/>
                </a:lnTo>
                <a:cubicBezTo>
                  <a:pt x="11642" y="23853"/>
                  <a:pt x="10797" y="23808"/>
                  <a:pt x="10615" y="24150"/>
                </a:cubicBezTo>
                <a:lnTo>
                  <a:pt x="10615" y="24150"/>
                </a:lnTo>
                <a:cubicBezTo>
                  <a:pt x="10432" y="24470"/>
                  <a:pt x="10774" y="25086"/>
                  <a:pt x="10592" y="25428"/>
                </a:cubicBezTo>
                <a:lnTo>
                  <a:pt x="10592" y="25428"/>
                </a:lnTo>
                <a:cubicBezTo>
                  <a:pt x="10409" y="25771"/>
                  <a:pt x="10227" y="26090"/>
                  <a:pt x="10044" y="26433"/>
                </a:cubicBezTo>
                <a:lnTo>
                  <a:pt x="10044" y="26433"/>
                </a:lnTo>
                <a:cubicBezTo>
                  <a:pt x="9884" y="26752"/>
                  <a:pt x="10021" y="27254"/>
                  <a:pt x="9839" y="27597"/>
                </a:cubicBezTo>
                <a:lnTo>
                  <a:pt x="9839" y="27597"/>
                </a:lnTo>
                <a:cubicBezTo>
                  <a:pt x="9656" y="27916"/>
                  <a:pt x="8971" y="27985"/>
                  <a:pt x="8789" y="28304"/>
                </a:cubicBezTo>
                <a:lnTo>
                  <a:pt x="8789" y="28304"/>
                </a:lnTo>
                <a:cubicBezTo>
                  <a:pt x="8606" y="28647"/>
                  <a:pt x="8766" y="29149"/>
                  <a:pt x="8583" y="29491"/>
                </a:cubicBezTo>
                <a:lnTo>
                  <a:pt x="8583" y="29491"/>
                </a:lnTo>
                <a:cubicBezTo>
                  <a:pt x="8401" y="29811"/>
                  <a:pt x="8743" y="30450"/>
                  <a:pt x="8560" y="30792"/>
                </a:cubicBezTo>
                <a:lnTo>
                  <a:pt x="8560" y="30792"/>
                </a:lnTo>
                <a:cubicBezTo>
                  <a:pt x="8378" y="31112"/>
                  <a:pt x="7419" y="30975"/>
                  <a:pt x="7214" y="31317"/>
                </a:cubicBezTo>
                <a:lnTo>
                  <a:pt x="7214" y="31317"/>
                </a:lnTo>
                <a:cubicBezTo>
                  <a:pt x="7031" y="31637"/>
                  <a:pt x="7145" y="32139"/>
                  <a:pt x="6963" y="32458"/>
                </a:cubicBezTo>
                <a:lnTo>
                  <a:pt x="6963" y="32458"/>
                </a:lnTo>
                <a:cubicBezTo>
                  <a:pt x="6757" y="32778"/>
                  <a:pt x="6255" y="32915"/>
                  <a:pt x="6050" y="33234"/>
                </a:cubicBezTo>
                <a:lnTo>
                  <a:pt x="6050" y="33234"/>
                </a:lnTo>
                <a:cubicBezTo>
                  <a:pt x="5844" y="33554"/>
                  <a:pt x="6278" y="34262"/>
                  <a:pt x="6072" y="34581"/>
                </a:cubicBezTo>
                <a:lnTo>
                  <a:pt x="6072" y="34581"/>
                </a:lnTo>
                <a:cubicBezTo>
                  <a:pt x="5844" y="34901"/>
                  <a:pt x="4908" y="34718"/>
                  <a:pt x="4703" y="35038"/>
                </a:cubicBezTo>
                <a:lnTo>
                  <a:pt x="4703" y="35038"/>
                </a:lnTo>
                <a:cubicBezTo>
                  <a:pt x="4475" y="35334"/>
                  <a:pt x="5205" y="36316"/>
                  <a:pt x="5000" y="36635"/>
                </a:cubicBezTo>
                <a:lnTo>
                  <a:pt x="5000" y="36635"/>
                </a:lnTo>
                <a:cubicBezTo>
                  <a:pt x="4771" y="36932"/>
                  <a:pt x="4087" y="36887"/>
                  <a:pt x="3858" y="37206"/>
                </a:cubicBezTo>
                <a:lnTo>
                  <a:pt x="3858" y="37206"/>
                </a:lnTo>
                <a:cubicBezTo>
                  <a:pt x="3630" y="37503"/>
                  <a:pt x="3448" y="37845"/>
                  <a:pt x="3219" y="38142"/>
                </a:cubicBezTo>
                <a:lnTo>
                  <a:pt x="3219" y="38142"/>
                </a:lnTo>
                <a:cubicBezTo>
                  <a:pt x="2991" y="38439"/>
                  <a:pt x="2055" y="38142"/>
                  <a:pt x="1804" y="38439"/>
                </a:cubicBezTo>
                <a:lnTo>
                  <a:pt x="1804" y="38439"/>
                </a:lnTo>
                <a:cubicBezTo>
                  <a:pt x="1576" y="38713"/>
                  <a:pt x="1827" y="39443"/>
                  <a:pt x="1576" y="39717"/>
                </a:cubicBezTo>
                <a:lnTo>
                  <a:pt x="1576" y="39717"/>
                </a:lnTo>
                <a:cubicBezTo>
                  <a:pt x="1325" y="39991"/>
                  <a:pt x="663" y="39877"/>
                  <a:pt x="389" y="40151"/>
                </a:cubicBezTo>
                <a:lnTo>
                  <a:pt x="389" y="40151"/>
                </a:lnTo>
                <a:cubicBezTo>
                  <a:pt x="138" y="40424"/>
                  <a:pt x="275" y="41337"/>
                  <a:pt x="1" y="41589"/>
                </a:cubicBezTo>
                <a:lnTo>
                  <a:pt x="1" y="41589"/>
                </a:lnTo>
                <a:cubicBezTo>
                  <a:pt x="549" y="41748"/>
                  <a:pt x="503" y="41178"/>
                  <a:pt x="1119" y="41041"/>
                </a:cubicBezTo>
                <a:lnTo>
                  <a:pt x="1119" y="41041"/>
                </a:lnTo>
                <a:cubicBezTo>
                  <a:pt x="1416" y="40972"/>
                  <a:pt x="1576" y="41246"/>
                  <a:pt x="1758" y="41497"/>
                </a:cubicBezTo>
                <a:lnTo>
                  <a:pt x="1758" y="41497"/>
                </a:lnTo>
                <a:cubicBezTo>
                  <a:pt x="1918" y="41748"/>
                  <a:pt x="2078" y="41999"/>
                  <a:pt x="2352" y="41977"/>
                </a:cubicBezTo>
                <a:lnTo>
                  <a:pt x="2352" y="41977"/>
                </a:lnTo>
                <a:cubicBezTo>
                  <a:pt x="2900" y="41977"/>
                  <a:pt x="2900" y="41155"/>
                  <a:pt x="3470" y="41155"/>
                </a:cubicBezTo>
                <a:lnTo>
                  <a:pt x="3470" y="41155"/>
                </a:lnTo>
                <a:cubicBezTo>
                  <a:pt x="4018" y="41132"/>
                  <a:pt x="4018" y="40424"/>
                  <a:pt x="4589" y="40402"/>
                </a:cubicBezTo>
                <a:lnTo>
                  <a:pt x="4589" y="40402"/>
                </a:lnTo>
                <a:cubicBezTo>
                  <a:pt x="4863" y="40402"/>
                  <a:pt x="5022" y="40653"/>
                  <a:pt x="5159" y="40904"/>
                </a:cubicBezTo>
                <a:lnTo>
                  <a:pt x="5159" y="40904"/>
                </a:lnTo>
                <a:cubicBezTo>
                  <a:pt x="5296" y="41132"/>
                  <a:pt x="5456" y="41383"/>
                  <a:pt x="5730" y="41383"/>
                </a:cubicBezTo>
                <a:lnTo>
                  <a:pt x="5730" y="41383"/>
                </a:lnTo>
                <a:cubicBezTo>
                  <a:pt x="6301" y="41360"/>
                  <a:pt x="6301" y="41109"/>
                  <a:pt x="6871" y="41086"/>
                </a:cubicBezTo>
                <a:lnTo>
                  <a:pt x="6871" y="41086"/>
                </a:lnTo>
                <a:cubicBezTo>
                  <a:pt x="6917" y="41086"/>
                  <a:pt x="6963" y="41109"/>
                  <a:pt x="7008" y="41109"/>
                </a:cubicBezTo>
                <a:lnTo>
                  <a:pt x="7008" y="41109"/>
                </a:lnTo>
                <a:lnTo>
                  <a:pt x="8629" y="39922"/>
                </a:lnTo>
                <a:lnTo>
                  <a:pt x="72197" y="37868"/>
                </a:lnTo>
                <a:lnTo>
                  <a:pt x="72197" y="2649"/>
                </a:lnTo>
                <a:cubicBezTo>
                  <a:pt x="72015" y="2534"/>
                  <a:pt x="71855" y="2443"/>
                  <a:pt x="71695" y="2329"/>
                </a:cubicBezTo>
                <a:lnTo>
                  <a:pt x="71695" y="2329"/>
                </a:lnTo>
                <a:cubicBezTo>
                  <a:pt x="71376" y="2101"/>
                  <a:pt x="71239" y="1713"/>
                  <a:pt x="70965" y="1553"/>
                </a:cubicBezTo>
                <a:lnTo>
                  <a:pt x="70965" y="1553"/>
                </a:lnTo>
                <a:cubicBezTo>
                  <a:pt x="70554" y="1279"/>
                  <a:pt x="70485" y="24"/>
                  <a:pt x="70257" y="1"/>
                </a:cubicBezTo>
                <a:lnTo>
                  <a:pt x="70257" y="1"/>
                </a:lnTo>
                <a:cubicBezTo>
                  <a:pt x="70234" y="1"/>
                  <a:pt x="70234" y="1"/>
                  <a:pt x="70234" y="1"/>
                </a:cubicBezTo>
                <a:lnTo>
                  <a:pt x="70234" y="1"/>
                </a:lnTo>
                <a:cubicBezTo>
                  <a:pt x="70052" y="1"/>
                  <a:pt x="69618" y="1233"/>
                  <a:pt x="69070" y="1370"/>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18"/>
          <p:cNvGrpSpPr/>
          <p:nvPr/>
        </p:nvGrpSpPr>
        <p:grpSpPr>
          <a:xfrm>
            <a:off x="6665940" y="4349125"/>
            <a:ext cx="2694710" cy="1167646"/>
            <a:chOff x="18955190" y="4592375"/>
            <a:chExt cx="2694710" cy="1167646"/>
          </a:xfrm>
        </p:grpSpPr>
        <p:sp>
          <p:nvSpPr>
            <p:cNvPr id="2060" name="Google Shape;2060;p18"/>
            <p:cNvSpPr/>
            <p:nvPr/>
          </p:nvSpPr>
          <p:spPr>
            <a:xfrm>
              <a:off x="19289921" y="4867585"/>
              <a:ext cx="372556" cy="624511"/>
            </a:xfrm>
            <a:custGeom>
              <a:avLst/>
              <a:gdLst/>
              <a:ahLst/>
              <a:cxnLst/>
              <a:rect l="l" t="t" r="r" b="b"/>
              <a:pathLst>
                <a:path w="11711" h="19631" extrusionOk="0">
                  <a:moveTo>
                    <a:pt x="7716" y="1"/>
                  </a:moveTo>
                  <a:cubicBezTo>
                    <a:pt x="8172" y="1324"/>
                    <a:pt x="8218" y="7122"/>
                    <a:pt x="8218" y="7579"/>
                  </a:cubicBezTo>
                  <a:cubicBezTo>
                    <a:pt x="8218" y="8035"/>
                    <a:pt x="9428" y="8332"/>
                    <a:pt x="10044" y="9382"/>
                  </a:cubicBezTo>
                  <a:cubicBezTo>
                    <a:pt x="10660" y="10432"/>
                    <a:pt x="11710" y="13239"/>
                    <a:pt x="11710" y="13239"/>
                  </a:cubicBezTo>
                  <a:cubicBezTo>
                    <a:pt x="11710" y="13239"/>
                    <a:pt x="11573" y="14723"/>
                    <a:pt x="11231" y="15293"/>
                  </a:cubicBezTo>
                  <a:cubicBezTo>
                    <a:pt x="10866" y="15864"/>
                    <a:pt x="8424" y="17667"/>
                    <a:pt x="8195" y="17827"/>
                  </a:cubicBezTo>
                  <a:cubicBezTo>
                    <a:pt x="7944" y="17964"/>
                    <a:pt x="4018" y="19630"/>
                    <a:pt x="4018" y="19630"/>
                  </a:cubicBezTo>
                  <a:lnTo>
                    <a:pt x="549" y="17028"/>
                  </a:lnTo>
                  <a:lnTo>
                    <a:pt x="1" y="8149"/>
                  </a:lnTo>
                  <a:lnTo>
                    <a:pt x="914" y="1461"/>
                  </a:ln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8"/>
            <p:cNvSpPr/>
            <p:nvPr/>
          </p:nvSpPr>
          <p:spPr>
            <a:xfrm>
              <a:off x="18974055" y="5288751"/>
              <a:ext cx="693513" cy="310808"/>
            </a:xfrm>
            <a:custGeom>
              <a:avLst/>
              <a:gdLst/>
              <a:ahLst/>
              <a:cxnLst/>
              <a:rect l="l" t="t" r="r" b="b"/>
              <a:pathLst>
                <a:path w="21800" h="9770" extrusionOk="0">
                  <a:moveTo>
                    <a:pt x="1" y="3356"/>
                  </a:moveTo>
                  <a:cubicBezTo>
                    <a:pt x="115" y="4200"/>
                    <a:pt x="846" y="5273"/>
                    <a:pt x="960" y="5958"/>
                  </a:cubicBezTo>
                  <a:cubicBezTo>
                    <a:pt x="1074" y="6642"/>
                    <a:pt x="2512" y="7670"/>
                    <a:pt x="3585" y="8149"/>
                  </a:cubicBezTo>
                  <a:cubicBezTo>
                    <a:pt x="4657" y="8605"/>
                    <a:pt x="5707" y="7281"/>
                    <a:pt x="7054" y="7921"/>
                  </a:cubicBezTo>
                  <a:cubicBezTo>
                    <a:pt x="8424" y="8560"/>
                    <a:pt x="9770" y="9336"/>
                    <a:pt x="10752" y="9541"/>
                  </a:cubicBezTo>
                  <a:cubicBezTo>
                    <a:pt x="11733" y="9769"/>
                    <a:pt x="14883" y="7989"/>
                    <a:pt x="15157" y="7852"/>
                  </a:cubicBezTo>
                  <a:cubicBezTo>
                    <a:pt x="15431" y="7715"/>
                    <a:pt x="19859" y="4314"/>
                    <a:pt x="20544" y="3356"/>
                  </a:cubicBezTo>
                  <a:cubicBezTo>
                    <a:pt x="21251" y="2397"/>
                    <a:pt x="21799" y="1484"/>
                    <a:pt x="21639" y="0"/>
                  </a:cubicBezTo>
                  <a:cubicBezTo>
                    <a:pt x="21457" y="799"/>
                    <a:pt x="20863" y="2534"/>
                    <a:pt x="20064" y="2853"/>
                  </a:cubicBezTo>
                  <a:cubicBezTo>
                    <a:pt x="19266" y="3196"/>
                    <a:pt x="17942" y="4223"/>
                    <a:pt x="17371" y="4474"/>
                  </a:cubicBezTo>
                  <a:cubicBezTo>
                    <a:pt x="16778" y="4702"/>
                    <a:pt x="16093" y="4725"/>
                    <a:pt x="15385" y="4794"/>
                  </a:cubicBezTo>
                  <a:cubicBezTo>
                    <a:pt x="14678" y="4839"/>
                    <a:pt x="11916" y="4291"/>
                    <a:pt x="11916" y="4291"/>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8"/>
            <p:cNvSpPr/>
            <p:nvPr/>
          </p:nvSpPr>
          <p:spPr>
            <a:xfrm>
              <a:off x="18955190" y="4857437"/>
              <a:ext cx="586018" cy="692749"/>
            </a:xfrm>
            <a:custGeom>
              <a:avLst/>
              <a:gdLst/>
              <a:ahLst/>
              <a:cxnLst/>
              <a:rect l="l" t="t" r="r" b="b"/>
              <a:pathLst>
                <a:path w="18421" h="21776" extrusionOk="0">
                  <a:moveTo>
                    <a:pt x="13330" y="320"/>
                  </a:moveTo>
                  <a:cubicBezTo>
                    <a:pt x="11048" y="1324"/>
                    <a:pt x="6460" y="7441"/>
                    <a:pt x="5091" y="9062"/>
                  </a:cubicBezTo>
                  <a:cubicBezTo>
                    <a:pt x="3584" y="10842"/>
                    <a:pt x="1621" y="15065"/>
                    <a:pt x="799" y="16092"/>
                  </a:cubicBezTo>
                  <a:cubicBezTo>
                    <a:pt x="1" y="17119"/>
                    <a:pt x="1804" y="17941"/>
                    <a:pt x="2078" y="17849"/>
                  </a:cubicBezTo>
                  <a:cubicBezTo>
                    <a:pt x="2352" y="17758"/>
                    <a:pt x="4041" y="17849"/>
                    <a:pt x="4794" y="17849"/>
                  </a:cubicBezTo>
                  <a:cubicBezTo>
                    <a:pt x="8240" y="17918"/>
                    <a:pt x="9017" y="18032"/>
                    <a:pt x="9952" y="19904"/>
                  </a:cubicBezTo>
                  <a:cubicBezTo>
                    <a:pt x="10888" y="21775"/>
                    <a:pt x="11687" y="20794"/>
                    <a:pt x="13467" y="17849"/>
                  </a:cubicBezTo>
                  <a:cubicBezTo>
                    <a:pt x="15271" y="14905"/>
                    <a:pt x="13833" y="13558"/>
                    <a:pt x="13467" y="10431"/>
                  </a:cubicBezTo>
                  <a:cubicBezTo>
                    <a:pt x="13125" y="7327"/>
                    <a:pt x="14358" y="6848"/>
                    <a:pt x="15179" y="4725"/>
                  </a:cubicBezTo>
                  <a:cubicBezTo>
                    <a:pt x="15978" y="2602"/>
                    <a:pt x="18055" y="662"/>
                    <a:pt x="18238" y="320"/>
                  </a:cubicBezTo>
                  <a:cubicBezTo>
                    <a:pt x="18421" y="0"/>
                    <a:pt x="13992" y="23"/>
                    <a:pt x="13330" y="320"/>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8"/>
            <p:cNvSpPr/>
            <p:nvPr/>
          </p:nvSpPr>
          <p:spPr>
            <a:xfrm>
              <a:off x="19606519" y="5260438"/>
              <a:ext cx="1118273" cy="353628"/>
            </a:xfrm>
            <a:custGeom>
              <a:avLst/>
              <a:gdLst/>
              <a:ahLst/>
              <a:cxnLst/>
              <a:rect l="l" t="t" r="r" b="b"/>
              <a:pathLst>
                <a:path w="35152" h="11116" extrusionOk="0">
                  <a:moveTo>
                    <a:pt x="1" y="7281"/>
                  </a:moveTo>
                  <a:cubicBezTo>
                    <a:pt x="1827" y="9107"/>
                    <a:pt x="3562" y="8331"/>
                    <a:pt x="4429" y="9290"/>
                  </a:cubicBezTo>
                  <a:cubicBezTo>
                    <a:pt x="5273" y="10226"/>
                    <a:pt x="5410" y="10568"/>
                    <a:pt x="6871" y="10751"/>
                  </a:cubicBezTo>
                  <a:cubicBezTo>
                    <a:pt x="8355" y="10933"/>
                    <a:pt x="10181" y="11116"/>
                    <a:pt x="11117" y="11116"/>
                  </a:cubicBezTo>
                  <a:cubicBezTo>
                    <a:pt x="12053" y="11116"/>
                    <a:pt x="14107" y="9815"/>
                    <a:pt x="16458" y="9450"/>
                  </a:cubicBezTo>
                  <a:cubicBezTo>
                    <a:pt x="18832" y="9107"/>
                    <a:pt x="19494" y="7989"/>
                    <a:pt x="21982" y="7806"/>
                  </a:cubicBezTo>
                  <a:cubicBezTo>
                    <a:pt x="24492" y="7624"/>
                    <a:pt x="26364" y="7943"/>
                    <a:pt x="27574" y="6962"/>
                  </a:cubicBezTo>
                  <a:cubicBezTo>
                    <a:pt x="28761" y="5980"/>
                    <a:pt x="29354" y="4725"/>
                    <a:pt x="30062" y="4337"/>
                  </a:cubicBezTo>
                  <a:cubicBezTo>
                    <a:pt x="30769" y="3926"/>
                    <a:pt x="30724" y="4109"/>
                    <a:pt x="32025" y="3424"/>
                  </a:cubicBezTo>
                  <a:cubicBezTo>
                    <a:pt x="33326" y="2762"/>
                    <a:pt x="34787" y="1940"/>
                    <a:pt x="35152"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8"/>
            <p:cNvSpPr/>
            <p:nvPr/>
          </p:nvSpPr>
          <p:spPr>
            <a:xfrm>
              <a:off x="19606519" y="5053465"/>
              <a:ext cx="1156766" cy="482182"/>
            </a:xfrm>
            <a:custGeom>
              <a:avLst/>
              <a:gdLst/>
              <a:ahLst/>
              <a:cxnLst/>
              <a:rect l="l" t="t" r="r" b="b"/>
              <a:pathLst>
                <a:path w="36362" h="15157" extrusionOk="0">
                  <a:moveTo>
                    <a:pt x="12988" y="138"/>
                  </a:moveTo>
                  <a:cubicBezTo>
                    <a:pt x="9359" y="2055"/>
                    <a:pt x="6689" y="4543"/>
                    <a:pt x="6506" y="4840"/>
                  </a:cubicBezTo>
                  <a:cubicBezTo>
                    <a:pt x="6460" y="5707"/>
                    <a:pt x="6050" y="7990"/>
                    <a:pt x="5342" y="8446"/>
                  </a:cubicBezTo>
                  <a:cubicBezTo>
                    <a:pt x="4634" y="8880"/>
                    <a:pt x="2466" y="10249"/>
                    <a:pt x="1758" y="10843"/>
                  </a:cubicBezTo>
                  <a:cubicBezTo>
                    <a:pt x="1051" y="11436"/>
                    <a:pt x="229" y="12760"/>
                    <a:pt x="1" y="13787"/>
                  </a:cubicBezTo>
                  <a:cubicBezTo>
                    <a:pt x="663" y="14746"/>
                    <a:pt x="5114" y="14221"/>
                    <a:pt x="7008" y="14700"/>
                  </a:cubicBezTo>
                  <a:cubicBezTo>
                    <a:pt x="8903" y="15157"/>
                    <a:pt x="11413" y="14586"/>
                    <a:pt x="12441" y="14518"/>
                  </a:cubicBezTo>
                  <a:cubicBezTo>
                    <a:pt x="13491" y="14426"/>
                    <a:pt x="14312" y="11938"/>
                    <a:pt x="14860" y="11687"/>
                  </a:cubicBezTo>
                  <a:cubicBezTo>
                    <a:pt x="15385" y="11413"/>
                    <a:pt x="16640" y="11733"/>
                    <a:pt x="19608" y="10911"/>
                  </a:cubicBezTo>
                  <a:cubicBezTo>
                    <a:pt x="22598" y="10067"/>
                    <a:pt x="25565" y="9930"/>
                    <a:pt x="26592" y="9519"/>
                  </a:cubicBezTo>
                  <a:cubicBezTo>
                    <a:pt x="27642" y="9085"/>
                    <a:pt x="32961" y="8652"/>
                    <a:pt x="35152" y="6506"/>
                  </a:cubicBezTo>
                  <a:cubicBezTo>
                    <a:pt x="35426" y="4543"/>
                    <a:pt x="36362" y="1781"/>
                    <a:pt x="35768" y="891"/>
                  </a:cubicBezTo>
                  <a:cubicBezTo>
                    <a:pt x="35197" y="1"/>
                    <a:pt x="28144" y="754"/>
                    <a:pt x="24812" y="1028"/>
                  </a:cubicBezTo>
                  <a:cubicBezTo>
                    <a:pt x="21457" y="1279"/>
                    <a:pt x="14495" y="526"/>
                    <a:pt x="12988" y="138"/>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8"/>
            <p:cNvSpPr/>
            <p:nvPr/>
          </p:nvSpPr>
          <p:spPr>
            <a:xfrm>
              <a:off x="19776430" y="5128257"/>
              <a:ext cx="952721" cy="320988"/>
            </a:xfrm>
            <a:custGeom>
              <a:avLst/>
              <a:gdLst/>
              <a:ahLst/>
              <a:cxnLst/>
              <a:rect l="l" t="t" r="r" b="b"/>
              <a:pathLst>
                <a:path w="29948" h="10090" extrusionOk="0">
                  <a:moveTo>
                    <a:pt x="1165" y="2489"/>
                  </a:moveTo>
                  <a:cubicBezTo>
                    <a:pt x="3311" y="3174"/>
                    <a:pt x="8880" y="1096"/>
                    <a:pt x="11117" y="1964"/>
                  </a:cubicBezTo>
                  <a:cubicBezTo>
                    <a:pt x="13354" y="2808"/>
                    <a:pt x="14769" y="3219"/>
                    <a:pt x="15796" y="3881"/>
                  </a:cubicBezTo>
                  <a:cubicBezTo>
                    <a:pt x="16823" y="4566"/>
                    <a:pt x="20042" y="777"/>
                    <a:pt x="21685" y="549"/>
                  </a:cubicBezTo>
                  <a:cubicBezTo>
                    <a:pt x="23351" y="320"/>
                    <a:pt x="26592" y="1"/>
                    <a:pt x="27186" y="1"/>
                  </a:cubicBezTo>
                  <a:cubicBezTo>
                    <a:pt x="27757" y="1"/>
                    <a:pt x="27757" y="1576"/>
                    <a:pt x="27939" y="2375"/>
                  </a:cubicBezTo>
                  <a:cubicBezTo>
                    <a:pt x="28122" y="3174"/>
                    <a:pt x="29948" y="3219"/>
                    <a:pt x="29879" y="3699"/>
                  </a:cubicBezTo>
                  <a:cubicBezTo>
                    <a:pt x="29811" y="4155"/>
                    <a:pt x="29651" y="4612"/>
                    <a:pt x="28350" y="5159"/>
                  </a:cubicBezTo>
                  <a:cubicBezTo>
                    <a:pt x="27072" y="5707"/>
                    <a:pt x="24652" y="6529"/>
                    <a:pt x="21251" y="7168"/>
                  </a:cubicBezTo>
                  <a:cubicBezTo>
                    <a:pt x="17873" y="7807"/>
                    <a:pt x="12874" y="8971"/>
                    <a:pt x="11802" y="9062"/>
                  </a:cubicBezTo>
                  <a:cubicBezTo>
                    <a:pt x="10729" y="9177"/>
                    <a:pt x="10181" y="10090"/>
                    <a:pt x="9154" y="9291"/>
                  </a:cubicBezTo>
                  <a:cubicBezTo>
                    <a:pt x="8127" y="8492"/>
                    <a:pt x="5730" y="7191"/>
                    <a:pt x="4931" y="6963"/>
                  </a:cubicBezTo>
                  <a:cubicBezTo>
                    <a:pt x="4109" y="6734"/>
                    <a:pt x="3379" y="4954"/>
                    <a:pt x="1895" y="5273"/>
                  </a:cubicBezTo>
                  <a:cubicBezTo>
                    <a:pt x="389" y="5616"/>
                    <a:pt x="1" y="6095"/>
                    <a:pt x="1" y="6095"/>
                  </a:cubicBezTo>
                  <a:cubicBezTo>
                    <a:pt x="1" y="6095"/>
                    <a:pt x="457" y="3196"/>
                    <a:pt x="1165" y="248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8"/>
            <p:cNvSpPr/>
            <p:nvPr/>
          </p:nvSpPr>
          <p:spPr>
            <a:xfrm>
              <a:off x="19618863" y="5286556"/>
              <a:ext cx="1076153" cy="242570"/>
            </a:xfrm>
            <a:custGeom>
              <a:avLst/>
              <a:gdLst/>
              <a:ahLst/>
              <a:cxnLst/>
              <a:rect l="l" t="t" r="r" b="b"/>
              <a:pathLst>
                <a:path w="33828" h="7625" extrusionOk="0">
                  <a:moveTo>
                    <a:pt x="69" y="6689"/>
                  </a:moveTo>
                  <a:cubicBezTo>
                    <a:pt x="412" y="6825"/>
                    <a:pt x="777" y="6848"/>
                    <a:pt x="1142" y="6871"/>
                  </a:cubicBezTo>
                  <a:cubicBezTo>
                    <a:pt x="1507" y="6894"/>
                    <a:pt x="1873" y="6940"/>
                    <a:pt x="2238" y="6985"/>
                  </a:cubicBezTo>
                  <a:lnTo>
                    <a:pt x="4452" y="7168"/>
                  </a:lnTo>
                  <a:cubicBezTo>
                    <a:pt x="4817" y="7191"/>
                    <a:pt x="5182" y="7168"/>
                    <a:pt x="5570" y="7145"/>
                  </a:cubicBezTo>
                  <a:cubicBezTo>
                    <a:pt x="5981" y="7168"/>
                    <a:pt x="6301" y="7350"/>
                    <a:pt x="6666" y="7373"/>
                  </a:cubicBezTo>
                  <a:cubicBezTo>
                    <a:pt x="7396" y="7465"/>
                    <a:pt x="8127" y="7350"/>
                    <a:pt x="8880" y="7350"/>
                  </a:cubicBezTo>
                  <a:cubicBezTo>
                    <a:pt x="9268" y="7350"/>
                    <a:pt x="9633" y="7373"/>
                    <a:pt x="9998" y="7350"/>
                  </a:cubicBezTo>
                  <a:cubicBezTo>
                    <a:pt x="10181" y="7328"/>
                    <a:pt x="10364" y="7305"/>
                    <a:pt x="10523" y="7282"/>
                  </a:cubicBezTo>
                  <a:cubicBezTo>
                    <a:pt x="10706" y="7259"/>
                    <a:pt x="10866" y="7236"/>
                    <a:pt x="11025" y="7168"/>
                  </a:cubicBezTo>
                  <a:cubicBezTo>
                    <a:pt x="11185" y="7099"/>
                    <a:pt x="11345" y="7008"/>
                    <a:pt x="11528" y="6940"/>
                  </a:cubicBezTo>
                  <a:cubicBezTo>
                    <a:pt x="11733" y="6871"/>
                    <a:pt x="11893" y="6825"/>
                    <a:pt x="12075" y="6780"/>
                  </a:cubicBezTo>
                  <a:cubicBezTo>
                    <a:pt x="12441" y="6689"/>
                    <a:pt x="12783" y="6574"/>
                    <a:pt x="13080" y="6346"/>
                  </a:cubicBezTo>
                  <a:cubicBezTo>
                    <a:pt x="13376" y="6141"/>
                    <a:pt x="13628" y="5867"/>
                    <a:pt x="13856" y="5570"/>
                  </a:cubicBezTo>
                  <a:cubicBezTo>
                    <a:pt x="13970" y="5433"/>
                    <a:pt x="14061" y="5273"/>
                    <a:pt x="14130" y="5114"/>
                  </a:cubicBezTo>
                  <a:cubicBezTo>
                    <a:pt x="14198" y="4954"/>
                    <a:pt x="14198" y="4726"/>
                    <a:pt x="14404" y="4611"/>
                  </a:cubicBezTo>
                  <a:cubicBezTo>
                    <a:pt x="14563" y="4520"/>
                    <a:pt x="14769" y="4497"/>
                    <a:pt x="14951" y="4497"/>
                  </a:cubicBezTo>
                  <a:cubicBezTo>
                    <a:pt x="15134" y="4474"/>
                    <a:pt x="15317" y="4452"/>
                    <a:pt x="15499" y="4406"/>
                  </a:cubicBezTo>
                  <a:cubicBezTo>
                    <a:pt x="15842" y="4292"/>
                    <a:pt x="16184" y="4155"/>
                    <a:pt x="16549" y="4064"/>
                  </a:cubicBezTo>
                  <a:cubicBezTo>
                    <a:pt x="17280" y="3904"/>
                    <a:pt x="18033" y="3835"/>
                    <a:pt x="18740" y="3698"/>
                  </a:cubicBezTo>
                  <a:cubicBezTo>
                    <a:pt x="19128" y="3630"/>
                    <a:pt x="19471" y="3516"/>
                    <a:pt x="19813" y="3425"/>
                  </a:cubicBezTo>
                  <a:cubicBezTo>
                    <a:pt x="20178" y="3333"/>
                    <a:pt x="20544" y="3242"/>
                    <a:pt x="20909" y="3173"/>
                  </a:cubicBezTo>
                  <a:cubicBezTo>
                    <a:pt x="21091" y="3128"/>
                    <a:pt x="21274" y="3082"/>
                    <a:pt x="21479" y="3082"/>
                  </a:cubicBezTo>
                  <a:cubicBezTo>
                    <a:pt x="21662" y="3059"/>
                    <a:pt x="21845" y="3082"/>
                    <a:pt x="22004" y="3037"/>
                  </a:cubicBezTo>
                  <a:cubicBezTo>
                    <a:pt x="22096" y="3037"/>
                    <a:pt x="22164" y="3014"/>
                    <a:pt x="22233" y="2968"/>
                  </a:cubicBezTo>
                  <a:cubicBezTo>
                    <a:pt x="22301" y="2922"/>
                    <a:pt x="22392" y="2854"/>
                    <a:pt x="22461" y="2831"/>
                  </a:cubicBezTo>
                  <a:cubicBezTo>
                    <a:pt x="22644" y="2717"/>
                    <a:pt x="22826" y="2648"/>
                    <a:pt x="23009" y="2603"/>
                  </a:cubicBezTo>
                  <a:cubicBezTo>
                    <a:pt x="23374" y="2466"/>
                    <a:pt x="23739" y="2420"/>
                    <a:pt x="24127" y="2375"/>
                  </a:cubicBezTo>
                  <a:cubicBezTo>
                    <a:pt x="24492" y="2329"/>
                    <a:pt x="24880" y="2352"/>
                    <a:pt x="25223" y="2260"/>
                  </a:cubicBezTo>
                  <a:cubicBezTo>
                    <a:pt x="26661" y="1941"/>
                    <a:pt x="28099" y="1621"/>
                    <a:pt x="29560" y="1302"/>
                  </a:cubicBezTo>
                  <a:cubicBezTo>
                    <a:pt x="30290" y="1165"/>
                    <a:pt x="31020" y="1028"/>
                    <a:pt x="31728" y="845"/>
                  </a:cubicBezTo>
                  <a:cubicBezTo>
                    <a:pt x="32436" y="640"/>
                    <a:pt x="33075" y="252"/>
                    <a:pt x="33782" y="1"/>
                  </a:cubicBezTo>
                  <a:lnTo>
                    <a:pt x="33828" y="92"/>
                  </a:lnTo>
                  <a:cubicBezTo>
                    <a:pt x="33120" y="343"/>
                    <a:pt x="32481" y="754"/>
                    <a:pt x="31751" y="937"/>
                  </a:cubicBezTo>
                  <a:cubicBezTo>
                    <a:pt x="31043" y="1119"/>
                    <a:pt x="30313" y="1256"/>
                    <a:pt x="29582" y="1416"/>
                  </a:cubicBezTo>
                  <a:cubicBezTo>
                    <a:pt x="28144" y="1781"/>
                    <a:pt x="26706" y="2146"/>
                    <a:pt x="25268" y="2512"/>
                  </a:cubicBezTo>
                  <a:cubicBezTo>
                    <a:pt x="24880" y="2603"/>
                    <a:pt x="24515" y="2603"/>
                    <a:pt x="24150" y="2648"/>
                  </a:cubicBezTo>
                  <a:cubicBezTo>
                    <a:pt x="23785" y="2694"/>
                    <a:pt x="23442" y="2763"/>
                    <a:pt x="23100" y="2877"/>
                  </a:cubicBezTo>
                  <a:cubicBezTo>
                    <a:pt x="22917" y="2922"/>
                    <a:pt x="22758" y="2991"/>
                    <a:pt x="22598" y="3082"/>
                  </a:cubicBezTo>
                  <a:cubicBezTo>
                    <a:pt x="22529" y="3128"/>
                    <a:pt x="22461" y="3173"/>
                    <a:pt x="22370" y="3219"/>
                  </a:cubicBezTo>
                  <a:cubicBezTo>
                    <a:pt x="22278" y="3288"/>
                    <a:pt x="22164" y="3310"/>
                    <a:pt x="22073" y="3333"/>
                  </a:cubicBezTo>
                  <a:cubicBezTo>
                    <a:pt x="21867" y="3356"/>
                    <a:pt x="21662" y="3356"/>
                    <a:pt x="21502" y="3356"/>
                  </a:cubicBezTo>
                  <a:cubicBezTo>
                    <a:pt x="21320" y="3356"/>
                    <a:pt x="21137" y="3402"/>
                    <a:pt x="20954" y="3447"/>
                  </a:cubicBezTo>
                  <a:cubicBezTo>
                    <a:pt x="20589" y="3516"/>
                    <a:pt x="20247" y="3584"/>
                    <a:pt x="19882" y="3653"/>
                  </a:cubicBezTo>
                  <a:cubicBezTo>
                    <a:pt x="19516" y="3698"/>
                    <a:pt x="19128" y="3790"/>
                    <a:pt x="18763" y="3813"/>
                  </a:cubicBezTo>
                  <a:cubicBezTo>
                    <a:pt x="18033" y="3904"/>
                    <a:pt x="17280" y="3950"/>
                    <a:pt x="16572" y="4132"/>
                  </a:cubicBezTo>
                  <a:cubicBezTo>
                    <a:pt x="16207" y="4201"/>
                    <a:pt x="15864" y="4360"/>
                    <a:pt x="15499" y="4452"/>
                  </a:cubicBezTo>
                  <a:cubicBezTo>
                    <a:pt x="15157" y="4589"/>
                    <a:pt x="14746" y="4497"/>
                    <a:pt x="14426" y="4657"/>
                  </a:cubicBezTo>
                  <a:cubicBezTo>
                    <a:pt x="14267" y="4748"/>
                    <a:pt x="14267" y="4954"/>
                    <a:pt x="14198" y="5136"/>
                  </a:cubicBezTo>
                  <a:cubicBezTo>
                    <a:pt x="14107" y="5296"/>
                    <a:pt x="14016" y="5456"/>
                    <a:pt x="13901" y="5616"/>
                  </a:cubicBezTo>
                  <a:cubicBezTo>
                    <a:pt x="13673" y="5912"/>
                    <a:pt x="13422" y="6164"/>
                    <a:pt x="13125" y="6415"/>
                  </a:cubicBezTo>
                  <a:cubicBezTo>
                    <a:pt x="12829" y="6643"/>
                    <a:pt x="12509" y="6848"/>
                    <a:pt x="12144" y="6985"/>
                  </a:cubicBezTo>
                  <a:lnTo>
                    <a:pt x="11619" y="7168"/>
                  </a:lnTo>
                  <a:cubicBezTo>
                    <a:pt x="11482" y="7236"/>
                    <a:pt x="11322" y="7328"/>
                    <a:pt x="11140" y="7419"/>
                  </a:cubicBezTo>
                  <a:cubicBezTo>
                    <a:pt x="10774" y="7602"/>
                    <a:pt x="10364" y="7624"/>
                    <a:pt x="9998" y="7602"/>
                  </a:cubicBezTo>
                  <a:cubicBezTo>
                    <a:pt x="9610" y="7602"/>
                    <a:pt x="9245" y="7579"/>
                    <a:pt x="8880" y="7556"/>
                  </a:cubicBezTo>
                  <a:cubicBezTo>
                    <a:pt x="8149" y="7510"/>
                    <a:pt x="7396" y="7602"/>
                    <a:pt x="6643" y="7510"/>
                  </a:cubicBezTo>
                  <a:cubicBezTo>
                    <a:pt x="6255" y="7487"/>
                    <a:pt x="5913" y="7328"/>
                    <a:pt x="5570" y="7305"/>
                  </a:cubicBezTo>
                  <a:cubicBezTo>
                    <a:pt x="5205" y="7328"/>
                    <a:pt x="4840" y="7350"/>
                    <a:pt x="4452" y="7328"/>
                  </a:cubicBezTo>
                  <a:lnTo>
                    <a:pt x="2238" y="7145"/>
                  </a:lnTo>
                  <a:cubicBezTo>
                    <a:pt x="1873" y="7099"/>
                    <a:pt x="1507" y="7054"/>
                    <a:pt x="1119" y="7054"/>
                  </a:cubicBezTo>
                  <a:cubicBezTo>
                    <a:pt x="754" y="7031"/>
                    <a:pt x="366" y="7008"/>
                    <a:pt x="1" y="687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8"/>
            <p:cNvSpPr/>
            <p:nvPr/>
          </p:nvSpPr>
          <p:spPr>
            <a:xfrm>
              <a:off x="20750179" y="4592375"/>
              <a:ext cx="893168" cy="1167646"/>
            </a:xfrm>
            <a:custGeom>
              <a:avLst/>
              <a:gdLst/>
              <a:ahLst/>
              <a:cxnLst/>
              <a:rect l="l" t="t" r="r" b="b"/>
              <a:pathLst>
                <a:path w="28076" h="36704" extrusionOk="0">
                  <a:moveTo>
                    <a:pt x="27551" y="19859"/>
                  </a:moveTo>
                  <a:cubicBezTo>
                    <a:pt x="27460" y="21114"/>
                    <a:pt x="28076" y="24241"/>
                    <a:pt x="27870" y="26729"/>
                  </a:cubicBezTo>
                  <a:lnTo>
                    <a:pt x="27870" y="26729"/>
                  </a:lnTo>
                  <a:cubicBezTo>
                    <a:pt x="27756" y="28053"/>
                    <a:pt x="27414" y="29194"/>
                    <a:pt x="26592" y="29765"/>
                  </a:cubicBezTo>
                  <a:cubicBezTo>
                    <a:pt x="24264" y="31477"/>
                    <a:pt x="6529" y="36704"/>
                    <a:pt x="6529" y="36704"/>
                  </a:cubicBezTo>
                  <a:lnTo>
                    <a:pt x="1" y="13148"/>
                  </a:lnTo>
                  <a:cubicBezTo>
                    <a:pt x="1" y="13148"/>
                    <a:pt x="3036" y="2192"/>
                    <a:pt x="4634" y="1096"/>
                  </a:cubicBezTo>
                  <a:cubicBezTo>
                    <a:pt x="6232" y="1"/>
                    <a:pt x="17941" y="4109"/>
                    <a:pt x="18238" y="5022"/>
                  </a:cubicBezTo>
                  <a:cubicBezTo>
                    <a:pt x="18558" y="5935"/>
                    <a:pt x="19471" y="8834"/>
                    <a:pt x="19882" y="9793"/>
                  </a:cubicBezTo>
                  <a:cubicBezTo>
                    <a:pt x="20315" y="10751"/>
                    <a:pt x="27665" y="17919"/>
                    <a:pt x="27551" y="19859"/>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8"/>
            <p:cNvSpPr/>
            <p:nvPr/>
          </p:nvSpPr>
          <p:spPr>
            <a:xfrm>
              <a:off x="20973821" y="5077452"/>
              <a:ext cx="676079" cy="651361"/>
            </a:xfrm>
            <a:custGeom>
              <a:avLst/>
              <a:gdLst/>
              <a:ahLst/>
              <a:cxnLst/>
              <a:rect l="l" t="t" r="r" b="b"/>
              <a:pathLst>
                <a:path w="21252" h="20475" extrusionOk="0">
                  <a:moveTo>
                    <a:pt x="9679" y="0"/>
                  </a:moveTo>
                  <a:cubicBezTo>
                    <a:pt x="11208" y="1324"/>
                    <a:pt x="12806" y="4337"/>
                    <a:pt x="12829" y="4839"/>
                  </a:cubicBezTo>
                  <a:cubicBezTo>
                    <a:pt x="12829" y="5318"/>
                    <a:pt x="9405" y="11207"/>
                    <a:pt x="8971" y="11458"/>
                  </a:cubicBezTo>
                  <a:cubicBezTo>
                    <a:pt x="8560" y="11687"/>
                    <a:pt x="1" y="15339"/>
                    <a:pt x="1" y="15339"/>
                  </a:cubicBezTo>
                  <a:lnTo>
                    <a:pt x="1781" y="20474"/>
                  </a:lnTo>
                  <a:cubicBezTo>
                    <a:pt x="1781" y="20474"/>
                    <a:pt x="14472" y="17667"/>
                    <a:pt x="17348" y="16503"/>
                  </a:cubicBezTo>
                  <a:cubicBezTo>
                    <a:pt x="20224" y="15361"/>
                    <a:pt x="20726" y="14060"/>
                    <a:pt x="20977" y="12622"/>
                  </a:cubicBezTo>
                  <a:cubicBezTo>
                    <a:pt x="21251" y="11184"/>
                    <a:pt x="20566" y="8651"/>
                    <a:pt x="20224" y="7601"/>
                  </a:cubicBezTo>
                  <a:cubicBezTo>
                    <a:pt x="19905" y="6551"/>
                    <a:pt x="18718" y="4656"/>
                    <a:pt x="18718" y="4656"/>
                  </a:cubicBezTo>
                  <a:lnTo>
                    <a:pt x="14883" y="959"/>
                  </a:lnTo>
                  <a:cubicBezTo>
                    <a:pt x="14883" y="959"/>
                    <a:pt x="13879" y="753"/>
                    <a:pt x="13582" y="616"/>
                  </a:cubicBezTo>
                  <a:cubicBezTo>
                    <a:pt x="13285" y="479"/>
                    <a:pt x="9679" y="0"/>
                    <a:pt x="9679"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8"/>
            <p:cNvSpPr/>
            <p:nvPr/>
          </p:nvSpPr>
          <p:spPr>
            <a:xfrm>
              <a:off x="20897598" y="4592375"/>
              <a:ext cx="745749" cy="850348"/>
            </a:xfrm>
            <a:custGeom>
              <a:avLst/>
              <a:gdLst/>
              <a:ahLst/>
              <a:cxnLst/>
              <a:rect l="l" t="t" r="r" b="b"/>
              <a:pathLst>
                <a:path w="23442" h="26730" extrusionOk="0">
                  <a:moveTo>
                    <a:pt x="22917" y="19859"/>
                  </a:moveTo>
                  <a:cubicBezTo>
                    <a:pt x="22826" y="21114"/>
                    <a:pt x="23442" y="24241"/>
                    <a:pt x="23236" y="26729"/>
                  </a:cubicBezTo>
                  <a:cubicBezTo>
                    <a:pt x="23191" y="26638"/>
                    <a:pt x="22666" y="25497"/>
                    <a:pt x="22437" y="24492"/>
                  </a:cubicBezTo>
                  <a:cubicBezTo>
                    <a:pt x="22209" y="23488"/>
                    <a:pt x="20589" y="19882"/>
                    <a:pt x="18603" y="18307"/>
                  </a:cubicBezTo>
                  <a:cubicBezTo>
                    <a:pt x="16617" y="16732"/>
                    <a:pt x="12143" y="15453"/>
                    <a:pt x="10431" y="14518"/>
                  </a:cubicBezTo>
                  <a:cubicBezTo>
                    <a:pt x="8719" y="13559"/>
                    <a:pt x="5775" y="12692"/>
                    <a:pt x="5615" y="11094"/>
                  </a:cubicBezTo>
                  <a:cubicBezTo>
                    <a:pt x="5433" y="9496"/>
                    <a:pt x="2511" y="3037"/>
                    <a:pt x="0" y="1096"/>
                  </a:cubicBezTo>
                  <a:cubicBezTo>
                    <a:pt x="1598" y="1"/>
                    <a:pt x="13307" y="4109"/>
                    <a:pt x="13604" y="5022"/>
                  </a:cubicBezTo>
                  <a:cubicBezTo>
                    <a:pt x="13924" y="5935"/>
                    <a:pt x="14837" y="8834"/>
                    <a:pt x="15248" y="9793"/>
                  </a:cubicBezTo>
                  <a:cubicBezTo>
                    <a:pt x="15681" y="10751"/>
                    <a:pt x="23031" y="17919"/>
                    <a:pt x="22917" y="1985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8"/>
            <p:cNvSpPr/>
            <p:nvPr/>
          </p:nvSpPr>
          <p:spPr>
            <a:xfrm>
              <a:off x="20831523" y="5016436"/>
              <a:ext cx="245465" cy="663004"/>
            </a:xfrm>
            <a:custGeom>
              <a:avLst/>
              <a:gdLst/>
              <a:ahLst/>
              <a:cxnLst/>
              <a:rect l="l" t="t" r="r" b="b"/>
              <a:pathLst>
                <a:path w="7716" h="20841" extrusionOk="0">
                  <a:moveTo>
                    <a:pt x="7715" y="1"/>
                  </a:moveTo>
                  <a:cubicBezTo>
                    <a:pt x="7053" y="1553"/>
                    <a:pt x="7647" y="5022"/>
                    <a:pt x="7327" y="5912"/>
                  </a:cubicBezTo>
                  <a:cubicBezTo>
                    <a:pt x="7030" y="6803"/>
                    <a:pt x="6802" y="10363"/>
                    <a:pt x="6734" y="10980"/>
                  </a:cubicBezTo>
                  <a:cubicBezTo>
                    <a:pt x="6665" y="11619"/>
                    <a:pt x="7304" y="14015"/>
                    <a:pt x="7304" y="14426"/>
                  </a:cubicBezTo>
                  <a:cubicBezTo>
                    <a:pt x="7304" y="14837"/>
                    <a:pt x="6825" y="19882"/>
                    <a:pt x="6825" y="19882"/>
                  </a:cubicBezTo>
                  <a:lnTo>
                    <a:pt x="4017" y="20840"/>
                  </a:lnTo>
                  <a:cubicBezTo>
                    <a:pt x="4017" y="20840"/>
                    <a:pt x="1963" y="19996"/>
                    <a:pt x="1712" y="18900"/>
                  </a:cubicBezTo>
                  <a:cubicBezTo>
                    <a:pt x="1484" y="17782"/>
                    <a:pt x="0" y="12075"/>
                    <a:pt x="411" y="11801"/>
                  </a:cubicBezTo>
                  <a:cubicBezTo>
                    <a:pt x="822" y="11528"/>
                    <a:pt x="4839" y="6643"/>
                    <a:pt x="5296" y="5753"/>
                  </a:cubicBezTo>
                  <a:cubicBezTo>
                    <a:pt x="5752" y="4863"/>
                    <a:pt x="6072" y="4452"/>
                    <a:pt x="6209" y="3151"/>
                  </a:cubicBezTo>
                  <a:cubicBezTo>
                    <a:pt x="6323" y="1872"/>
                    <a:pt x="6597" y="731"/>
                    <a:pt x="7715"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18"/>
          <p:cNvSpPr/>
          <p:nvPr/>
        </p:nvSpPr>
        <p:spPr>
          <a:xfrm>
            <a:off x="-1520107" y="3919468"/>
            <a:ext cx="2379543" cy="1378213"/>
          </a:xfrm>
          <a:custGeom>
            <a:avLst/>
            <a:gdLst/>
            <a:ahLst/>
            <a:cxnLst/>
            <a:rect l="l" t="t" r="r" b="b"/>
            <a:pathLst>
              <a:path w="74799" h="43323" extrusionOk="0">
                <a:moveTo>
                  <a:pt x="25359" y="1"/>
                </a:moveTo>
                <a:cubicBezTo>
                  <a:pt x="24971" y="92"/>
                  <a:pt x="24857" y="1370"/>
                  <a:pt x="24446" y="1507"/>
                </a:cubicBezTo>
                <a:lnTo>
                  <a:pt x="24446" y="1507"/>
                </a:lnTo>
                <a:cubicBezTo>
                  <a:pt x="24058" y="1667"/>
                  <a:pt x="23921" y="2215"/>
                  <a:pt x="23556" y="2397"/>
                </a:cubicBezTo>
                <a:lnTo>
                  <a:pt x="23556" y="2397"/>
                </a:lnTo>
                <a:cubicBezTo>
                  <a:pt x="23373" y="2511"/>
                  <a:pt x="23099" y="2420"/>
                  <a:pt x="22825" y="2352"/>
                </a:cubicBezTo>
                <a:lnTo>
                  <a:pt x="22825" y="2352"/>
                </a:lnTo>
                <a:cubicBezTo>
                  <a:pt x="22551" y="2283"/>
                  <a:pt x="22300" y="2215"/>
                  <a:pt x="22118" y="2329"/>
                </a:cubicBezTo>
                <a:lnTo>
                  <a:pt x="22118" y="2329"/>
                </a:lnTo>
                <a:cubicBezTo>
                  <a:pt x="21730" y="2557"/>
                  <a:pt x="21342" y="2717"/>
                  <a:pt x="21022" y="2945"/>
                </a:cubicBezTo>
                <a:lnTo>
                  <a:pt x="21022" y="2945"/>
                </a:lnTo>
                <a:cubicBezTo>
                  <a:pt x="20429" y="3356"/>
                  <a:pt x="20543" y="3173"/>
                  <a:pt x="19949" y="3356"/>
                </a:cubicBezTo>
                <a:lnTo>
                  <a:pt x="19949" y="3356"/>
                </a:lnTo>
                <a:cubicBezTo>
                  <a:pt x="19447" y="3516"/>
                  <a:pt x="19538" y="3744"/>
                  <a:pt x="19013" y="3812"/>
                </a:cubicBezTo>
                <a:lnTo>
                  <a:pt x="19013" y="3812"/>
                </a:lnTo>
                <a:cubicBezTo>
                  <a:pt x="18740" y="3858"/>
                  <a:pt x="18603" y="3767"/>
                  <a:pt x="18443" y="3653"/>
                </a:cubicBezTo>
                <a:lnTo>
                  <a:pt x="18443" y="3653"/>
                </a:lnTo>
                <a:cubicBezTo>
                  <a:pt x="18306" y="3561"/>
                  <a:pt x="18169" y="3470"/>
                  <a:pt x="17895" y="3516"/>
                </a:cubicBezTo>
                <a:lnTo>
                  <a:pt x="17895" y="3516"/>
                </a:lnTo>
                <a:cubicBezTo>
                  <a:pt x="17370" y="3561"/>
                  <a:pt x="17439" y="3995"/>
                  <a:pt x="16914" y="3972"/>
                </a:cubicBezTo>
                <a:lnTo>
                  <a:pt x="16914" y="3972"/>
                </a:lnTo>
                <a:cubicBezTo>
                  <a:pt x="16343" y="3949"/>
                  <a:pt x="16366" y="3675"/>
                  <a:pt x="15818" y="3630"/>
                </a:cubicBezTo>
                <a:lnTo>
                  <a:pt x="15818" y="3630"/>
                </a:lnTo>
                <a:cubicBezTo>
                  <a:pt x="15384" y="3584"/>
                  <a:pt x="14448" y="3470"/>
                  <a:pt x="14220" y="3721"/>
                </a:cubicBezTo>
                <a:lnTo>
                  <a:pt x="14220" y="3721"/>
                </a:lnTo>
                <a:cubicBezTo>
                  <a:pt x="13832" y="4178"/>
                  <a:pt x="14585" y="4269"/>
                  <a:pt x="14403" y="5091"/>
                </a:cubicBezTo>
                <a:lnTo>
                  <a:pt x="14403" y="5091"/>
                </a:lnTo>
                <a:cubicBezTo>
                  <a:pt x="14334" y="5342"/>
                  <a:pt x="14220" y="5661"/>
                  <a:pt x="14106" y="6163"/>
                </a:cubicBezTo>
                <a:lnTo>
                  <a:pt x="14106" y="6163"/>
                </a:lnTo>
                <a:cubicBezTo>
                  <a:pt x="14015" y="6551"/>
                  <a:pt x="14517" y="6825"/>
                  <a:pt x="14540" y="7145"/>
                </a:cubicBezTo>
                <a:lnTo>
                  <a:pt x="14540" y="7145"/>
                </a:lnTo>
                <a:cubicBezTo>
                  <a:pt x="14563" y="7556"/>
                  <a:pt x="14722" y="7852"/>
                  <a:pt x="14745" y="8172"/>
                </a:cubicBezTo>
                <a:lnTo>
                  <a:pt x="14745" y="8172"/>
                </a:lnTo>
                <a:cubicBezTo>
                  <a:pt x="14768" y="8514"/>
                  <a:pt x="13992" y="8925"/>
                  <a:pt x="13741" y="9290"/>
                </a:cubicBezTo>
                <a:lnTo>
                  <a:pt x="13741" y="9290"/>
                </a:lnTo>
                <a:cubicBezTo>
                  <a:pt x="13672" y="9405"/>
                  <a:pt x="13490" y="9382"/>
                  <a:pt x="13284" y="9382"/>
                </a:cubicBezTo>
                <a:lnTo>
                  <a:pt x="13284" y="9382"/>
                </a:lnTo>
                <a:cubicBezTo>
                  <a:pt x="13033" y="9359"/>
                  <a:pt x="12782" y="9359"/>
                  <a:pt x="12577" y="9496"/>
                </a:cubicBezTo>
                <a:lnTo>
                  <a:pt x="12577" y="9496"/>
                </a:lnTo>
                <a:cubicBezTo>
                  <a:pt x="12348" y="9678"/>
                  <a:pt x="12600" y="10728"/>
                  <a:pt x="12234" y="10934"/>
                </a:cubicBezTo>
                <a:lnTo>
                  <a:pt x="12234" y="10934"/>
                </a:lnTo>
                <a:cubicBezTo>
                  <a:pt x="12006" y="11048"/>
                  <a:pt x="11709" y="11048"/>
                  <a:pt x="11458" y="11048"/>
                </a:cubicBezTo>
                <a:lnTo>
                  <a:pt x="11458" y="11048"/>
                </a:lnTo>
                <a:cubicBezTo>
                  <a:pt x="11253" y="11048"/>
                  <a:pt x="11047" y="11048"/>
                  <a:pt x="10910" y="11094"/>
                </a:cubicBezTo>
                <a:lnTo>
                  <a:pt x="10910" y="11094"/>
                </a:lnTo>
                <a:cubicBezTo>
                  <a:pt x="10431" y="11345"/>
                  <a:pt x="10180" y="11801"/>
                  <a:pt x="9906" y="11893"/>
                </a:cubicBezTo>
                <a:lnTo>
                  <a:pt x="9906" y="11893"/>
                </a:lnTo>
                <a:cubicBezTo>
                  <a:pt x="9678" y="11984"/>
                  <a:pt x="9450" y="11984"/>
                  <a:pt x="9244" y="11984"/>
                </a:cubicBezTo>
                <a:lnTo>
                  <a:pt x="9244" y="11984"/>
                </a:lnTo>
                <a:cubicBezTo>
                  <a:pt x="8993" y="11984"/>
                  <a:pt x="8765" y="11984"/>
                  <a:pt x="8628" y="12212"/>
                </a:cubicBezTo>
                <a:lnTo>
                  <a:pt x="8628" y="12212"/>
                </a:lnTo>
                <a:cubicBezTo>
                  <a:pt x="8491" y="12440"/>
                  <a:pt x="9130" y="13102"/>
                  <a:pt x="8925" y="13650"/>
                </a:cubicBezTo>
                <a:lnTo>
                  <a:pt x="8925" y="13650"/>
                </a:lnTo>
                <a:cubicBezTo>
                  <a:pt x="8788" y="14084"/>
                  <a:pt x="8035" y="14244"/>
                  <a:pt x="7852" y="14540"/>
                </a:cubicBezTo>
                <a:lnTo>
                  <a:pt x="7852" y="14540"/>
                </a:lnTo>
                <a:cubicBezTo>
                  <a:pt x="7624" y="14928"/>
                  <a:pt x="6825" y="14654"/>
                  <a:pt x="6574" y="14905"/>
                </a:cubicBezTo>
                <a:lnTo>
                  <a:pt x="6574" y="14905"/>
                </a:lnTo>
                <a:cubicBezTo>
                  <a:pt x="6254" y="15202"/>
                  <a:pt x="6870" y="16458"/>
                  <a:pt x="6574" y="16709"/>
                </a:cubicBezTo>
                <a:lnTo>
                  <a:pt x="6574" y="16709"/>
                </a:lnTo>
                <a:cubicBezTo>
                  <a:pt x="6277" y="16960"/>
                  <a:pt x="6003" y="17051"/>
                  <a:pt x="5775" y="17393"/>
                </a:cubicBezTo>
                <a:lnTo>
                  <a:pt x="5775" y="17393"/>
                </a:lnTo>
                <a:cubicBezTo>
                  <a:pt x="5410" y="17941"/>
                  <a:pt x="5638" y="18033"/>
                  <a:pt x="5569" y="18421"/>
                </a:cubicBezTo>
                <a:lnTo>
                  <a:pt x="5569" y="18421"/>
                </a:lnTo>
                <a:cubicBezTo>
                  <a:pt x="5524" y="18717"/>
                  <a:pt x="5136" y="18946"/>
                  <a:pt x="5136" y="19607"/>
                </a:cubicBezTo>
                <a:lnTo>
                  <a:pt x="5136" y="19607"/>
                </a:lnTo>
                <a:cubicBezTo>
                  <a:pt x="5136" y="19950"/>
                  <a:pt x="4360" y="20384"/>
                  <a:pt x="4360" y="20931"/>
                </a:cubicBezTo>
                <a:lnTo>
                  <a:pt x="4360" y="20931"/>
                </a:lnTo>
                <a:cubicBezTo>
                  <a:pt x="4360" y="21342"/>
                  <a:pt x="4862" y="21685"/>
                  <a:pt x="4862" y="22004"/>
                </a:cubicBezTo>
                <a:lnTo>
                  <a:pt x="4862" y="22004"/>
                </a:lnTo>
                <a:cubicBezTo>
                  <a:pt x="4862" y="22415"/>
                  <a:pt x="4565" y="22757"/>
                  <a:pt x="4542" y="23054"/>
                </a:cubicBezTo>
                <a:lnTo>
                  <a:pt x="4542" y="23054"/>
                </a:lnTo>
                <a:cubicBezTo>
                  <a:pt x="4519" y="23511"/>
                  <a:pt x="4382" y="23693"/>
                  <a:pt x="4246" y="23967"/>
                </a:cubicBezTo>
                <a:lnTo>
                  <a:pt x="4246" y="23967"/>
                </a:lnTo>
                <a:cubicBezTo>
                  <a:pt x="4109" y="24241"/>
                  <a:pt x="3857" y="24241"/>
                  <a:pt x="3515" y="24538"/>
                </a:cubicBezTo>
                <a:lnTo>
                  <a:pt x="3515" y="24538"/>
                </a:lnTo>
                <a:cubicBezTo>
                  <a:pt x="3196" y="24789"/>
                  <a:pt x="3287" y="24720"/>
                  <a:pt x="2967" y="24538"/>
                </a:cubicBezTo>
                <a:lnTo>
                  <a:pt x="2967" y="24538"/>
                </a:lnTo>
                <a:cubicBezTo>
                  <a:pt x="2602" y="24309"/>
                  <a:pt x="1575" y="23921"/>
                  <a:pt x="1370" y="24241"/>
                </a:cubicBezTo>
                <a:lnTo>
                  <a:pt x="1370" y="24241"/>
                </a:lnTo>
                <a:cubicBezTo>
                  <a:pt x="1255" y="24401"/>
                  <a:pt x="936" y="25017"/>
                  <a:pt x="913" y="25565"/>
                </a:cubicBezTo>
                <a:lnTo>
                  <a:pt x="913" y="25565"/>
                </a:lnTo>
                <a:cubicBezTo>
                  <a:pt x="890" y="25839"/>
                  <a:pt x="1210" y="26250"/>
                  <a:pt x="1210" y="26660"/>
                </a:cubicBezTo>
                <a:lnTo>
                  <a:pt x="1210" y="26660"/>
                </a:lnTo>
                <a:cubicBezTo>
                  <a:pt x="1233" y="27048"/>
                  <a:pt x="1552" y="27414"/>
                  <a:pt x="1575" y="27756"/>
                </a:cubicBezTo>
                <a:lnTo>
                  <a:pt x="1575" y="27756"/>
                </a:lnTo>
                <a:cubicBezTo>
                  <a:pt x="1598" y="28144"/>
                  <a:pt x="1735" y="28509"/>
                  <a:pt x="1780" y="28829"/>
                </a:cubicBezTo>
                <a:lnTo>
                  <a:pt x="1780" y="28829"/>
                </a:lnTo>
                <a:cubicBezTo>
                  <a:pt x="1803" y="29240"/>
                  <a:pt x="2648" y="29514"/>
                  <a:pt x="2671" y="29833"/>
                </a:cubicBezTo>
                <a:lnTo>
                  <a:pt x="2671" y="29833"/>
                </a:lnTo>
                <a:cubicBezTo>
                  <a:pt x="2716" y="30267"/>
                  <a:pt x="1963" y="30701"/>
                  <a:pt x="1986" y="30997"/>
                </a:cubicBezTo>
                <a:lnTo>
                  <a:pt x="1986" y="30997"/>
                </a:lnTo>
                <a:cubicBezTo>
                  <a:pt x="1986" y="31408"/>
                  <a:pt x="1780" y="31659"/>
                  <a:pt x="1666" y="31979"/>
                </a:cubicBezTo>
                <a:lnTo>
                  <a:pt x="1666" y="31979"/>
                </a:lnTo>
                <a:cubicBezTo>
                  <a:pt x="1552" y="32275"/>
                  <a:pt x="1643" y="32686"/>
                  <a:pt x="1370" y="33029"/>
                </a:cubicBezTo>
                <a:lnTo>
                  <a:pt x="1370" y="33029"/>
                </a:lnTo>
                <a:cubicBezTo>
                  <a:pt x="1050" y="33417"/>
                  <a:pt x="1004" y="34033"/>
                  <a:pt x="753" y="34216"/>
                </a:cubicBezTo>
                <a:lnTo>
                  <a:pt x="753" y="34216"/>
                </a:lnTo>
                <a:cubicBezTo>
                  <a:pt x="593" y="34353"/>
                  <a:pt x="297" y="34330"/>
                  <a:pt x="0" y="34284"/>
                </a:cubicBezTo>
                <a:lnTo>
                  <a:pt x="0" y="34284"/>
                </a:lnTo>
                <a:lnTo>
                  <a:pt x="0" y="38461"/>
                </a:lnTo>
                <a:cubicBezTo>
                  <a:pt x="46" y="38530"/>
                  <a:pt x="91" y="38598"/>
                  <a:pt x="114" y="38667"/>
                </a:cubicBezTo>
                <a:lnTo>
                  <a:pt x="114" y="38667"/>
                </a:lnTo>
                <a:cubicBezTo>
                  <a:pt x="251" y="38986"/>
                  <a:pt x="46" y="39443"/>
                  <a:pt x="68" y="39876"/>
                </a:cubicBezTo>
                <a:lnTo>
                  <a:pt x="68" y="39876"/>
                </a:lnTo>
                <a:cubicBezTo>
                  <a:pt x="91" y="40287"/>
                  <a:pt x="730" y="40721"/>
                  <a:pt x="708" y="41109"/>
                </a:cubicBezTo>
                <a:lnTo>
                  <a:pt x="708" y="41109"/>
                </a:lnTo>
                <a:cubicBezTo>
                  <a:pt x="662" y="41794"/>
                  <a:pt x="890" y="41839"/>
                  <a:pt x="730" y="42433"/>
                </a:cubicBezTo>
                <a:lnTo>
                  <a:pt x="730" y="42433"/>
                </a:lnTo>
                <a:cubicBezTo>
                  <a:pt x="662" y="42661"/>
                  <a:pt x="593" y="42752"/>
                  <a:pt x="548" y="42775"/>
                </a:cubicBezTo>
                <a:lnTo>
                  <a:pt x="548" y="42775"/>
                </a:lnTo>
                <a:cubicBezTo>
                  <a:pt x="593" y="42775"/>
                  <a:pt x="662" y="42798"/>
                  <a:pt x="799" y="42889"/>
                </a:cubicBezTo>
                <a:lnTo>
                  <a:pt x="799" y="42889"/>
                </a:lnTo>
                <a:cubicBezTo>
                  <a:pt x="822" y="42889"/>
                  <a:pt x="845" y="43095"/>
                  <a:pt x="867" y="43323"/>
                </a:cubicBezTo>
                <a:lnTo>
                  <a:pt x="867" y="43323"/>
                </a:lnTo>
                <a:lnTo>
                  <a:pt x="49577" y="43323"/>
                </a:lnTo>
                <a:cubicBezTo>
                  <a:pt x="49691" y="43209"/>
                  <a:pt x="49805" y="43117"/>
                  <a:pt x="49987" y="43095"/>
                </a:cubicBezTo>
                <a:lnTo>
                  <a:pt x="49987" y="43095"/>
                </a:lnTo>
                <a:cubicBezTo>
                  <a:pt x="50193" y="43072"/>
                  <a:pt x="50353" y="43186"/>
                  <a:pt x="50467" y="43323"/>
                </a:cubicBezTo>
                <a:lnTo>
                  <a:pt x="50467" y="43323"/>
                </a:lnTo>
                <a:lnTo>
                  <a:pt x="51676" y="43323"/>
                </a:lnTo>
                <a:cubicBezTo>
                  <a:pt x="51791" y="43003"/>
                  <a:pt x="51882" y="42638"/>
                  <a:pt x="52179" y="42615"/>
                </a:cubicBezTo>
                <a:lnTo>
                  <a:pt x="52179" y="42615"/>
                </a:lnTo>
                <a:cubicBezTo>
                  <a:pt x="52475" y="42570"/>
                  <a:pt x="52635" y="42752"/>
                  <a:pt x="52795" y="42935"/>
                </a:cubicBezTo>
                <a:lnTo>
                  <a:pt x="52795" y="42935"/>
                </a:lnTo>
                <a:cubicBezTo>
                  <a:pt x="52955" y="43117"/>
                  <a:pt x="53114" y="43300"/>
                  <a:pt x="53388" y="43254"/>
                </a:cubicBezTo>
                <a:lnTo>
                  <a:pt x="53388" y="43254"/>
                </a:lnTo>
                <a:cubicBezTo>
                  <a:pt x="53959" y="43186"/>
                  <a:pt x="53845" y="42387"/>
                  <a:pt x="54416" y="42319"/>
                </a:cubicBezTo>
                <a:lnTo>
                  <a:pt x="54416" y="42319"/>
                </a:lnTo>
                <a:cubicBezTo>
                  <a:pt x="54689" y="42273"/>
                  <a:pt x="54826" y="42296"/>
                  <a:pt x="54963" y="42341"/>
                </a:cubicBezTo>
                <a:lnTo>
                  <a:pt x="54963" y="42341"/>
                </a:lnTo>
                <a:cubicBezTo>
                  <a:pt x="55123" y="42364"/>
                  <a:pt x="55260" y="42387"/>
                  <a:pt x="55534" y="42341"/>
                </a:cubicBezTo>
                <a:lnTo>
                  <a:pt x="55534" y="42341"/>
                </a:lnTo>
                <a:cubicBezTo>
                  <a:pt x="55808" y="42319"/>
                  <a:pt x="55968" y="42387"/>
                  <a:pt x="56105" y="42456"/>
                </a:cubicBezTo>
                <a:lnTo>
                  <a:pt x="56105" y="42456"/>
                </a:lnTo>
                <a:cubicBezTo>
                  <a:pt x="56264" y="42524"/>
                  <a:pt x="56401" y="42592"/>
                  <a:pt x="56698" y="42547"/>
                </a:cubicBezTo>
                <a:lnTo>
                  <a:pt x="56698" y="42547"/>
                </a:lnTo>
                <a:cubicBezTo>
                  <a:pt x="56972" y="42524"/>
                  <a:pt x="57109" y="42547"/>
                  <a:pt x="57246" y="42547"/>
                </a:cubicBezTo>
                <a:lnTo>
                  <a:pt x="57246" y="42547"/>
                </a:lnTo>
                <a:cubicBezTo>
                  <a:pt x="57406" y="42570"/>
                  <a:pt x="57543" y="42592"/>
                  <a:pt x="57817" y="42570"/>
                </a:cubicBezTo>
                <a:lnTo>
                  <a:pt x="57817" y="42570"/>
                </a:lnTo>
                <a:cubicBezTo>
                  <a:pt x="58090" y="42524"/>
                  <a:pt x="58273" y="42775"/>
                  <a:pt x="58433" y="43026"/>
                </a:cubicBezTo>
                <a:lnTo>
                  <a:pt x="58433" y="43026"/>
                </a:lnTo>
                <a:cubicBezTo>
                  <a:pt x="58524" y="43140"/>
                  <a:pt x="58593" y="43254"/>
                  <a:pt x="58661" y="43323"/>
                </a:cubicBezTo>
                <a:lnTo>
                  <a:pt x="58661" y="43323"/>
                </a:lnTo>
                <a:lnTo>
                  <a:pt x="59437" y="43323"/>
                </a:lnTo>
                <a:cubicBezTo>
                  <a:pt x="59643" y="43163"/>
                  <a:pt x="59734" y="42889"/>
                  <a:pt x="60122" y="42844"/>
                </a:cubicBezTo>
                <a:lnTo>
                  <a:pt x="60122" y="42844"/>
                </a:lnTo>
                <a:cubicBezTo>
                  <a:pt x="60670" y="42775"/>
                  <a:pt x="60578" y="42113"/>
                  <a:pt x="61149" y="42022"/>
                </a:cubicBezTo>
                <a:lnTo>
                  <a:pt x="61149" y="42022"/>
                </a:lnTo>
                <a:cubicBezTo>
                  <a:pt x="61697" y="41953"/>
                  <a:pt x="61697" y="41999"/>
                  <a:pt x="62245" y="41931"/>
                </a:cubicBezTo>
                <a:lnTo>
                  <a:pt x="62245" y="41931"/>
                </a:lnTo>
                <a:cubicBezTo>
                  <a:pt x="62541" y="41908"/>
                  <a:pt x="62678" y="41976"/>
                  <a:pt x="62838" y="42068"/>
                </a:cubicBezTo>
                <a:lnTo>
                  <a:pt x="62838" y="42068"/>
                </a:lnTo>
                <a:cubicBezTo>
                  <a:pt x="62998" y="42136"/>
                  <a:pt x="63135" y="42227"/>
                  <a:pt x="63409" y="42204"/>
                </a:cubicBezTo>
                <a:lnTo>
                  <a:pt x="63409" y="42204"/>
                </a:lnTo>
                <a:cubicBezTo>
                  <a:pt x="63705" y="42159"/>
                  <a:pt x="63842" y="42273"/>
                  <a:pt x="64002" y="42410"/>
                </a:cubicBezTo>
                <a:lnTo>
                  <a:pt x="64002" y="42410"/>
                </a:lnTo>
                <a:cubicBezTo>
                  <a:pt x="64162" y="42524"/>
                  <a:pt x="64322" y="42638"/>
                  <a:pt x="64596" y="42615"/>
                </a:cubicBezTo>
                <a:lnTo>
                  <a:pt x="64596" y="42615"/>
                </a:lnTo>
                <a:cubicBezTo>
                  <a:pt x="65143" y="42524"/>
                  <a:pt x="65098" y="42113"/>
                  <a:pt x="65646" y="42045"/>
                </a:cubicBezTo>
                <a:lnTo>
                  <a:pt x="65646" y="42045"/>
                </a:lnTo>
                <a:cubicBezTo>
                  <a:pt x="66216" y="41976"/>
                  <a:pt x="66125" y="41269"/>
                  <a:pt x="66673" y="41200"/>
                </a:cubicBezTo>
                <a:lnTo>
                  <a:pt x="66673" y="41200"/>
                </a:lnTo>
                <a:cubicBezTo>
                  <a:pt x="66947" y="41155"/>
                  <a:pt x="67129" y="41360"/>
                  <a:pt x="67289" y="41543"/>
                </a:cubicBezTo>
                <a:lnTo>
                  <a:pt x="67289" y="41543"/>
                </a:lnTo>
                <a:cubicBezTo>
                  <a:pt x="67449" y="41725"/>
                  <a:pt x="67609" y="41908"/>
                  <a:pt x="67882" y="41862"/>
                </a:cubicBezTo>
                <a:lnTo>
                  <a:pt x="67882" y="41862"/>
                </a:lnTo>
                <a:cubicBezTo>
                  <a:pt x="68453" y="41794"/>
                  <a:pt x="68385" y="41383"/>
                  <a:pt x="68955" y="41314"/>
                </a:cubicBezTo>
                <a:lnTo>
                  <a:pt x="68955" y="41314"/>
                </a:lnTo>
                <a:cubicBezTo>
                  <a:pt x="69503" y="41246"/>
                  <a:pt x="69549" y="40515"/>
                  <a:pt x="70097" y="40538"/>
                </a:cubicBezTo>
                <a:lnTo>
                  <a:pt x="70097" y="40538"/>
                </a:lnTo>
                <a:cubicBezTo>
                  <a:pt x="70713" y="40584"/>
                  <a:pt x="70713" y="41451"/>
                  <a:pt x="71238" y="41314"/>
                </a:cubicBezTo>
                <a:lnTo>
                  <a:pt x="71238" y="41314"/>
                </a:lnTo>
                <a:cubicBezTo>
                  <a:pt x="71489" y="41086"/>
                  <a:pt x="71580" y="40447"/>
                  <a:pt x="71877" y="40127"/>
                </a:cubicBezTo>
                <a:lnTo>
                  <a:pt x="71877" y="40127"/>
                </a:lnTo>
                <a:cubicBezTo>
                  <a:pt x="72128" y="39853"/>
                  <a:pt x="72356" y="39534"/>
                  <a:pt x="72607" y="39237"/>
                </a:cubicBezTo>
                <a:lnTo>
                  <a:pt x="72607" y="39237"/>
                </a:lnTo>
                <a:cubicBezTo>
                  <a:pt x="72836" y="38918"/>
                  <a:pt x="73977" y="39169"/>
                  <a:pt x="74159" y="38849"/>
                </a:cubicBezTo>
                <a:lnTo>
                  <a:pt x="74159" y="38849"/>
                </a:lnTo>
                <a:cubicBezTo>
                  <a:pt x="74388" y="38461"/>
                  <a:pt x="74662" y="37822"/>
                  <a:pt x="74730" y="37502"/>
                </a:cubicBezTo>
                <a:lnTo>
                  <a:pt x="74730" y="37502"/>
                </a:lnTo>
                <a:cubicBezTo>
                  <a:pt x="74799" y="37069"/>
                  <a:pt x="73817" y="36726"/>
                  <a:pt x="73338" y="36612"/>
                </a:cubicBezTo>
                <a:lnTo>
                  <a:pt x="73338" y="36612"/>
                </a:lnTo>
                <a:cubicBezTo>
                  <a:pt x="72995" y="36544"/>
                  <a:pt x="72881" y="35517"/>
                  <a:pt x="72584" y="35448"/>
                </a:cubicBezTo>
                <a:lnTo>
                  <a:pt x="72584" y="35448"/>
                </a:lnTo>
                <a:cubicBezTo>
                  <a:pt x="72402" y="35425"/>
                  <a:pt x="72174" y="35631"/>
                  <a:pt x="71968" y="35836"/>
                </a:cubicBezTo>
                <a:lnTo>
                  <a:pt x="71968" y="35836"/>
                </a:lnTo>
                <a:cubicBezTo>
                  <a:pt x="71740" y="36042"/>
                  <a:pt x="71557" y="36247"/>
                  <a:pt x="71420" y="36224"/>
                </a:cubicBezTo>
                <a:lnTo>
                  <a:pt x="71420" y="36224"/>
                </a:lnTo>
                <a:cubicBezTo>
                  <a:pt x="70804" y="36110"/>
                  <a:pt x="70941" y="36201"/>
                  <a:pt x="70758" y="35768"/>
                </a:cubicBezTo>
                <a:lnTo>
                  <a:pt x="70758" y="35768"/>
                </a:lnTo>
                <a:cubicBezTo>
                  <a:pt x="70553" y="35334"/>
                  <a:pt x="70804" y="35357"/>
                  <a:pt x="70758" y="34878"/>
                </a:cubicBezTo>
                <a:lnTo>
                  <a:pt x="70758" y="34878"/>
                </a:lnTo>
                <a:cubicBezTo>
                  <a:pt x="70713" y="34398"/>
                  <a:pt x="70644" y="34398"/>
                  <a:pt x="70599" y="33919"/>
                </a:cubicBezTo>
                <a:lnTo>
                  <a:pt x="70599" y="33919"/>
                </a:lnTo>
                <a:cubicBezTo>
                  <a:pt x="70553" y="33440"/>
                  <a:pt x="69663" y="33371"/>
                  <a:pt x="69754" y="32915"/>
                </a:cubicBezTo>
                <a:lnTo>
                  <a:pt x="69754" y="32915"/>
                </a:lnTo>
                <a:cubicBezTo>
                  <a:pt x="69823" y="32641"/>
                  <a:pt x="70188" y="32641"/>
                  <a:pt x="70576" y="32664"/>
                </a:cubicBezTo>
                <a:lnTo>
                  <a:pt x="70576" y="32664"/>
                </a:lnTo>
                <a:cubicBezTo>
                  <a:pt x="70987" y="32686"/>
                  <a:pt x="71420" y="32686"/>
                  <a:pt x="71557" y="32390"/>
                </a:cubicBezTo>
                <a:lnTo>
                  <a:pt x="71557" y="32390"/>
                </a:lnTo>
                <a:cubicBezTo>
                  <a:pt x="71694" y="32093"/>
                  <a:pt x="71032" y="31362"/>
                  <a:pt x="71055" y="30952"/>
                </a:cubicBezTo>
                <a:lnTo>
                  <a:pt x="71055" y="30952"/>
                </a:lnTo>
                <a:cubicBezTo>
                  <a:pt x="71078" y="30609"/>
                  <a:pt x="71649" y="30039"/>
                  <a:pt x="71512" y="29628"/>
                </a:cubicBezTo>
                <a:lnTo>
                  <a:pt x="71512" y="29628"/>
                </a:lnTo>
                <a:cubicBezTo>
                  <a:pt x="71375" y="29308"/>
                  <a:pt x="70850" y="29034"/>
                  <a:pt x="70576" y="28692"/>
                </a:cubicBezTo>
                <a:lnTo>
                  <a:pt x="70576" y="28692"/>
                </a:lnTo>
                <a:cubicBezTo>
                  <a:pt x="70348" y="28372"/>
                  <a:pt x="69800" y="28372"/>
                  <a:pt x="69572" y="28167"/>
                </a:cubicBezTo>
                <a:lnTo>
                  <a:pt x="69572" y="28167"/>
                </a:lnTo>
                <a:cubicBezTo>
                  <a:pt x="69275" y="27893"/>
                  <a:pt x="69275" y="27277"/>
                  <a:pt x="69001" y="27117"/>
                </a:cubicBezTo>
                <a:lnTo>
                  <a:pt x="69001" y="27117"/>
                </a:lnTo>
                <a:cubicBezTo>
                  <a:pt x="68659" y="26889"/>
                  <a:pt x="68202" y="26820"/>
                  <a:pt x="67928" y="26752"/>
                </a:cubicBezTo>
                <a:lnTo>
                  <a:pt x="67928" y="26752"/>
                </a:lnTo>
                <a:cubicBezTo>
                  <a:pt x="67289" y="26569"/>
                  <a:pt x="67221" y="26090"/>
                  <a:pt x="66696" y="26181"/>
                </a:cubicBezTo>
                <a:lnTo>
                  <a:pt x="66696" y="26181"/>
                </a:lnTo>
                <a:cubicBezTo>
                  <a:pt x="66650" y="26204"/>
                  <a:pt x="66627" y="26204"/>
                  <a:pt x="66581" y="26204"/>
                </a:cubicBezTo>
                <a:lnTo>
                  <a:pt x="66581" y="26204"/>
                </a:lnTo>
                <a:cubicBezTo>
                  <a:pt x="66627" y="26181"/>
                  <a:pt x="66627" y="26090"/>
                  <a:pt x="66467" y="25953"/>
                </a:cubicBezTo>
                <a:lnTo>
                  <a:pt x="66467" y="25953"/>
                </a:lnTo>
                <a:cubicBezTo>
                  <a:pt x="66376" y="25862"/>
                  <a:pt x="66079" y="25930"/>
                  <a:pt x="65737" y="25999"/>
                </a:cubicBezTo>
                <a:lnTo>
                  <a:pt x="65737" y="25999"/>
                </a:lnTo>
                <a:cubicBezTo>
                  <a:pt x="65258" y="26090"/>
                  <a:pt x="64755" y="26158"/>
                  <a:pt x="64710" y="25930"/>
                </a:cubicBezTo>
                <a:lnTo>
                  <a:pt x="64710" y="25930"/>
                </a:lnTo>
                <a:cubicBezTo>
                  <a:pt x="64641" y="25679"/>
                  <a:pt x="64664" y="25154"/>
                  <a:pt x="64664" y="24766"/>
                </a:cubicBezTo>
                <a:lnTo>
                  <a:pt x="64664" y="24766"/>
                </a:lnTo>
                <a:cubicBezTo>
                  <a:pt x="64664" y="24378"/>
                  <a:pt x="65509" y="24081"/>
                  <a:pt x="65554" y="23762"/>
                </a:cubicBezTo>
                <a:lnTo>
                  <a:pt x="65554" y="23762"/>
                </a:lnTo>
                <a:cubicBezTo>
                  <a:pt x="65623" y="23396"/>
                  <a:pt x="66376" y="23259"/>
                  <a:pt x="66467" y="22963"/>
                </a:cubicBezTo>
                <a:lnTo>
                  <a:pt x="66467" y="22963"/>
                </a:lnTo>
                <a:cubicBezTo>
                  <a:pt x="66559" y="22598"/>
                  <a:pt x="65006" y="21867"/>
                  <a:pt x="65075" y="21548"/>
                </a:cubicBezTo>
                <a:lnTo>
                  <a:pt x="65075" y="21548"/>
                </a:lnTo>
                <a:cubicBezTo>
                  <a:pt x="65166" y="21205"/>
                  <a:pt x="65919" y="21068"/>
                  <a:pt x="65897" y="20726"/>
                </a:cubicBezTo>
                <a:lnTo>
                  <a:pt x="65897" y="20726"/>
                </a:lnTo>
                <a:cubicBezTo>
                  <a:pt x="65897" y="20406"/>
                  <a:pt x="66490" y="19904"/>
                  <a:pt x="66376" y="19539"/>
                </a:cubicBezTo>
                <a:lnTo>
                  <a:pt x="66376" y="19539"/>
                </a:lnTo>
                <a:cubicBezTo>
                  <a:pt x="66239" y="19105"/>
                  <a:pt x="65326" y="19197"/>
                  <a:pt x="64870" y="19128"/>
                </a:cubicBezTo>
                <a:lnTo>
                  <a:pt x="64870" y="19128"/>
                </a:lnTo>
                <a:cubicBezTo>
                  <a:pt x="64527" y="19060"/>
                  <a:pt x="64048" y="18535"/>
                  <a:pt x="63614" y="18603"/>
                </a:cubicBezTo>
                <a:lnTo>
                  <a:pt x="63614" y="18603"/>
                </a:lnTo>
                <a:cubicBezTo>
                  <a:pt x="63203" y="18672"/>
                  <a:pt x="62998" y="19767"/>
                  <a:pt x="62610" y="19859"/>
                </a:cubicBezTo>
                <a:lnTo>
                  <a:pt x="62610" y="19859"/>
                </a:lnTo>
                <a:cubicBezTo>
                  <a:pt x="62382" y="19904"/>
                  <a:pt x="62085" y="19607"/>
                  <a:pt x="61788" y="19311"/>
                </a:cubicBezTo>
                <a:lnTo>
                  <a:pt x="61788" y="19311"/>
                </a:lnTo>
                <a:cubicBezTo>
                  <a:pt x="61514" y="19014"/>
                  <a:pt x="61217" y="18717"/>
                  <a:pt x="61058" y="18763"/>
                </a:cubicBezTo>
                <a:lnTo>
                  <a:pt x="61058" y="18763"/>
                </a:lnTo>
                <a:cubicBezTo>
                  <a:pt x="60419" y="18946"/>
                  <a:pt x="59437" y="20269"/>
                  <a:pt x="59346" y="20132"/>
                </a:cubicBezTo>
                <a:lnTo>
                  <a:pt x="59346" y="20132"/>
                </a:lnTo>
                <a:cubicBezTo>
                  <a:pt x="59254" y="19973"/>
                  <a:pt x="59346" y="19037"/>
                  <a:pt x="58798" y="19197"/>
                </a:cubicBezTo>
                <a:lnTo>
                  <a:pt x="58798" y="19197"/>
                </a:lnTo>
                <a:cubicBezTo>
                  <a:pt x="58478" y="19311"/>
                  <a:pt x="58387" y="20361"/>
                  <a:pt x="58022" y="20452"/>
                </a:cubicBezTo>
                <a:lnTo>
                  <a:pt x="58022" y="20452"/>
                </a:lnTo>
                <a:cubicBezTo>
                  <a:pt x="57634" y="20566"/>
                  <a:pt x="57223" y="19813"/>
                  <a:pt x="56903" y="19790"/>
                </a:cubicBezTo>
                <a:lnTo>
                  <a:pt x="56903" y="19790"/>
                </a:lnTo>
                <a:cubicBezTo>
                  <a:pt x="56744" y="19790"/>
                  <a:pt x="56538" y="19859"/>
                  <a:pt x="56333" y="19904"/>
                </a:cubicBezTo>
                <a:lnTo>
                  <a:pt x="56333" y="19904"/>
                </a:lnTo>
                <a:cubicBezTo>
                  <a:pt x="55990" y="20018"/>
                  <a:pt x="55625" y="20132"/>
                  <a:pt x="55534" y="19881"/>
                </a:cubicBezTo>
                <a:lnTo>
                  <a:pt x="55534" y="19881"/>
                </a:lnTo>
                <a:cubicBezTo>
                  <a:pt x="55420" y="19607"/>
                  <a:pt x="56652" y="18946"/>
                  <a:pt x="56607" y="18489"/>
                </a:cubicBezTo>
                <a:lnTo>
                  <a:pt x="56607" y="18489"/>
                </a:lnTo>
                <a:cubicBezTo>
                  <a:pt x="56561" y="18147"/>
                  <a:pt x="56515" y="17804"/>
                  <a:pt x="56493" y="17393"/>
                </a:cubicBezTo>
                <a:lnTo>
                  <a:pt x="56493" y="17393"/>
                </a:lnTo>
                <a:cubicBezTo>
                  <a:pt x="56470" y="17028"/>
                  <a:pt x="55214" y="16731"/>
                  <a:pt x="55192" y="16343"/>
                </a:cubicBezTo>
                <a:lnTo>
                  <a:pt x="55192" y="16343"/>
                </a:lnTo>
                <a:cubicBezTo>
                  <a:pt x="55169" y="15955"/>
                  <a:pt x="56242" y="15499"/>
                  <a:pt x="56196" y="15134"/>
                </a:cubicBezTo>
                <a:lnTo>
                  <a:pt x="56196" y="15134"/>
                </a:lnTo>
                <a:cubicBezTo>
                  <a:pt x="56173" y="14746"/>
                  <a:pt x="54667" y="14495"/>
                  <a:pt x="54621" y="14129"/>
                </a:cubicBezTo>
                <a:lnTo>
                  <a:pt x="54621" y="14129"/>
                </a:lnTo>
                <a:cubicBezTo>
                  <a:pt x="54575" y="13719"/>
                  <a:pt x="55146" y="13285"/>
                  <a:pt x="55077" y="12942"/>
                </a:cubicBezTo>
                <a:lnTo>
                  <a:pt x="55077" y="12942"/>
                </a:lnTo>
                <a:cubicBezTo>
                  <a:pt x="54963" y="12486"/>
                  <a:pt x="55237" y="11893"/>
                  <a:pt x="55055" y="11664"/>
                </a:cubicBezTo>
                <a:lnTo>
                  <a:pt x="55055" y="11664"/>
                </a:lnTo>
                <a:cubicBezTo>
                  <a:pt x="54781" y="11345"/>
                  <a:pt x="54712" y="11025"/>
                  <a:pt x="54552" y="10774"/>
                </a:cubicBezTo>
                <a:lnTo>
                  <a:pt x="54552" y="10774"/>
                </a:lnTo>
                <a:cubicBezTo>
                  <a:pt x="54324" y="10409"/>
                  <a:pt x="53571" y="10569"/>
                  <a:pt x="53343" y="10340"/>
                </a:cubicBezTo>
                <a:lnTo>
                  <a:pt x="53343" y="10340"/>
                </a:lnTo>
                <a:cubicBezTo>
                  <a:pt x="53114" y="10112"/>
                  <a:pt x="53092" y="9656"/>
                  <a:pt x="52635" y="9610"/>
                </a:cubicBezTo>
                <a:lnTo>
                  <a:pt x="52635" y="9610"/>
                </a:lnTo>
                <a:cubicBezTo>
                  <a:pt x="52293" y="9587"/>
                  <a:pt x="52065" y="9907"/>
                  <a:pt x="51745" y="10112"/>
                </a:cubicBezTo>
                <a:lnTo>
                  <a:pt x="51745" y="10112"/>
                </a:lnTo>
                <a:cubicBezTo>
                  <a:pt x="51471" y="10272"/>
                  <a:pt x="51357" y="10614"/>
                  <a:pt x="51106" y="10843"/>
                </a:cubicBezTo>
                <a:lnTo>
                  <a:pt x="51106" y="10843"/>
                </a:lnTo>
                <a:cubicBezTo>
                  <a:pt x="50969" y="10957"/>
                  <a:pt x="50718" y="10957"/>
                  <a:pt x="50467" y="10934"/>
                </a:cubicBezTo>
                <a:lnTo>
                  <a:pt x="50467" y="10934"/>
                </a:lnTo>
                <a:cubicBezTo>
                  <a:pt x="50216" y="10911"/>
                  <a:pt x="49987" y="10888"/>
                  <a:pt x="49873" y="11002"/>
                </a:cubicBezTo>
                <a:lnTo>
                  <a:pt x="49873" y="11002"/>
                </a:lnTo>
                <a:cubicBezTo>
                  <a:pt x="49577" y="11253"/>
                  <a:pt x="49577" y="12281"/>
                  <a:pt x="49303" y="12303"/>
                </a:cubicBezTo>
                <a:lnTo>
                  <a:pt x="49303" y="12303"/>
                </a:lnTo>
                <a:cubicBezTo>
                  <a:pt x="49029" y="12349"/>
                  <a:pt x="48298" y="12052"/>
                  <a:pt x="47819" y="11801"/>
                </a:cubicBezTo>
                <a:lnTo>
                  <a:pt x="47819" y="11801"/>
                </a:lnTo>
                <a:cubicBezTo>
                  <a:pt x="47454" y="11619"/>
                  <a:pt x="47157" y="11139"/>
                  <a:pt x="46815" y="10911"/>
                </a:cubicBezTo>
                <a:lnTo>
                  <a:pt x="46815" y="10911"/>
                </a:lnTo>
                <a:cubicBezTo>
                  <a:pt x="46198" y="10523"/>
                  <a:pt x="45970" y="10751"/>
                  <a:pt x="45559" y="10249"/>
                </a:cubicBezTo>
                <a:lnTo>
                  <a:pt x="45559" y="10249"/>
                </a:lnTo>
                <a:cubicBezTo>
                  <a:pt x="45217" y="9838"/>
                  <a:pt x="45833" y="9359"/>
                  <a:pt x="45536" y="8902"/>
                </a:cubicBezTo>
                <a:lnTo>
                  <a:pt x="45536" y="8902"/>
                </a:lnTo>
                <a:cubicBezTo>
                  <a:pt x="45240" y="8469"/>
                  <a:pt x="44760" y="8788"/>
                  <a:pt x="44464" y="8355"/>
                </a:cubicBezTo>
                <a:lnTo>
                  <a:pt x="44464" y="8355"/>
                </a:lnTo>
                <a:cubicBezTo>
                  <a:pt x="44167" y="7898"/>
                  <a:pt x="44852" y="7556"/>
                  <a:pt x="44646" y="7054"/>
                </a:cubicBezTo>
                <a:lnTo>
                  <a:pt x="44646" y="7054"/>
                </a:lnTo>
                <a:cubicBezTo>
                  <a:pt x="44372" y="6460"/>
                  <a:pt x="44258" y="6209"/>
                  <a:pt x="43665" y="5821"/>
                </a:cubicBezTo>
                <a:lnTo>
                  <a:pt x="43665" y="5821"/>
                </a:lnTo>
                <a:cubicBezTo>
                  <a:pt x="43345" y="5616"/>
                  <a:pt x="43254" y="5342"/>
                  <a:pt x="43026" y="5159"/>
                </a:cubicBezTo>
                <a:lnTo>
                  <a:pt x="43026" y="5159"/>
                </a:lnTo>
                <a:cubicBezTo>
                  <a:pt x="42820" y="4999"/>
                  <a:pt x="42227" y="4748"/>
                  <a:pt x="41816" y="4748"/>
                </a:cubicBezTo>
                <a:lnTo>
                  <a:pt x="41816" y="4748"/>
                </a:lnTo>
                <a:cubicBezTo>
                  <a:pt x="41086" y="4748"/>
                  <a:pt x="41976" y="5296"/>
                  <a:pt x="40994" y="5159"/>
                </a:cubicBezTo>
                <a:lnTo>
                  <a:pt x="40994" y="5159"/>
                </a:lnTo>
                <a:cubicBezTo>
                  <a:pt x="40903" y="5159"/>
                  <a:pt x="40766" y="5182"/>
                  <a:pt x="40606" y="5228"/>
                </a:cubicBezTo>
                <a:lnTo>
                  <a:pt x="40606" y="5228"/>
                </a:lnTo>
                <a:cubicBezTo>
                  <a:pt x="40424" y="5273"/>
                  <a:pt x="40173" y="5319"/>
                  <a:pt x="39899" y="5250"/>
                </a:cubicBezTo>
                <a:lnTo>
                  <a:pt x="39899" y="5250"/>
                </a:lnTo>
                <a:cubicBezTo>
                  <a:pt x="39739" y="5205"/>
                  <a:pt x="39556" y="5228"/>
                  <a:pt x="39396" y="5228"/>
                </a:cubicBezTo>
                <a:lnTo>
                  <a:pt x="39396" y="5228"/>
                </a:lnTo>
                <a:cubicBezTo>
                  <a:pt x="39168" y="5250"/>
                  <a:pt x="38940" y="5250"/>
                  <a:pt x="38735" y="5159"/>
                </a:cubicBezTo>
                <a:lnTo>
                  <a:pt x="38735" y="5159"/>
                </a:lnTo>
                <a:cubicBezTo>
                  <a:pt x="38392" y="4999"/>
                  <a:pt x="38552" y="3995"/>
                  <a:pt x="38232" y="3790"/>
                </a:cubicBezTo>
                <a:lnTo>
                  <a:pt x="38232" y="3790"/>
                </a:lnTo>
                <a:cubicBezTo>
                  <a:pt x="37890" y="3584"/>
                  <a:pt x="37456" y="3653"/>
                  <a:pt x="37160" y="3447"/>
                </a:cubicBezTo>
                <a:lnTo>
                  <a:pt x="37160" y="3447"/>
                </a:lnTo>
                <a:cubicBezTo>
                  <a:pt x="36840" y="3196"/>
                  <a:pt x="36520" y="3036"/>
                  <a:pt x="36269" y="2808"/>
                </a:cubicBezTo>
                <a:lnTo>
                  <a:pt x="36269" y="2808"/>
                </a:lnTo>
                <a:cubicBezTo>
                  <a:pt x="35767" y="2352"/>
                  <a:pt x="35767" y="2625"/>
                  <a:pt x="35448" y="2146"/>
                </a:cubicBezTo>
                <a:lnTo>
                  <a:pt x="35448" y="2146"/>
                </a:lnTo>
                <a:cubicBezTo>
                  <a:pt x="35219" y="1827"/>
                  <a:pt x="34991" y="1895"/>
                  <a:pt x="34694" y="1964"/>
                </a:cubicBezTo>
                <a:lnTo>
                  <a:pt x="34694" y="1964"/>
                </a:lnTo>
                <a:cubicBezTo>
                  <a:pt x="34535" y="2009"/>
                  <a:pt x="34352" y="2055"/>
                  <a:pt x="34147" y="2032"/>
                </a:cubicBezTo>
                <a:lnTo>
                  <a:pt x="34147" y="2032"/>
                </a:lnTo>
                <a:cubicBezTo>
                  <a:pt x="33850" y="1986"/>
                  <a:pt x="33530" y="1644"/>
                  <a:pt x="33142" y="2123"/>
                </a:cubicBezTo>
                <a:lnTo>
                  <a:pt x="33142" y="2123"/>
                </a:lnTo>
                <a:cubicBezTo>
                  <a:pt x="32914" y="2420"/>
                  <a:pt x="32754" y="2740"/>
                  <a:pt x="32526" y="2968"/>
                </a:cubicBezTo>
                <a:lnTo>
                  <a:pt x="32526" y="2968"/>
                </a:lnTo>
                <a:cubicBezTo>
                  <a:pt x="32275" y="3265"/>
                  <a:pt x="32343" y="3972"/>
                  <a:pt x="32070" y="4155"/>
                </a:cubicBezTo>
                <a:lnTo>
                  <a:pt x="32070" y="4155"/>
                </a:lnTo>
                <a:cubicBezTo>
                  <a:pt x="31750" y="4383"/>
                  <a:pt x="31088" y="4908"/>
                  <a:pt x="30746" y="4908"/>
                </a:cubicBezTo>
                <a:lnTo>
                  <a:pt x="30746" y="4908"/>
                </a:lnTo>
                <a:cubicBezTo>
                  <a:pt x="30426" y="4885"/>
                  <a:pt x="30586" y="3310"/>
                  <a:pt x="30244" y="3059"/>
                </a:cubicBezTo>
                <a:lnTo>
                  <a:pt x="30244" y="3059"/>
                </a:lnTo>
                <a:cubicBezTo>
                  <a:pt x="29970" y="2831"/>
                  <a:pt x="29399" y="3059"/>
                  <a:pt x="29171" y="2762"/>
                </a:cubicBezTo>
                <a:lnTo>
                  <a:pt x="29171" y="2762"/>
                </a:lnTo>
                <a:cubicBezTo>
                  <a:pt x="29057" y="2603"/>
                  <a:pt x="28760" y="2625"/>
                  <a:pt x="28440" y="2625"/>
                </a:cubicBezTo>
                <a:lnTo>
                  <a:pt x="28440" y="2625"/>
                </a:lnTo>
                <a:cubicBezTo>
                  <a:pt x="28144" y="2648"/>
                  <a:pt x="27847" y="2648"/>
                  <a:pt x="27733" y="2511"/>
                </a:cubicBezTo>
                <a:lnTo>
                  <a:pt x="27733" y="2511"/>
                </a:lnTo>
                <a:cubicBezTo>
                  <a:pt x="27504" y="2215"/>
                  <a:pt x="28258" y="914"/>
                  <a:pt x="27961" y="708"/>
                </a:cubicBezTo>
                <a:lnTo>
                  <a:pt x="27961" y="708"/>
                </a:lnTo>
                <a:cubicBezTo>
                  <a:pt x="27687" y="503"/>
                  <a:pt x="27048" y="548"/>
                  <a:pt x="26660" y="503"/>
                </a:cubicBezTo>
                <a:lnTo>
                  <a:pt x="26660" y="503"/>
                </a:lnTo>
                <a:cubicBezTo>
                  <a:pt x="26363" y="457"/>
                  <a:pt x="25861" y="1"/>
                  <a:pt x="25450" y="1"/>
                </a:cubicBezTo>
                <a:lnTo>
                  <a:pt x="25450" y="1"/>
                </a:lnTo>
                <a:cubicBezTo>
                  <a:pt x="25427" y="1"/>
                  <a:pt x="25405" y="1"/>
                  <a:pt x="25359" y="1"/>
                </a:cubicBezTo>
                <a:moveTo>
                  <a:pt x="525" y="42775"/>
                </a:moveTo>
                <a:cubicBezTo>
                  <a:pt x="502" y="42775"/>
                  <a:pt x="525" y="42798"/>
                  <a:pt x="548" y="42775"/>
                </a:cubicBezTo>
                <a:lnTo>
                  <a:pt x="548" y="42775"/>
                </a:lnTo>
                <a:cubicBezTo>
                  <a:pt x="548" y="42775"/>
                  <a:pt x="548" y="42775"/>
                  <a:pt x="548" y="42775"/>
                </a:cubicBezTo>
                <a:lnTo>
                  <a:pt x="548" y="42775"/>
                </a:lnTo>
                <a:cubicBezTo>
                  <a:pt x="525" y="42775"/>
                  <a:pt x="525" y="42775"/>
                  <a:pt x="525" y="42775"/>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8"/>
          <p:cNvSpPr/>
          <p:nvPr/>
        </p:nvSpPr>
        <p:spPr>
          <a:xfrm flipH="1">
            <a:off x="-1784079" y="-89365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8"/>
          <p:cNvSpPr/>
          <p:nvPr/>
        </p:nvSpPr>
        <p:spPr>
          <a:xfrm flipH="1">
            <a:off x="-1800807" y="-893283"/>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4" name="Google Shape;2074;p18"/>
          <p:cNvGrpSpPr/>
          <p:nvPr/>
        </p:nvGrpSpPr>
        <p:grpSpPr>
          <a:xfrm flipH="1">
            <a:off x="4369063" y="4120075"/>
            <a:ext cx="1754725" cy="1335300"/>
            <a:chOff x="0" y="3611325"/>
            <a:chExt cx="1754725" cy="1335300"/>
          </a:xfrm>
        </p:grpSpPr>
        <p:sp>
          <p:nvSpPr>
            <p:cNvPr id="2075" name="Google Shape;2075;p1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7" name="Google Shape;2077;p18"/>
          <p:cNvSpPr/>
          <p:nvPr/>
        </p:nvSpPr>
        <p:spPr>
          <a:xfrm rot="-2203846">
            <a:off x="7793920" y="4592268"/>
            <a:ext cx="1224303" cy="681359"/>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8"/>
          <p:cNvSpPr/>
          <p:nvPr/>
        </p:nvSpPr>
        <p:spPr>
          <a:xfrm flipH="1">
            <a:off x="-495851" y="3919474"/>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9" name="Google Shape;2079;p18"/>
          <p:cNvGrpSpPr/>
          <p:nvPr/>
        </p:nvGrpSpPr>
        <p:grpSpPr>
          <a:xfrm>
            <a:off x="3636763" y="4041250"/>
            <a:ext cx="1754725" cy="1335300"/>
            <a:chOff x="0" y="3611325"/>
            <a:chExt cx="1754725" cy="1335300"/>
          </a:xfrm>
        </p:grpSpPr>
        <p:sp>
          <p:nvSpPr>
            <p:cNvPr id="2080" name="Google Shape;2080;p1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18"/>
          <p:cNvGrpSpPr/>
          <p:nvPr/>
        </p:nvGrpSpPr>
        <p:grpSpPr>
          <a:xfrm>
            <a:off x="7611378" y="-209166"/>
            <a:ext cx="1589402" cy="2208142"/>
            <a:chOff x="6690382" y="-4766279"/>
            <a:chExt cx="1589402" cy="2208142"/>
          </a:xfrm>
        </p:grpSpPr>
        <p:sp>
          <p:nvSpPr>
            <p:cNvPr id="2083" name="Google Shape;2083;p18"/>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8"/>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8"/>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8"/>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8"/>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8"/>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8"/>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8"/>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8"/>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8"/>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8"/>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8"/>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8"/>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8"/>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8"/>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18"/>
          <p:cNvGrpSpPr/>
          <p:nvPr/>
        </p:nvGrpSpPr>
        <p:grpSpPr>
          <a:xfrm rot="5400000" flipH="1">
            <a:off x="7074291" y="-518536"/>
            <a:ext cx="1589402" cy="2208142"/>
            <a:chOff x="6690382" y="-4766279"/>
            <a:chExt cx="1589402" cy="2208142"/>
          </a:xfrm>
        </p:grpSpPr>
        <p:sp>
          <p:nvSpPr>
            <p:cNvPr id="2099" name="Google Shape;2099;p18"/>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8"/>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8"/>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8"/>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8"/>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8"/>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8"/>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8"/>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8"/>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8"/>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8"/>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8"/>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8"/>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8"/>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8"/>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4" name="Google Shape;2114;p18"/>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750631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115"/>
        <p:cNvGrpSpPr/>
        <p:nvPr/>
      </p:nvGrpSpPr>
      <p:grpSpPr>
        <a:xfrm>
          <a:off x="0" y="0"/>
          <a:ext cx="0" cy="0"/>
          <a:chOff x="0" y="0"/>
          <a:chExt cx="0" cy="0"/>
        </a:xfrm>
      </p:grpSpPr>
      <p:sp>
        <p:nvSpPr>
          <p:cNvPr id="2116" name="Google Shape;2116;p19"/>
          <p:cNvSpPr txBox="1">
            <a:spLocks noGrp="1"/>
          </p:cNvSpPr>
          <p:nvPr>
            <p:ph type="body" idx="1"/>
          </p:nvPr>
        </p:nvSpPr>
        <p:spPr>
          <a:xfrm>
            <a:off x="720000" y="1533450"/>
            <a:ext cx="7704000" cy="380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2117" name="Google Shape;2117;p19"/>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8" name="Google Shape;2118;p19"/>
          <p:cNvSpPr/>
          <p:nvPr/>
        </p:nvSpPr>
        <p:spPr>
          <a:xfrm flipH="1">
            <a:off x="-1548338" y="4608575"/>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9"/>
          <p:cNvSpPr/>
          <p:nvPr/>
        </p:nvSpPr>
        <p:spPr>
          <a:xfrm rot="502683" flipH="1">
            <a:off x="5551888" y="-893302"/>
            <a:ext cx="4635693" cy="1736225"/>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120;p19"/>
          <p:cNvGrpSpPr/>
          <p:nvPr/>
        </p:nvGrpSpPr>
        <p:grpSpPr>
          <a:xfrm flipH="1">
            <a:off x="8424005" y="3246204"/>
            <a:ext cx="1023033" cy="1710805"/>
            <a:chOff x="2052700" y="3351500"/>
            <a:chExt cx="1434025" cy="2398100"/>
          </a:xfrm>
        </p:grpSpPr>
        <p:sp>
          <p:nvSpPr>
            <p:cNvPr id="2121" name="Google Shape;2121;p19"/>
            <p:cNvSpPr/>
            <p:nvPr/>
          </p:nvSpPr>
          <p:spPr>
            <a:xfrm>
              <a:off x="2052700" y="3467625"/>
              <a:ext cx="1345000" cy="2281975"/>
            </a:xfrm>
            <a:custGeom>
              <a:avLst/>
              <a:gdLst/>
              <a:ahLst/>
              <a:cxnLst/>
              <a:rect l="l" t="t" r="r" b="b"/>
              <a:pathLst>
                <a:path w="53800" h="91279" extrusionOk="0">
                  <a:moveTo>
                    <a:pt x="53800" y="0"/>
                  </a:moveTo>
                  <a:lnTo>
                    <a:pt x="53800" y="0"/>
                  </a:lnTo>
                  <a:cubicBezTo>
                    <a:pt x="52133" y="1575"/>
                    <a:pt x="50559" y="3242"/>
                    <a:pt x="49143" y="4999"/>
                  </a:cubicBezTo>
                  <a:cubicBezTo>
                    <a:pt x="47728" y="6802"/>
                    <a:pt x="46382" y="8651"/>
                    <a:pt x="45172" y="10591"/>
                  </a:cubicBezTo>
                  <a:cubicBezTo>
                    <a:pt x="42798" y="14494"/>
                    <a:pt x="40812" y="18626"/>
                    <a:pt x="39123" y="22871"/>
                  </a:cubicBezTo>
                  <a:cubicBezTo>
                    <a:pt x="35722" y="31362"/>
                    <a:pt x="33554" y="40241"/>
                    <a:pt x="31020" y="48961"/>
                  </a:cubicBezTo>
                  <a:cubicBezTo>
                    <a:pt x="29788" y="53343"/>
                    <a:pt x="28441" y="57680"/>
                    <a:pt x="26820" y="61902"/>
                  </a:cubicBezTo>
                  <a:cubicBezTo>
                    <a:pt x="26044" y="64025"/>
                    <a:pt x="25154" y="66102"/>
                    <a:pt x="24218" y="68157"/>
                  </a:cubicBezTo>
                  <a:cubicBezTo>
                    <a:pt x="23259" y="70211"/>
                    <a:pt x="22210" y="72219"/>
                    <a:pt x="20908" y="74023"/>
                  </a:cubicBezTo>
                  <a:cubicBezTo>
                    <a:pt x="19585" y="75849"/>
                    <a:pt x="18010" y="77469"/>
                    <a:pt x="16321" y="78953"/>
                  </a:cubicBezTo>
                  <a:cubicBezTo>
                    <a:pt x="14609" y="80437"/>
                    <a:pt x="12805" y="81829"/>
                    <a:pt x="11025" y="83221"/>
                  </a:cubicBezTo>
                  <a:cubicBezTo>
                    <a:pt x="7442" y="86029"/>
                    <a:pt x="3744" y="88676"/>
                    <a:pt x="0" y="91279"/>
                  </a:cubicBezTo>
                  <a:cubicBezTo>
                    <a:pt x="3881" y="88882"/>
                    <a:pt x="7624" y="86303"/>
                    <a:pt x="11322" y="83632"/>
                  </a:cubicBezTo>
                  <a:cubicBezTo>
                    <a:pt x="13148" y="82285"/>
                    <a:pt x="14974" y="80916"/>
                    <a:pt x="16731" y="79455"/>
                  </a:cubicBezTo>
                  <a:cubicBezTo>
                    <a:pt x="18489" y="77971"/>
                    <a:pt x="20155" y="76351"/>
                    <a:pt x="21548" y="74502"/>
                  </a:cubicBezTo>
                  <a:cubicBezTo>
                    <a:pt x="22940" y="72653"/>
                    <a:pt x="24036" y="70622"/>
                    <a:pt x="25040" y="68545"/>
                  </a:cubicBezTo>
                  <a:cubicBezTo>
                    <a:pt x="25999" y="66490"/>
                    <a:pt x="26934" y="64390"/>
                    <a:pt x="27733" y="62245"/>
                  </a:cubicBezTo>
                  <a:cubicBezTo>
                    <a:pt x="29399" y="57999"/>
                    <a:pt x="30746" y="53640"/>
                    <a:pt x="32024" y="49257"/>
                  </a:cubicBezTo>
                  <a:cubicBezTo>
                    <a:pt x="33280" y="44875"/>
                    <a:pt x="34444" y="40470"/>
                    <a:pt x="35699" y="36110"/>
                  </a:cubicBezTo>
                  <a:cubicBezTo>
                    <a:pt x="36909" y="31727"/>
                    <a:pt x="38279" y="27413"/>
                    <a:pt x="39876" y="23168"/>
                  </a:cubicBezTo>
                  <a:cubicBezTo>
                    <a:pt x="40652" y="21022"/>
                    <a:pt x="41543" y="18945"/>
                    <a:pt x="42478" y="16891"/>
                  </a:cubicBezTo>
                  <a:cubicBezTo>
                    <a:pt x="43437" y="14814"/>
                    <a:pt x="44487" y="12828"/>
                    <a:pt x="45605" y="10865"/>
                  </a:cubicBezTo>
                  <a:cubicBezTo>
                    <a:pt x="46747" y="8902"/>
                    <a:pt x="48002" y="7008"/>
                    <a:pt x="49349" y="5182"/>
                  </a:cubicBezTo>
                  <a:cubicBezTo>
                    <a:pt x="50718" y="3378"/>
                    <a:pt x="52202" y="1644"/>
                    <a:pt x="5380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9"/>
            <p:cNvSpPr/>
            <p:nvPr/>
          </p:nvSpPr>
          <p:spPr>
            <a:xfrm>
              <a:off x="2191925" y="4727350"/>
              <a:ext cx="429725" cy="477300"/>
            </a:xfrm>
            <a:custGeom>
              <a:avLst/>
              <a:gdLst/>
              <a:ahLst/>
              <a:cxnLst/>
              <a:rect l="l" t="t" r="r" b="b"/>
              <a:pathLst>
                <a:path w="17189" h="19092" extrusionOk="0">
                  <a:moveTo>
                    <a:pt x="3716" y="1"/>
                  </a:moveTo>
                  <a:cubicBezTo>
                    <a:pt x="3627" y="1"/>
                    <a:pt x="3537" y="4"/>
                    <a:pt x="3447" y="10"/>
                  </a:cubicBezTo>
                  <a:cubicBezTo>
                    <a:pt x="1713" y="101"/>
                    <a:pt x="1" y="1836"/>
                    <a:pt x="549" y="3502"/>
                  </a:cubicBezTo>
                  <a:cubicBezTo>
                    <a:pt x="708" y="4004"/>
                    <a:pt x="1028" y="4415"/>
                    <a:pt x="1348" y="4826"/>
                  </a:cubicBezTo>
                  <a:cubicBezTo>
                    <a:pt x="2968" y="6766"/>
                    <a:pt x="4954" y="8432"/>
                    <a:pt x="7145" y="9710"/>
                  </a:cubicBezTo>
                  <a:cubicBezTo>
                    <a:pt x="8857" y="10715"/>
                    <a:pt x="10706" y="11491"/>
                    <a:pt x="12304" y="12678"/>
                  </a:cubicBezTo>
                  <a:cubicBezTo>
                    <a:pt x="14541" y="14275"/>
                    <a:pt x="16024" y="16558"/>
                    <a:pt x="16983" y="19091"/>
                  </a:cubicBezTo>
                  <a:cubicBezTo>
                    <a:pt x="17188" y="12769"/>
                    <a:pt x="12897" y="5921"/>
                    <a:pt x="8195" y="2041"/>
                  </a:cubicBezTo>
                  <a:cubicBezTo>
                    <a:pt x="6896" y="980"/>
                    <a:pt x="5370" y="1"/>
                    <a:pt x="3716"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9"/>
            <p:cNvSpPr/>
            <p:nvPr/>
          </p:nvSpPr>
          <p:spPr>
            <a:xfrm>
              <a:off x="2617050" y="5102425"/>
              <a:ext cx="482225" cy="143550"/>
            </a:xfrm>
            <a:custGeom>
              <a:avLst/>
              <a:gdLst/>
              <a:ahLst/>
              <a:cxnLst/>
              <a:rect l="l" t="t" r="r" b="b"/>
              <a:pathLst>
                <a:path w="19289" h="5742" extrusionOk="0">
                  <a:moveTo>
                    <a:pt x="11687" y="0"/>
                  </a:moveTo>
                  <a:cubicBezTo>
                    <a:pt x="7507" y="0"/>
                    <a:pt x="2896" y="1224"/>
                    <a:pt x="1" y="3974"/>
                  </a:cubicBezTo>
                  <a:cubicBezTo>
                    <a:pt x="1359" y="3465"/>
                    <a:pt x="2769" y="3154"/>
                    <a:pt x="4195" y="3154"/>
                  </a:cubicBezTo>
                  <a:cubicBezTo>
                    <a:pt x="4879" y="3154"/>
                    <a:pt x="5567" y="3226"/>
                    <a:pt x="6255" y="3381"/>
                  </a:cubicBezTo>
                  <a:cubicBezTo>
                    <a:pt x="7807" y="3700"/>
                    <a:pt x="9245" y="4408"/>
                    <a:pt x="10729" y="4887"/>
                  </a:cubicBezTo>
                  <a:cubicBezTo>
                    <a:pt x="12465" y="5445"/>
                    <a:pt x="14295" y="5742"/>
                    <a:pt x="16117" y="5742"/>
                  </a:cubicBezTo>
                  <a:cubicBezTo>
                    <a:pt x="16307" y="5742"/>
                    <a:pt x="16497" y="5738"/>
                    <a:pt x="16686" y="5732"/>
                  </a:cubicBezTo>
                  <a:cubicBezTo>
                    <a:pt x="17097" y="5732"/>
                    <a:pt x="17508" y="5686"/>
                    <a:pt x="17873" y="5526"/>
                  </a:cubicBezTo>
                  <a:cubicBezTo>
                    <a:pt x="19151" y="4979"/>
                    <a:pt x="19288" y="3038"/>
                    <a:pt x="18421" y="1943"/>
                  </a:cubicBezTo>
                  <a:cubicBezTo>
                    <a:pt x="17576" y="870"/>
                    <a:pt x="16115" y="436"/>
                    <a:pt x="14746" y="231"/>
                  </a:cubicBezTo>
                  <a:cubicBezTo>
                    <a:pt x="13777" y="79"/>
                    <a:pt x="12746" y="0"/>
                    <a:pt x="11687"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9"/>
            <p:cNvSpPr/>
            <p:nvPr/>
          </p:nvSpPr>
          <p:spPr>
            <a:xfrm>
              <a:off x="2373975" y="4428350"/>
              <a:ext cx="416000" cy="461875"/>
            </a:xfrm>
            <a:custGeom>
              <a:avLst/>
              <a:gdLst/>
              <a:ahLst/>
              <a:cxnLst/>
              <a:rect l="l" t="t" r="r" b="b"/>
              <a:pathLst>
                <a:path w="16640" h="18475" extrusionOk="0">
                  <a:moveTo>
                    <a:pt x="3625" y="0"/>
                  </a:moveTo>
                  <a:cubicBezTo>
                    <a:pt x="3535" y="0"/>
                    <a:pt x="3446" y="3"/>
                    <a:pt x="3355" y="9"/>
                  </a:cubicBezTo>
                  <a:cubicBezTo>
                    <a:pt x="1666" y="100"/>
                    <a:pt x="0" y="1789"/>
                    <a:pt x="525" y="3387"/>
                  </a:cubicBezTo>
                  <a:cubicBezTo>
                    <a:pt x="685" y="3867"/>
                    <a:pt x="1004" y="4277"/>
                    <a:pt x="1324" y="4665"/>
                  </a:cubicBezTo>
                  <a:cubicBezTo>
                    <a:pt x="2899" y="6537"/>
                    <a:pt x="4793" y="8158"/>
                    <a:pt x="6916" y="9390"/>
                  </a:cubicBezTo>
                  <a:cubicBezTo>
                    <a:pt x="8560" y="10372"/>
                    <a:pt x="10363" y="11125"/>
                    <a:pt x="11915" y="12266"/>
                  </a:cubicBezTo>
                  <a:cubicBezTo>
                    <a:pt x="14061" y="13818"/>
                    <a:pt x="15521" y="16010"/>
                    <a:pt x="16434" y="18475"/>
                  </a:cubicBezTo>
                  <a:cubicBezTo>
                    <a:pt x="16640" y="12358"/>
                    <a:pt x="12486" y="5738"/>
                    <a:pt x="7921" y="1972"/>
                  </a:cubicBezTo>
                  <a:cubicBezTo>
                    <a:pt x="6689" y="935"/>
                    <a:pt x="5212" y="0"/>
                    <a:pt x="362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9"/>
            <p:cNvSpPr/>
            <p:nvPr/>
          </p:nvSpPr>
          <p:spPr>
            <a:xfrm>
              <a:off x="2785400" y="4791050"/>
              <a:ext cx="466225" cy="138800"/>
            </a:xfrm>
            <a:custGeom>
              <a:avLst/>
              <a:gdLst/>
              <a:ahLst/>
              <a:cxnLst/>
              <a:rect l="l" t="t" r="r" b="b"/>
              <a:pathLst>
                <a:path w="18649" h="5552" extrusionOk="0">
                  <a:moveTo>
                    <a:pt x="11318" y="0"/>
                  </a:moveTo>
                  <a:cubicBezTo>
                    <a:pt x="7273" y="0"/>
                    <a:pt x="2807" y="1191"/>
                    <a:pt x="0" y="3853"/>
                  </a:cubicBezTo>
                  <a:cubicBezTo>
                    <a:pt x="1325" y="3354"/>
                    <a:pt x="2713" y="3057"/>
                    <a:pt x="4114" y="3057"/>
                  </a:cubicBezTo>
                  <a:cubicBezTo>
                    <a:pt x="4766" y="3057"/>
                    <a:pt x="5420" y="3122"/>
                    <a:pt x="6072" y="3259"/>
                  </a:cubicBezTo>
                  <a:cubicBezTo>
                    <a:pt x="7555" y="3602"/>
                    <a:pt x="8948" y="4263"/>
                    <a:pt x="10386" y="4720"/>
                  </a:cubicBezTo>
                  <a:cubicBezTo>
                    <a:pt x="12050" y="5275"/>
                    <a:pt x="13806" y="5552"/>
                    <a:pt x="15555" y="5552"/>
                  </a:cubicBezTo>
                  <a:cubicBezTo>
                    <a:pt x="15749" y="5552"/>
                    <a:pt x="15944" y="5549"/>
                    <a:pt x="16138" y="5542"/>
                  </a:cubicBezTo>
                  <a:cubicBezTo>
                    <a:pt x="16526" y="5542"/>
                    <a:pt x="16937" y="5519"/>
                    <a:pt x="17302" y="5359"/>
                  </a:cubicBezTo>
                  <a:cubicBezTo>
                    <a:pt x="18534" y="4811"/>
                    <a:pt x="18648" y="2962"/>
                    <a:pt x="17827" y="1890"/>
                  </a:cubicBezTo>
                  <a:cubicBezTo>
                    <a:pt x="17005" y="840"/>
                    <a:pt x="15590" y="429"/>
                    <a:pt x="14266" y="223"/>
                  </a:cubicBezTo>
                  <a:cubicBezTo>
                    <a:pt x="13332" y="76"/>
                    <a:pt x="12339" y="0"/>
                    <a:pt x="11318"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9"/>
            <p:cNvSpPr/>
            <p:nvPr/>
          </p:nvSpPr>
          <p:spPr>
            <a:xfrm>
              <a:off x="2455575" y="4129400"/>
              <a:ext cx="416000" cy="461825"/>
            </a:xfrm>
            <a:custGeom>
              <a:avLst/>
              <a:gdLst/>
              <a:ahLst/>
              <a:cxnLst/>
              <a:rect l="l" t="t" r="r" b="b"/>
              <a:pathLst>
                <a:path w="16640" h="18473" extrusionOk="0">
                  <a:moveTo>
                    <a:pt x="3575" y="1"/>
                  </a:moveTo>
                  <a:cubicBezTo>
                    <a:pt x="3502" y="1"/>
                    <a:pt x="3429" y="3"/>
                    <a:pt x="3355" y="7"/>
                  </a:cubicBezTo>
                  <a:cubicBezTo>
                    <a:pt x="1666" y="98"/>
                    <a:pt x="0" y="1787"/>
                    <a:pt x="525" y="3408"/>
                  </a:cubicBezTo>
                  <a:cubicBezTo>
                    <a:pt x="685" y="3887"/>
                    <a:pt x="1004" y="4275"/>
                    <a:pt x="1324" y="4663"/>
                  </a:cubicBezTo>
                  <a:cubicBezTo>
                    <a:pt x="2899" y="6557"/>
                    <a:pt x="4793" y="8155"/>
                    <a:pt x="6916" y="9411"/>
                  </a:cubicBezTo>
                  <a:cubicBezTo>
                    <a:pt x="8560" y="10369"/>
                    <a:pt x="10363" y="11123"/>
                    <a:pt x="11915" y="12264"/>
                  </a:cubicBezTo>
                  <a:cubicBezTo>
                    <a:pt x="14061" y="13816"/>
                    <a:pt x="15521" y="16030"/>
                    <a:pt x="16457" y="18472"/>
                  </a:cubicBezTo>
                  <a:cubicBezTo>
                    <a:pt x="16640" y="12355"/>
                    <a:pt x="12486" y="5736"/>
                    <a:pt x="7921" y="1970"/>
                  </a:cubicBezTo>
                  <a:cubicBezTo>
                    <a:pt x="6676" y="943"/>
                    <a:pt x="5181" y="1"/>
                    <a:pt x="357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9"/>
            <p:cNvSpPr/>
            <p:nvPr/>
          </p:nvSpPr>
          <p:spPr>
            <a:xfrm>
              <a:off x="2867000" y="4492250"/>
              <a:ext cx="466800" cy="139025"/>
            </a:xfrm>
            <a:custGeom>
              <a:avLst/>
              <a:gdLst/>
              <a:ahLst/>
              <a:cxnLst/>
              <a:rect l="l" t="t" r="r" b="b"/>
              <a:pathLst>
                <a:path w="18672" h="5561" extrusionOk="0">
                  <a:moveTo>
                    <a:pt x="11352" y="1"/>
                  </a:moveTo>
                  <a:cubicBezTo>
                    <a:pt x="7298" y="1"/>
                    <a:pt x="2815" y="1180"/>
                    <a:pt x="0" y="3867"/>
                  </a:cubicBezTo>
                  <a:cubicBezTo>
                    <a:pt x="1312" y="3358"/>
                    <a:pt x="2687" y="3057"/>
                    <a:pt x="4075" y="3057"/>
                  </a:cubicBezTo>
                  <a:cubicBezTo>
                    <a:pt x="4740" y="3057"/>
                    <a:pt x="5407" y="3126"/>
                    <a:pt x="6072" y="3274"/>
                  </a:cubicBezTo>
                  <a:cubicBezTo>
                    <a:pt x="7555" y="3593"/>
                    <a:pt x="8948" y="4255"/>
                    <a:pt x="10386" y="4734"/>
                  </a:cubicBezTo>
                  <a:cubicBezTo>
                    <a:pt x="12103" y="5285"/>
                    <a:pt x="13918" y="5561"/>
                    <a:pt x="15722" y="5561"/>
                  </a:cubicBezTo>
                  <a:cubicBezTo>
                    <a:pt x="15860" y="5561"/>
                    <a:pt x="15999" y="5559"/>
                    <a:pt x="16138" y="5556"/>
                  </a:cubicBezTo>
                  <a:cubicBezTo>
                    <a:pt x="16526" y="5533"/>
                    <a:pt x="16937" y="5510"/>
                    <a:pt x="17302" y="5351"/>
                  </a:cubicBezTo>
                  <a:cubicBezTo>
                    <a:pt x="18534" y="4826"/>
                    <a:pt x="18671" y="2954"/>
                    <a:pt x="17827" y="1904"/>
                  </a:cubicBezTo>
                  <a:cubicBezTo>
                    <a:pt x="17005" y="831"/>
                    <a:pt x="15590" y="420"/>
                    <a:pt x="14266" y="215"/>
                  </a:cubicBezTo>
                  <a:cubicBezTo>
                    <a:pt x="13343" y="74"/>
                    <a:pt x="12361" y="1"/>
                    <a:pt x="11352"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9"/>
            <p:cNvSpPr/>
            <p:nvPr/>
          </p:nvSpPr>
          <p:spPr>
            <a:xfrm>
              <a:off x="2621050" y="3902825"/>
              <a:ext cx="341275" cy="379100"/>
            </a:xfrm>
            <a:custGeom>
              <a:avLst/>
              <a:gdLst/>
              <a:ahLst/>
              <a:cxnLst/>
              <a:rect l="l" t="t" r="r" b="b"/>
              <a:pathLst>
                <a:path w="13651" h="15164" extrusionOk="0">
                  <a:moveTo>
                    <a:pt x="2981" y="1"/>
                  </a:moveTo>
                  <a:cubicBezTo>
                    <a:pt x="2908" y="1"/>
                    <a:pt x="2835" y="3"/>
                    <a:pt x="2762" y="8"/>
                  </a:cubicBezTo>
                  <a:cubicBezTo>
                    <a:pt x="1370" y="76"/>
                    <a:pt x="0" y="1469"/>
                    <a:pt x="434" y="2793"/>
                  </a:cubicBezTo>
                  <a:cubicBezTo>
                    <a:pt x="571" y="3181"/>
                    <a:pt x="822" y="3500"/>
                    <a:pt x="1073" y="3820"/>
                  </a:cubicBezTo>
                  <a:cubicBezTo>
                    <a:pt x="2374" y="5372"/>
                    <a:pt x="3926" y="6696"/>
                    <a:pt x="5661" y="7700"/>
                  </a:cubicBezTo>
                  <a:cubicBezTo>
                    <a:pt x="7031" y="8499"/>
                    <a:pt x="8492" y="9138"/>
                    <a:pt x="9770" y="10051"/>
                  </a:cubicBezTo>
                  <a:cubicBezTo>
                    <a:pt x="11550" y="11329"/>
                    <a:pt x="12714" y="13133"/>
                    <a:pt x="13490" y="15164"/>
                  </a:cubicBezTo>
                  <a:cubicBezTo>
                    <a:pt x="13650" y="10142"/>
                    <a:pt x="10249" y="4710"/>
                    <a:pt x="6506" y="1606"/>
                  </a:cubicBezTo>
                  <a:cubicBezTo>
                    <a:pt x="5489" y="762"/>
                    <a:pt x="4288" y="1"/>
                    <a:pt x="2981"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9"/>
            <p:cNvSpPr/>
            <p:nvPr/>
          </p:nvSpPr>
          <p:spPr>
            <a:xfrm>
              <a:off x="2958300" y="4200375"/>
              <a:ext cx="382925" cy="114225"/>
            </a:xfrm>
            <a:custGeom>
              <a:avLst/>
              <a:gdLst/>
              <a:ahLst/>
              <a:cxnLst/>
              <a:rect l="l" t="t" r="r" b="b"/>
              <a:pathLst>
                <a:path w="15317" h="4569" extrusionOk="0">
                  <a:moveTo>
                    <a:pt x="9315" y="1"/>
                  </a:moveTo>
                  <a:cubicBezTo>
                    <a:pt x="5997" y="1"/>
                    <a:pt x="2319" y="979"/>
                    <a:pt x="0" y="3171"/>
                  </a:cubicBezTo>
                  <a:cubicBezTo>
                    <a:pt x="1077" y="2756"/>
                    <a:pt x="2205" y="2506"/>
                    <a:pt x="3336" y="2506"/>
                  </a:cubicBezTo>
                  <a:cubicBezTo>
                    <a:pt x="3884" y="2506"/>
                    <a:pt x="4432" y="2565"/>
                    <a:pt x="4976" y="2691"/>
                  </a:cubicBezTo>
                  <a:cubicBezTo>
                    <a:pt x="6209" y="2942"/>
                    <a:pt x="7350" y="3490"/>
                    <a:pt x="8537" y="3878"/>
                  </a:cubicBezTo>
                  <a:cubicBezTo>
                    <a:pt x="9918" y="4339"/>
                    <a:pt x="11395" y="4569"/>
                    <a:pt x="12862" y="4569"/>
                  </a:cubicBezTo>
                  <a:cubicBezTo>
                    <a:pt x="12995" y="4569"/>
                    <a:pt x="13129" y="4567"/>
                    <a:pt x="13262" y="4563"/>
                  </a:cubicBezTo>
                  <a:cubicBezTo>
                    <a:pt x="13581" y="4540"/>
                    <a:pt x="13901" y="4517"/>
                    <a:pt x="14198" y="4403"/>
                  </a:cubicBezTo>
                  <a:cubicBezTo>
                    <a:pt x="15225" y="3947"/>
                    <a:pt x="15316" y="2417"/>
                    <a:pt x="14631" y="1550"/>
                  </a:cubicBezTo>
                  <a:cubicBezTo>
                    <a:pt x="13947" y="683"/>
                    <a:pt x="12805" y="340"/>
                    <a:pt x="11710" y="181"/>
                  </a:cubicBezTo>
                  <a:cubicBezTo>
                    <a:pt x="10952" y="62"/>
                    <a:pt x="10145" y="1"/>
                    <a:pt x="931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9"/>
            <p:cNvSpPr/>
            <p:nvPr/>
          </p:nvSpPr>
          <p:spPr>
            <a:xfrm>
              <a:off x="2823625" y="3735100"/>
              <a:ext cx="235700" cy="261525"/>
            </a:xfrm>
            <a:custGeom>
              <a:avLst/>
              <a:gdLst/>
              <a:ahLst/>
              <a:cxnLst/>
              <a:rect l="l" t="t" r="r" b="b"/>
              <a:pathLst>
                <a:path w="9428" h="10461" extrusionOk="0">
                  <a:moveTo>
                    <a:pt x="2075" y="1"/>
                  </a:moveTo>
                  <a:cubicBezTo>
                    <a:pt x="2023" y="1"/>
                    <a:pt x="1971" y="3"/>
                    <a:pt x="1918" y="6"/>
                  </a:cubicBezTo>
                  <a:cubicBezTo>
                    <a:pt x="936" y="52"/>
                    <a:pt x="0" y="1011"/>
                    <a:pt x="320" y="1924"/>
                  </a:cubicBezTo>
                  <a:cubicBezTo>
                    <a:pt x="389" y="2198"/>
                    <a:pt x="571" y="2426"/>
                    <a:pt x="754" y="2631"/>
                  </a:cubicBezTo>
                  <a:cubicBezTo>
                    <a:pt x="1644" y="3704"/>
                    <a:pt x="2717" y="4617"/>
                    <a:pt x="3926" y="5325"/>
                  </a:cubicBezTo>
                  <a:cubicBezTo>
                    <a:pt x="4862" y="5872"/>
                    <a:pt x="5867" y="6306"/>
                    <a:pt x="6757" y="6945"/>
                  </a:cubicBezTo>
                  <a:cubicBezTo>
                    <a:pt x="7967" y="7835"/>
                    <a:pt x="8788" y="9068"/>
                    <a:pt x="9313" y="10460"/>
                  </a:cubicBezTo>
                  <a:cubicBezTo>
                    <a:pt x="9427" y="6991"/>
                    <a:pt x="7076" y="3248"/>
                    <a:pt x="4497" y="1125"/>
                  </a:cubicBezTo>
                  <a:cubicBezTo>
                    <a:pt x="3785" y="542"/>
                    <a:pt x="2971" y="1"/>
                    <a:pt x="207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9"/>
            <p:cNvSpPr/>
            <p:nvPr/>
          </p:nvSpPr>
          <p:spPr>
            <a:xfrm>
              <a:off x="3047875" y="3937525"/>
              <a:ext cx="264225" cy="78550"/>
            </a:xfrm>
            <a:custGeom>
              <a:avLst/>
              <a:gdLst/>
              <a:ahLst/>
              <a:cxnLst/>
              <a:rect l="l" t="t" r="r" b="b"/>
              <a:pathLst>
                <a:path w="10569" h="3142" extrusionOk="0">
                  <a:moveTo>
                    <a:pt x="6405" y="0"/>
                  </a:moveTo>
                  <a:cubicBezTo>
                    <a:pt x="4114" y="0"/>
                    <a:pt x="1585" y="669"/>
                    <a:pt x="1" y="2181"/>
                  </a:cubicBezTo>
                  <a:cubicBezTo>
                    <a:pt x="754" y="1898"/>
                    <a:pt x="1550" y="1724"/>
                    <a:pt x="2352" y="1724"/>
                  </a:cubicBezTo>
                  <a:cubicBezTo>
                    <a:pt x="2717" y="1724"/>
                    <a:pt x="3084" y="1760"/>
                    <a:pt x="3447" y="1838"/>
                  </a:cubicBezTo>
                  <a:cubicBezTo>
                    <a:pt x="4269" y="2021"/>
                    <a:pt x="5068" y="2409"/>
                    <a:pt x="5890" y="2683"/>
                  </a:cubicBezTo>
                  <a:cubicBezTo>
                    <a:pt x="6865" y="3001"/>
                    <a:pt x="7881" y="3142"/>
                    <a:pt x="8899" y="3142"/>
                  </a:cubicBezTo>
                  <a:cubicBezTo>
                    <a:pt x="8976" y="3142"/>
                    <a:pt x="9053" y="3141"/>
                    <a:pt x="9131" y="3139"/>
                  </a:cubicBezTo>
                  <a:cubicBezTo>
                    <a:pt x="9359" y="3139"/>
                    <a:pt x="9587" y="3117"/>
                    <a:pt x="9793" y="3025"/>
                  </a:cubicBezTo>
                  <a:cubicBezTo>
                    <a:pt x="10500" y="2729"/>
                    <a:pt x="10569" y="1679"/>
                    <a:pt x="10090" y="1062"/>
                  </a:cubicBezTo>
                  <a:cubicBezTo>
                    <a:pt x="9633" y="469"/>
                    <a:pt x="8834" y="241"/>
                    <a:pt x="8081" y="126"/>
                  </a:cubicBezTo>
                  <a:cubicBezTo>
                    <a:pt x="7550" y="43"/>
                    <a:pt x="6985" y="0"/>
                    <a:pt x="640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9"/>
            <p:cNvSpPr/>
            <p:nvPr/>
          </p:nvSpPr>
          <p:spPr>
            <a:xfrm>
              <a:off x="3005075" y="3534950"/>
              <a:ext cx="181500" cy="222575"/>
            </a:xfrm>
            <a:custGeom>
              <a:avLst/>
              <a:gdLst/>
              <a:ahLst/>
              <a:cxnLst/>
              <a:rect l="l" t="t" r="r" b="b"/>
              <a:pathLst>
                <a:path w="7260" h="8903" extrusionOk="0">
                  <a:moveTo>
                    <a:pt x="1576" y="1"/>
                  </a:moveTo>
                  <a:cubicBezTo>
                    <a:pt x="800" y="1"/>
                    <a:pt x="1" y="708"/>
                    <a:pt x="184" y="1462"/>
                  </a:cubicBezTo>
                  <a:cubicBezTo>
                    <a:pt x="229" y="1690"/>
                    <a:pt x="366" y="1895"/>
                    <a:pt x="503" y="2078"/>
                  </a:cubicBezTo>
                  <a:cubicBezTo>
                    <a:pt x="1165" y="2991"/>
                    <a:pt x="1964" y="3790"/>
                    <a:pt x="2900" y="4429"/>
                  </a:cubicBezTo>
                  <a:cubicBezTo>
                    <a:pt x="3630" y="4931"/>
                    <a:pt x="4429" y="5342"/>
                    <a:pt x="5114" y="5912"/>
                  </a:cubicBezTo>
                  <a:cubicBezTo>
                    <a:pt x="6027" y="6689"/>
                    <a:pt x="6620" y="7761"/>
                    <a:pt x="6963" y="8903"/>
                  </a:cubicBezTo>
                  <a:cubicBezTo>
                    <a:pt x="7259" y="6118"/>
                    <a:pt x="5570" y="2945"/>
                    <a:pt x="3607" y="1051"/>
                  </a:cubicBezTo>
                  <a:cubicBezTo>
                    <a:pt x="3060" y="526"/>
                    <a:pt x="2375" y="24"/>
                    <a:pt x="1576"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9"/>
            <p:cNvSpPr/>
            <p:nvPr/>
          </p:nvSpPr>
          <p:spPr>
            <a:xfrm>
              <a:off x="3172850" y="3718275"/>
              <a:ext cx="214575" cy="68350"/>
            </a:xfrm>
            <a:custGeom>
              <a:avLst/>
              <a:gdLst/>
              <a:ahLst/>
              <a:cxnLst/>
              <a:rect l="l" t="t" r="r" b="b"/>
              <a:pathLst>
                <a:path w="8583" h="2734" extrusionOk="0">
                  <a:moveTo>
                    <a:pt x="4615" y="0"/>
                  </a:moveTo>
                  <a:cubicBezTo>
                    <a:pt x="2950" y="0"/>
                    <a:pt x="1197" y="421"/>
                    <a:pt x="1" y="1410"/>
                  </a:cubicBezTo>
                  <a:cubicBezTo>
                    <a:pt x="513" y="1256"/>
                    <a:pt x="1040" y="1167"/>
                    <a:pt x="1570" y="1167"/>
                  </a:cubicBezTo>
                  <a:cubicBezTo>
                    <a:pt x="1983" y="1167"/>
                    <a:pt x="2398" y="1221"/>
                    <a:pt x="2808" y="1341"/>
                  </a:cubicBezTo>
                  <a:cubicBezTo>
                    <a:pt x="3470" y="1547"/>
                    <a:pt x="4086" y="1889"/>
                    <a:pt x="4725" y="2163"/>
                  </a:cubicBezTo>
                  <a:cubicBezTo>
                    <a:pt x="5570" y="2505"/>
                    <a:pt x="6460" y="2688"/>
                    <a:pt x="7350" y="2734"/>
                  </a:cubicBezTo>
                  <a:cubicBezTo>
                    <a:pt x="7533" y="2734"/>
                    <a:pt x="7716" y="2734"/>
                    <a:pt x="7875" y="2665"/>
                  </a:cubicBezTo>
                  <a:cubicBezTo>
                    <a:pt x="8469" y="2460"/>
                    <a:pt x="8583" y="1615"/>
                    <a:pt x="8241" y="1113"/>
                  </a:cubicBezTo>
                  <a:cubicBezTo>
                    <a:pt x="7898" y="588"/>
                    <a:pt x="7259" y="360"/>
                    <a:pt x="6666" y="223"/>
                  </a:cubicBezTo>
                  <a:cubicBezTo>
                    <a:pt x="6033" y="79"/>
                    <a:pt x="5332" y="0"/>
                    <a:pt x="461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9"/>
            <p:cNvSpPr/>
            <p:nvPr/>
          </p:nvSpPr>
          <p:spPr>
            <a:xfrm>
              <a:off x="3182125" y="3422800"/>
              <a:ext cx="119150" cy="176100"/>
            </a:xfrm>
            <a:custGeom>
              <a:avLst/>
              <a:gdLst/>
              <a:ahLst/>
              <a:cxnLst/>
              <a:rect l="l" t="t" r="r" b="b"/>
              <a:pathLst>
                <a:path w="4766" h="7044" extrusionOk="0">
                  <a:moveTo>
                    <a:pt x="1094" y="1"/>
                  </a:moveTo>
                  <a:cubicBezTo>
                    <a:pt x="562" y="1"/>
                    <a:pt x="1" y="407"/>
                    <a:pt x="63" y="926"/>
                  </a:cubicBezTo>
                  <a:cubicBezTo>
                    <a:pt x="86" y="1109"/>
                    <a:pt x="155" y="1246"/>
                    <a:pt x="246" y="1405"/>
                  </a:cubicBezTo>
                  <a:cubicBezTo>
                    <a:pt x="634" y="2136"/>
                    <a:pt x="1136" y="2798"/>
                    <a:pt x="1752" y="3368"/>
                  </a:cubicBezTo>
                  <a:cubicBezTo>
                    <a:pt x="2232" y="3802"/>
                    <a:pt x="2779" y="4190"/>
                    <a:pt x="3213" y="4669"/>
                  </a:cubicBezTo>
                  <a:cubicBezTo>
                    <a:pt x="3807" y="5331"/>
                    <a:pt x="4126" y="6176"/>
                    <a:pt x="4263" y="7043"/>
                  </a:cubicBezTo>
                  <a:cubicBezTo>
                    <a:pt x="4765" y="5035"/>
                    <a:pt x="3852" y="2547"/>
                    <a:pt x="2620" y="972"/>
                  </a:cubicBezTo>
                  <a:cubicBezTo>
                    <a:pt x="2254" y="538"/>
                    <a:pt x="1821" y="81"/>
                    <a:pt x="1250" y="13"/>
                  </a:cubicBezTo>
                  <a:cubicBezTo>
                    <a:pt x="1199" y="5"/>
                    <a:pt x="1147" y="1"/>
                    <a:pt x="1094"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9"/>
            <p:cNvSpPr/>
            <p:nvPr/>
          </p:nvSpPr>
          <p:spPr>
            <a:xfrm>
              <a:off x="3284700" y="3579375"/>
              <a:ext cx="155800" cy="59125"/>
            </a:xfrm>
            <a:custGeom>
              <a:avLst/>
              <a:gdLst/>
              <a:ahLst/>
              <a:cxnLst/>
              <a:rect l="l" t="t" r="r" b="b"/>
              <a:pathLst>
                <a:path w="6232" h="2365" extrusionOk="0">
                  <a:moveTo>
                    <a:pt x="2560" y="0"/>
                  </a:moveTo>
                  <a:cubicBezTo>
                    <a:pt x="1640" y="0"/>
                    <a:pt x="724" y="192"/>
                    <a:pt x="0" y="643"/>
                  </a:cubicBezTo>
                  <a:cubicBezTo>
                    <a:pt x="224" y="606"/>
                    <a:pt x="450" y="586"/>
                    <a:pt x="675" y="586"/>
                  </a:cubicBezTo>
                  <a:cubicBezTo>
                    <a:pt x="1140" y="586"/>
                    <a:pt x="1601" y="672"/>
                    <a:pt x="2032" y="871"/>
                  </a:cubicBezTo>
                  <a:cubicBezTo>
                    <a:pt x="2511" y="1077"/>
                    <a:pt x="2922" y="1396"/>
                    <a:pt x="3378" y="1670"/>
                  </a:cubicBezTo>
                  <a:cubicBezTo>
                    <a:pt x="3949" y="1990"/>
                    <a:pt x="4565" y="2218"/>
                    <a:pt x="5227" y="2332"/>
                  </a:cubicBezTo>
                  <a:cubicBezTo>
                    <a:pt x="5308" y="2348"/>
                    <a:pt x="5400" y="2365"/>
                    <a:pt x="5496" y="2365"/>
                  </a:cubicBezTo>
                  <a:cubicBezTo>
                    <a:pt x="5535" y="2365"/>
                    <a:pt x="5575" y="2362"/>
                    <a:pt x="5615" y="2355"/>
                  </a:cubicBezTo>
                  <a:cubicBezTo>
                    <a:pt x="6072" y="2264"/>
                    <a:pt x="6232" y="1648"/>
                    <a:pt x="6026" y="1237"/>
                  </a:cubicBezTo>
                  <a:cubicBezTo>
                    <a:pt x="5821" y="826"/>
                    <a:pt x="5387" y="598"/>
                    <a:pt x="4976" y="438"/>
                  </a:cubicBezTo>
                  <a:cubicBezTo>
                    <a:pt x="4264" y="164"/>
                    <a:pt x="3410" y="0"/>
                    <a:pt x="256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9"/>
            <p:cNvSpPr/>
            <p:nvPr/>
          </p:nvSpPr>
          <p:spPr>
            <a:xfrm>
              <a:off x="3318925" y="3351500"/>
              <a:ext cx="58800" cy="170350"/>
            </a:xfrm>
            <a:custGeom>
              <a:avLst/>
              <a:gdLst/>
              <a:ahLst/>
              <a:cxnLst/>
              <a:rect l="l" t="t" r="r" b="b"/>
              <a:pathLst>
                <a:path w="2352" h="6814" extrusionOk="0">
                  <a:moveTo>
                    <a:pt x="770" y="0"/>
                  </a:moveTo>
                  <a:cubicBezTo>
                    <a:pt x="459" y="0"/>
                    <a:pt x="158" y="143"/>
                    <a:pt x="46" y="423"/>
                  </a:cubicBezTo>
                  <a:cubicBezTo>
                    <a:pt x="1" y="560"/>
                    <a:pt x="1" y="719"/>
                    <a:pt x="1" y="856"/>
                  </a:cubicBezTo>
                  <a:cubicBezTo>
                    <a:pt x="1" y="1587"/>
                    <a:pt x="161" y="2294"/>
                    <a:pt x="412" y="2979"/>
                  </a:cubicBezTo>
                  <a:cubicBezTo>
                    <a:pt x="617" y="3504"/>
                    <a:pt x="891" y="4006"/>
                    <a:pt x="1028" y="4554"/>
                  </a:cubicBezTo>
                  <a:cubicBezTo>
                    <a:pt x="1233" y="5307"/>
                    <a:pt x="1165" y="6083"/>
                    <a:pt x="914" y="6814"/>
                  </a:cubicBezTo>
                  <a:cubicBezTo>
                    <a:pt x="2101" y="5444"/>
                    <a:pt x="2352" y="3162"/>
                    <a:pt x="2009" y="1473"/>
                  </a:cubicBezTo>
                  <a:cubicBezTo>
                    <a:pt x="1918" y="970"/>
                    <a:pt x="1736" y="468"/>
                    <a:pt x="1325" y="172"/>
                  </a:cubicBezTo>
                  <a:cubicBezTo>
                    <a:pt x="1166" y="57"/>
                    <a:pt x="966" y="0"/>
                    <a:pt x="77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9"/>
            <p:cNvSpPr/>
            <p:nvPr/>
          </p:nvSpPr>
          <p:spPr>
            <a:xfrm>
              <a:off x="3352600" y="3472050"/>
              <a:ext cx="134125" cy="48675"/>
            </a:xfrm>
            <a:custGeom>
              <a:avLst/>
              <a:gdLst/>
              <a:ahLst/>
              <a:cxnLst/>
              <a:rect l="l" t="t" r="r" b="b"/>
              <a:pathLst>
                <a:path w="5365" h="1947" extrusionOk="0">
                  <a:moveTo>
                    <a:pt x="4030" y="1"/>
                  </a:moveTo>
                  <a:cubicBezTo>
                    <a:pt x="3972" y="1"/>
                    <a:pt x="3914" y="3"/>
                    <a:pt x="3858" y="6"/>
                  </a:cubicBezTo>
                  <a:cubicBezTo>
                    <a:pt x="2488" y="97"/>
                    <a:pt x="799" y="759"/>
                    <a:pt x="1" y="1946"/>
                  </a:cubicBezTo>
                  <a:cubicBezTo>
                    <a:pt x="503" y="1604"/>
                    <a:pt x="1073" y="1398"/>
                    <a:pt x="1690" y="1398"/>
                  </a:cubicBezTo>
                  <a:cubicBezTo>
                    <a:pt x="2146" y="1398"/>
                    <a:pt x="2580" y="1512"/>
                    <a:pt x="3036" y="1558"/>
                  </a:cubicBezTo>
                  <a:cubicBezTo>
                    <a:pt x="3179" y="1569"/>
                    <a:pt x="3322" y="1575"/>
                    <a:pt x="3464" y="1575"/>
                  </a:cubicBezTo>
                  <a:cubicBezTo>
                    <a:pt x="3891" y="1575"/>
                    <a:pt x="4315" y="1524"/>
                    <a:pt x="4725" y="1421"/>
                  </a:cubicBezTo>
                  <a:cubicBezTo>
                    <a:pt x="4840" y="1398"/>
                    <a:pt x="4954" y="1375"/>
                    <a:pt x="5045" y="1307"/>
                  </a:cubicBezTo>
                  <a:cubicBezTo>
                    <a:pt x="5364" y="1079"/>
                    <a:pt x="5296" y="531"/>
                    <a:pt x="4999" y="280"/>
                  </a:cubicBezTo>
                  <a:cubicBezTo>
                    <a:pt x="4726" y="65"/>
                    <a:pt x="4370" y="1"/>
                    <a:pt x="4030"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9"/>
            <p:cNvSpPr/>
            <p:nvPr/>
          </p:nvSpPr>
          <p:spPr>
            <a:xfrm>
              <a:off x="3366300" y="3417825"/>
              <a:ext cx="101600" cy="102325"/>
            </a:xfrm>
            <a:custGeom>
              <a:avLst/>
              <a:gdLst/>
              <a:ahLst/>
              <a:cxnLst/>
              <a:rect l="l" t="t" r="r" b="b"/>
              <a:pathLst>
                <a:path w="4064" h="4093" extrusionOk="0">
                  <a:moveTo>
                    <a:pt x="3200" y="0"/>
                  </a:moveTo>
                  <a:cubicBezTo>
                    <a:pt x="2853" y="0"/>
                    <a:pt x="2526" y="188"/>
                    <a:pt x="2237" y="395"/>
                  </a:cubicBezTo>
                  <a:cubicBezTo>
                    <a:pt x="1119" y="1193"/>
                    <a:pt x="46" y="2677"/>
                    <a:pt x="0" y="4092"/>
                  </a:cubicBezTo>
                  <a:cubicBezTo>
                    <a:pt x="251" y="3544"/>
                    <a:pt x="617" y="3065"/>
                    <a:pt x="1142" y="2723"/>
                  </a:cubicBezTo>
                  <a:cubicBezTo>
                    <a:pt x="1530" y="2494"/>
                    <a:pt x="1963" y="2335"/>
                    <a:pt x="2351" y="2129"/>
                  </a:cubicBezTo>
                  <a:cubicBezTo>
                    <a:pt x="2854" y="1878"/>
                    <a:pt x="3333" y="1536"/>
                    <a:pt x="3721" y="1125"/>
                  </a:cubicBezTo>
                  <a:cubicBezTo>
                    <a:pt x="3812" y="1034"/>
                    <a:pt x="3881" y="942"/>
                    <a:pt x="3926" y="828"/>
                  </a:cubicBezTo>
                  <a:cubicBezTo>
                    <a:pt x="4063" y="463"/>
                    <a:pt x="3721" y="52"/>
                    <a:pt x="3310" y="7"/>
                  </a:cubicBezTo>
                  <a:cubicBezTo>
                    <a:pt x="3273" y="2"/>
                    <a:pt x="3236" y="0"/>
                    <a:pt x="320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19"/>
          <p:cNvSpPr/>
          <p:nvPr/>
        </p:nvSpPr>
        <p:spPr>
          <a:xfrm flipH="1">
            <a:off x="-1235966" y="772011"/>
            <a:ext cx="1939785" cy="2990739"/>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9"/>
          <p:cNvSpPr/>
          <p:nvPr/>
        </p:nvSpPr>
        <p:spPr>
          <a:xfrm flipH="1">
            <a:off x="-2420064" y="-546265"/>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9"/>
          <p:cNvSpPr/>
          <p:nvPr/>
        </p:nvSpPr>
        <p:spPr>
          <a:xfrm flipH="1">
            <a:off x="790750" y="460860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9"/>
          <p:cNvSpPr/>
          <p:nvPr/>
        </p:nvSpPr>
        <p:spPr>
          <a:xfrm>
            <a:off x="-428624" y="4072947"/>
            <a:ext cx="860571" cy="554551"/>
          </a:xfrm>
          <a:custGeom>
            <a:avLst/>
            <a:gdLst/>
            <a:ahLst/>
            <a:cxnLst/>
            <a:rect l="l" t="t" r="r" b="b"/>
            <a:pathLst>
              <a:path w="39786" h="21160" extrusionOk="0">
                <a:moveTo>
                  <a:pt x="22392" y="0"/>
                </a:moveTo>
                <a:lnTo>
                  <a:pt x="457" y="10568"/>
                </a:lnTo>
                <a:lnTo>
                  <a:pt x="1" y="21159"/>
                </a:lnTo>
                <a:cubicBezTo>
                  <a:pt x="1" y="21159"/>
                  <a:pt x="2283" y="20155"/>
                  <a:pt x="5547" y="17735"/>
                </a:cubicBezTo>
                <a:cubicBezTo>
                  <a:pt x="8834" y="15293"/>
                  <a:pt x="9975" y="13558"/>
                  <a:pt x="13239" y="12371"/>
                </a:cubicBezTo>
                <a:cubicBezTo>
                  <a:pt x="14245" y="12008"/>
                  <a:pt x="14910" y="11859"/>
                  <a:pt x="15482" y="11859"/>
                </a:cubicBezTo>
                <a:cubicBezTo>
                  <a:pt x="16780" y="11859"/>
                  <a:pt x="17594" y="12629"/>
                  <a:pt x="20795" y="13421"/>
                </a:cubicBezTo>
                <a:cubicBezTo>
                  <a:pt x="25405" y="14563"/>
                  <a:pt x="26592" y="15111"/>
                  <a:pt x="31089" y="16046"/>
                </a:cubicBezTo>
                <a:cubicBezTo>
                  <a:pt x="34341" y="16723"/>
                  <a:pt x="36710" y="16911"/>
                  <a:pt x="38299" y="16911"/>
                </a:cubicBezTo>
                <a:cubicBezTo>
                  <a:pt x="38906" y="16911"/>
                  <a:pt x="39400" y="16883"/>
                  <a:pt x="39785" y="16845"/>
                </a:cubicBezTo>
                <a:cubicBezTo>
                  <a:pt x="37366" y="16480"/>
                  <a:pt x="32070" y="14905"/>
                  <a:pt x="28121" y="12075"/>
                </a:cubicBezTo>
                <a:cubicBezTo>
                  <a:pt x="24196" y="9244"/>
                  <a:pt x="23442" y="4588"/>
                  <a:pt x="22392" y="0"/>
                </a:cubicBezTo>
                <a:close/>
              </a:path>
            </a:pathLst>
          </a:custGeom>
          <a:solidFill>
            <a:srgbClr val="26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9"/>
          <p:cNvSpPr/>
          <p:nvPr/>
        </p:nvSpPr>
        <p:spPr>
          <a:xfrm flipH="1">
            <a:off x="-2378991" y="-18022"/>
            <a:ext cx="2986973" cy="4570824"/>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9"/>
          <p:cNvSpPr/>
          <p:nvPr/>
        </p:nvSpPr>
        <p:spPr>
          <a:xfrm flipH="1">
            <a:off x="-1068189" y="-18022"/>
            <a:ext cx="1766522" cy="4649787"/>
          </a:xfrm>
          <a:custGeom>
            <a:avLst/>
            <a:gdLst/>
            <a:ahLst/>
            <a:cxnLst/>
            <a:rect l="l" t="t" r="r" b="b"/>
            <a:pathLst>
              <a:path w="81670" h="177422" extrusionOk="0">
                <a:moveTo>
                  <a:pt x="81669" y="1302"/>
                </a:moveTo>
                <a:cubicBezTo>
                  <a:pt x="74958" y="8423"/>
                  <a:pt x="69480" y="15750"/>
                  <a:pt x="66696" y="20498"/>
                </a:cubicBezTo>
                <a:cubicBezTo>
                  <a:pt x="63706" y="25542"/>
                  <a:pt x="59460" y="35859"/>
                  <a:pt x="56561" y="38096"/>
                </a:cubicBezTo>
                <a:cubicBezTo>
                  <a:pt x="53685" y="40333"/>
                  <a:pt x="51699" y="47089"/>
                  <a:pt x="50102" y="48527"/>
                </a:cubicBezTo>
                <a:cubicBezTo>
                  <a:pt x="48527" y="49965"/>
                  <a:pt x="42432" y="63957"/>
                  <a:pt x="38712" y="67678"/>
                </a:cubicBezTo>
                <a:cubicBezTo>
                  <a:pt x="34969" y="71398"/>
                  <a:pt x="29742" y="78634"/>
                  <a:pt x="27664" y="84591"/>
                </a:cubicBezTo>
                <a:cubicBezTo>
                  <a:pt x="25587" y="90549"/>
                  <a:pt x="25017" y="91964"/>
                  <a:pt x="22369" y="96712"/>
                </a:cubicBezTo>
                <a:cubicBezTo>
                  <a:pt x="19721" y="101482"/>
                  <a:pt x="19196" y="110840"/>
                  <a:pt x="17119" y="114561"/>
                </a:cubicBezTo>
                <a:cubicBezTo>
                  <a:pt x="15042" y="118281"/>
                  <a:pt x="24149" y="106230"/>
                  <a:pt x="27117" y="106070"/>
                </a:cubicBezTo>
                <a:cubicBezTo>
                  <a:pt x="30061" y="105933"/>
                  <a:pt x="25679" y="112301"/>
                  <a:pt x="22985" y="118875"/>
                </a:cubicBezTo>
                <a:cubicBezTo>
                  <a:pt x="20292" y="125471"/>
                  <a:pt x="21593" y="127822"/>
                  <a:pt x="20383" y="129899"/>
                </a:cubicBezTo>
                <a:cubicBezTo>
                  <a:pt x="19196" y="131977"/>
                  <a:pt x="17028" y="144211"/>
                  <a:pt x="17165" y="149849"/>
                </a:cubicBezTo>
                <a:cubicBezTo>
                  <a:pt x="17279" y="155487"/>
                  <a:pt x="14631" y="158294"/>
                  <a:pt x="18101" y="162334"/>
                </a:cubicBezTo>
                <a:cubicBezTo>
                  <a:pt x="21593" y="166374"/>
                  <a:pt x="21935" y="170118"/>
                  <a:pt x="22574" y="171373"/>
                </a:cubicBezTo>
                <a:cubicBezTo>
                  <a:pt x="22825" y="171829"/>
                  <a:pt x="23716" y="172720"/>
                  <a:pt x="24743" y="173633"/>
                </a:cubicBezTo>
                <a:cubicBezTo>
                  <a:pt x="26409" y="175116"/>
                  <a:pt x="28395" y="176714"/>
                  <a:pt x="28532" y="176805"/>
                </a:cubicBezTo>
                <a:cubicBezTo>
                  <a:pt x="28281" y="176737"/>
                  <a:pt x="19219" y="173998"/>
                  <a:pt x="18101" y="174340"/>
                </a:cubicBezTo>
                <a:cubicBezTo>
                  <a:pt x="17621" y="174500"/>
                  <a:pt x="16663" y="174226"/>
                  <a:pt x="15521" y="173975"/>
                </a:cubicBezTo>
                <a:cubicBezTo>
                  <a:pt x="13992" y="173633"/>
                  <a:pt x="12143" y="173336"/>
                  <a:pt x="10637" y="174158"/>
                </a:cubicBezTo>
                <a:cubicBezTo>
                  <a:pt x="10637" y="174158"/>
                  <a:pt x="10637" y="174158"/>
                  <a:pt x="10637" y="174158"/>
                </a:cubicBezTo>
                <a:cubicBezTo>
                  <a:pt x="8035" y="175596"/>
                  <a:pt x="0" y="177422"/>
                  <a:pt x="0" y="177422"/>
                </a:cubicBezTo>
                <a:cubicBezTo>
                  <a:pt x="0" y="177422"/>
                  <a:pt x="4017" y="128986"/>
                  <a:pt x="4177" y="126225"/>
                </a:cubicBezTo>
                <a:cubicBezTo>
                  <a:pt x="4337" y="123486"/>
                  <a:pt x="15636" y="97670"/>
                  <a:pt x="17256" y="94794"/>
                </a:cubicBezTo>
                <a:cubicBezTo>
                  <a:pt x="17279" y="94771"/>
                  <a:pt x="17279" y="94749"/>
                  <a:pt x="17302" y="94726"/>
                </a:cubicBezTo>
                <a:cubicBezTo>
                  <a:pt x="17325" y="94703"/>
                  <a:pt x="17325" y="94680"/>
                  <a:pt x="17347" y="94657"/>
                </a:cubicBezTo>
                <a:cubicBezTo>
                  <a:pt x="17347" y="94634"/>
                  <a:pt x="17370" y="94634"/>
                  <a:pt x="17370" y="94612"/>
                </a:cubicBezTo>
                <a:cubicBezTo>
                  <a:pt x="24241" y="83610"/>
                  <a:pt x="29239" y="75301"/>
                  <a:pt x="35516" y="62839"/>
                </a:cubicBezTo>
                <a:cubicBezTo>
                  <a:pt x="41793" y="50353"/>
                  <a:pt x="55306" y="15887"/>
                  <a:pt x="58364" y="1"/>
                </a:cubicBezTo>
                <a:lnTo>
                  <a:pt x="62519" y="1"/>
                </a:lnTo>
                <a:cubicBezTo>
                  <a:pt x="62519" y="4863"/>
                  <a:pt x="60213" y="20430"/>
                  <a:pt x="57451" y="27711"/>
                </a:cubicBezTo>
                <a:cubicBezTo>
                  <a:pt x="60350" y="23169"/>
                  <a:pt x="71694" y="6164"/>
                  <a:pt x="79820" y="1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19"/>
          <p:cNvGrpSpPr/>
          <p:nvPr/>
        </p:nvGrpSpPr>
        <p:grpSpPr>
          <a:xfrm rot="1331565" flipH="1">
            <a:off x="277474" y="3196540"/>
            <a:ext cx="820289" cy="1667298"/>
            <a:chOff x="4436225" y="3772425"/>
            <a:chExt cx="1450575" cy="2948400"/>
          </a:xfrm>
        </p:grpSpPr>
        <p:grpSp>
          <p:nvGrpSpPr>
            <p:cNvPr id="2146" name="Google Shape;2146;p19"/>
            <p:cNvGrpSpPr/>
            <p:nvPr/>
          </p:nvGrpSpPr>
          <p:grpSpPr>
            <a:xfrm>
              <a:off x="4436225" y="3772425"/>
              <a:ext cx="1450575" cy="2493025"/>
              <a:chOff x="4436225" y="3772425"/>
              <a:chExt cx="1450575" cy="2493025"/>
            </a:xfrm>
          </p:grpSpPr>
          <p:sp>
            <p:nvSpPr>
              <p:cNvPr id="2147" name="Google Shape;2147;p19"/>
              <p:cNvSpPr/>
              <p:nvPr/>
            </p:nvSpPr>
            <p:spPr>
              <a:xfrm>
                <a:off x="5269350" y="3772425"/>
                <a:ext cx="617450" cy="2047400"/>
              </a:xfrm>
              <a:custGeom>
                <a:avLst/>
                <a:gdLst/>
                <a:ahLst/>
                <a:cxnLst/>
                <a:rect l="l" t="t" r="r" b="b"/>
                <a:pathLst>
                  <a:path w="24698" h="81896" extrusionOk="0">
                    <a:moveTo>
                      <a:pt x="1577" y="0"/>
                    </a:moveTo>
                    <a:cubicBezTo>
                      <a:pt x="1510" y="0"/>
                      <a:pt x="1441" y="6"/>
                      <a:pt x="1370" y="20"/>
                    </a:cubicBezTo>
                    <a:cubicBezTo>
                      <a:pt x="480" y="202"/>
                      <a:pt x="412" y="1458"/>
                      <a:pt x="549" y="2371"/>
                    </a:cubicBezTo>
                    <a:cubicBezTo>
                      <a:pt x="1074" y="5315"/>
                      <a:pt x="1644" y="8237"/>
                      <a:pt x="2215" y="11136"/>
                    </a:cubicBezTo>
                    <a:cubicBezTo>
                      <a:pt x="2283" y="11478"/>
                      <a:pt x="2352" y="11821"/>
                      <a:pt x="2420" y="12163"/>
                    </a:cubicBezTo>
                    <a:cubicBezTo>
                      <a:pt x="2763" y="13829"/>
                      <a:pt x="3082" y="15495"/>
                      <a:pt x="3402" y="17162"/>
                    </a:cubicBezTo>
                    <a:cubicBezTo>
                      <a:pt x="3493" y="17618"/>
                      <a:pt x="3584" y="18075"/>
                      <a:pt x="3676" y="18554"/>
                    </a:cubicBezTo>
                    <a:cubicBezTo>
                      <a:pt x="4680" y="23941"/>
                      <a:pt x="5547" y="29350"/>
                      <a:pt x="5867" y="34806"/>
                    </a:cubicBezTo>
                    <a:cubicBezTo>
                      <a:pt x="5912" y="35764"/>
                      <a:pt x="5958" y="36723"/>
                      <a:pt x="5958" y="37704"/>
                    </a:cubicBezTo>
                    <a:cubicBezTo>
                      <a:pt x="5981" y="38184"/>
                      <a:pt x="5981" y="38663"/>
                      <a:pt x="5981" y="39142"/>
                    </a:cubicBezTo>
                    <a:cubicBezTo>
                      <a:pt x="5981" y="40101"/>
                      <a:pt x="5958" y="41060"/>
                      <a:pt x="5912" y="42018"/>
                    </a:cubicBezTo>
                    <a:cubicBezTo>
                      <a:pt x="5912" y="42087"/>
                      <a:pt x="5912" y="42155"/>
                      <a:pt x="5912" y="42224"/>
                    </a:cubicBezTo>
                    <a:cubicBezTo>
                      <a:pt x="5639" y="47725"/>
                      <a:pt x="4657" y="53111"/>
                      <a:pt x="3470" y="58475"/>
                    </a:cubicBezTo>
                    <a:cubicBezTo>
                      <a:pt x="3265" y="59343"/>
                      <a:pt x="3082" y="60210"/>
                      <a:pt x="2877" y="61100"/>
                    </a:cubicBezTo>
                    <a:cubicBezTo>
                      <a:pt x="2831" y="61283"/>
                      <a:pt x="2785" y="61465"/>
                      <a:pt x="2740" y="61671"/>
                    </a:cubicBezTo>
                    <a:cubicBezTo>
                      <a:pt x="2557" y="62470"/>
                      <a:pt x="2375" y="63269"/>
                      <a:pt x="2192" y="64090"/>
                    </a:cubicBezTo>
                    <a:cubicBezTo>
                      <a:pt x="1827" y="65642"/>
                      <a:pt x="1439" y="67217"/>
                      <a:pt x="1096" y="68770"/>
                    </a:cubicBezTo>
                    <a:cubicBezTo>
                      <a:pt x="617" y="70892"/>
                      <a:pt x="1" y="73791"/>
                      <a:pt x="343" y="76302"/>
                    </a:cubicBezTo>
                    <a:cubicBezTo>
                      <a:pt x="366" y="76462"/>
                      <a:pt x="389" y="76621"/>
                      <a:pt x="412" y="76758"/>
                    </a:cubicBezTo>
                    <a:cubicBezTo>
                      <a:pt x="685" y="78174"/>
                      <a:pt x="1279" y="79406"/>
                      <a:pt x="2397" y="80296"/>
                    </a:cubicBezTo>
                    <a:cubicBezTo>
                      <a:pt x="3744" y="81392"/>
                      <a:pt x="6278" y="81803"/>
                      <a:pt x="7944" y="81894"/>
                    </a:cubicBezTo>
                    <a:cubicBezTo>
                      <a:pt x="7956" y="81895"/>
                      <a:pt x="7969" y="81895"/>
                      <a:pt x="7984" y="81895"/>
                    </a:cubicBezTo>
                    <a:cubicBezTo>
                      <a:pt x="8839" y="81895"/>
                      <a:pt x="14219" y="80614"/>
                      <a:pt x="14107" y="80525"/>
                    </a:cubicBezTo>
                    <a:cubicBezTo>
                      <a:pt x="12829" y="79406"/>
                      <a:pt x="11664" y="78128"/>
                      <a:pt x="10683" y="76758"/>
                    </a:cubicBezTo>
                    <a:cubicBezTo>
                      <a:pt x="10478" y="76484"/>
                      <a:pt x="10272" y="76188"/>
                      <a:pt x="10090" y="75914"/>
                    </a:cubicBezTo>
                    <a:cubicBezTo>
                      <a:pt x="9017" y="74293"/>
                      <a:pt x="8149" y="72536"/>
                      <a:pt x="7533" y="70710"/>
                    </a:cubicBezTo>
                    <a:lnTo>
                      <a:pt x="7533" y="70710"/>
                    </a:lnTo>
                    <a:cubicBezTo>
                      <a:pt x="9428" y="72330"/>
                      <a:pt x="11459" y="73791"/>
                      <a:pt x="13605" y="75069"/>
                    </a:cubicBezTo>
                    <a:cubicBezTo>
                      <a:pt x="14061" y="75320"/>
                      <a:pt x="14495" y="75571"/>
                      <a:pt x="14951" y="75823"/>
                    </a:cubicBezTo>
                    <a:cubicBezTo>
                      <a:pt x="16115" y="76462"/>
                      <a:pt x="17348" y="77055"/>
                      <a:pt x="18581" y="77580"/>
                    </a:cubicBezTo>
                    <a:cubicBezTo>
                      <a:pt x="19334" y="76462"/>
                      <a:pt x="19973" y="75275"/>
                      <a:pt x="20521" y="74019"/>
                    </a:cubicBezTo>
                    <a:cubicBezTo>
                      <a:pt x="20795" y="73449"/>
                      <a:pt x="21023" y="72878"/>
                      <a:pt x="21251" y="72285"/>
                    </a:cubicBezTo>
                    <a:cubicBezTo>
                      <a:pt x="21730" y="70984"/>
                      <a:pt x="22141" y="69637"/>
                      <a:pt x="22506" y="68290"/>
                    </a:cubicBezTo>
                    <a:cubicBezTo>
                      <a:pt x="22666" y="67651"/>
                      <a:pt x="22803" y="67012"/>
                      <a:pt x="22940" y="66350"/>
                    </a:cubicBezTo>
                    <a:cubicBezTo>
                      <a:pt x="23146" y="65483"/>
                      <a:pt x="23305" y="64593"/>
                      <a:pt x="23465" y="63725"/>
                    </a:cubicBezTo>
                    <a:lnTo>
                      <a:pt x="14814" y="59160"/>
                    </a:lnTo>
                    <a:lnTo>
                      <a:pt x="12212" y="57768"/>
                    </a:lnTo>
                    <a:lnTo>
                      <a:pt x="15887" y="58612"/>
                    </a:lnTo>
                    <a:lnTo>
                      <a:pt x="23944" y="60484"/>
                    </a:lnTo>
                    <a:cubicBezTo>
                      <a:pt x="24287" y="57905"/>
                      <a:pt x="24515" y="55303"/>
                      <a:pt x="24629" y="52701"/>
                    </a:cubicBezTo>
                    <a:cubicBezTo>
                      <a:pt x="24675" y="51468"/>
                      <a:pt x="24698" y="50235"/>
                      <a:pt x="24698" y="49026"/>
                    </a:cubicBezTo>
                    <a:cubicBezTo>
                      <a:pt x="24698" y="47177"/>
                      <a:pt x="24629" y="45328"/>
                      <a:pt x="24515" y="43479"/>
                    </a:cubicBezTo>
                    <a:cubicBezTo>
                      <a:pt x="24447" y="42498"/>
                      <a:pt x="24355" y="41493"/>
                      <a:pt x="24264" y="40512"/>
                    </a:cubicBezTo>
                    <a:cubicBezTo>
                      <a:pt x="23922" y="37157"/>
                      <a:pt x="23397" y="33847"/>
                      <a:pt x="22689" y="30560"/>
                    </a:cubicBezTo>
                    <a:lnTo>
                      <a:pt x="14540" y="27365"/>
                    </a:lnTo>
                    <a:lnTo>
                      <a:pt x="20544" y="27205"/>
                    </a:lnTo>
                    <a:lnTo>
                      <a:pt x="21867" y="27182"/>
                    </a:lnTo>
                    <a:cubicBezTo>
                      <a:pt x="21822" y="26954"/>
                      <a:pt x="21753" y="26748"/>
                      <a:pt x="21708" y="26543"/>
                    </a:cubicBezTo>
                    <a:cubicBezTo>
                      <a:pt x="21251" y="24831"/>
                      <a:pt x="20749" y="23142"/>
                      <a:pt x="20178" y="21476"/>
                    </a:cubicBezTo>
                    <a:cubicBezTo>
                      <a:pt x="19950" y="20791"/>
                      <a:pt x="19722" y="20129"/>
                      <a:pt x="19471" y="19467"/>
                    </a:cubicBezTo>
                    <a:cubicBezTo>
                      <a:pt x="19288" y="18919"/>
                      <a:pt x="19083" y="18394"/>
                      <a:pt x="18877" y="17869"/>
                    </a:cubicBezTo>
                    <a:cubicBezTo>
                      <a:pt x="18581" y="17139"/>
                      <a:pt x="18307" y="16408"/>
                      <a:pt x="17987" y="15678"/>
                    </a:cubicBezTo>
                    <a:lnTo>
                      <a:pt x="9108" y="14948"/>
                    </a:lnTo>
                    <a:lnTo>
                      <a:pt x="15819" y="11250"/>
                    </a:lnTo>
                    <a:cubicBezTo>
                      <a:pt x="14928" y="9629"/>
                      <a:pt x="13901" y="8100"/>
                      <a:pt x="12714" y="6685"/>
                    </a:cubicBezTo>
                    <a:cubicBezTo>
                      <a:pt x="11687" y="5475"/>
                      <a:pt x="10523" y="4357"/>
                      <a:pt x="9268" y="3398"/>
                    </a:cubicBezTo>
                    <a:cubicBezTo>
                      <a:pt x="9199" y="3330"/>
                      <a:pt x="9131" y="3284"/>
                      <a:pt x="9062" y="3238"/>
                    </a:cubicBezTo>
                    <a:cubicBezTo>
                      <a:pt x="6962" y="1663"/>
                      <a:pt x="4589" y="522"/>
                      <a:pt x="2032" y="43"/>
                    </a:cubicBezTo>
                    <a:cubicBezTo>
                      <a:pt x="1875" y="27"/>
                      <a:pt x="1728" y="0"/>
                      <a:pt x="1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9"/>
              <p:cNvSpPr/>
              <p:nvPr/>
            </p:nvSpPr>
            <p:spPr>
              <a:xfrm>
                <a:off x="5324700" y="3853375"/>
                <a:ext cx="176350" cy="223125"/>
              </a:xfrm>
              <a:custGeom>
                <a:avLst/>
                <a:gdLst/>
                <a:ahLst/>
                <a:cxnLst/>
                <a:rect l="l" t="t" r="r" b="b"/>
                <a:pathLst>
                  <a:path w="7054" h="8925" extrusionOk="0">
                    <a:moveTo>
                      <a:pt x="6848" y="0"/>
                    </a:moveTo>
                    <a:cubicBezTo>
                      <a:pt x="5433" y="1666"/>
                      <a:pt x="4018" y="3310"/>
                      <a:pt x="2603" y="4953"/>
                    </a:cubicBezTo>
                    <a:cubicBezTo>
                      <a:pt x="1736" y="5935"/>
                      <a:pt x="891" y="6939"/>
                      <a:pt x="1" y="7898"/>
                    </a:cubicBezTo>
                    <a:cubicBezTo>
                      <a:pt x="69" y="8240"/>
                      <a:pt x="138" y="8583"/>
                      <a:pt x="206" y="8925"/>
                    </a:cubicBezTo>
                    <a:cubicBezTo>
                      <a:pt x="1165" y="7738"/>
                      <a:pt x="2124" y="6551"/>
                      <a:pt x="3059" y="5341"/>
                    </a:cubicBezTo>
                    <a:cubicBezTo>
                      <a:pt x="4429" y="3629"/>
                      <a:pt x="5753" y="1895"/>
                      <a:pt x="7054" y="160"/>
                    </a:cubicBezTo>
                    <a:cubicBezTo>
                      <a:pt x="6985" y="92"/>
                      <a:pt x="6917" y="46"/>
                      <a:pt x="6848"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9"/>
              <p:cNvSpPr/>
              <p:nvPr/>
            </p:nvSpPr>
            <p:spPr>
              <a:xfrm>
                <a:off x="5354375" y="4201450"/>
                <a:ext cx="419450" cy="107875"/>
              </a:xfrm>
              <a:custGeom>
                <a:avLst/>
                <a:gdLst/>
                <a:ahLst/>
                <a:cxnLst/>
                <a:rect l="l" t="t" r="r" b="b"/>
                <a:pathLst>
                  <a:path w="16778" h="4315" extrusionOk="0">
                    <a:moveTo>
                      <a:pt x="1" y="1"/>
                    </a:moveTo>
                    <a:lnTo>
                      <a:pt x="1" y="1"/>
                    </a:lnTo>
                    <a:cubicBezTo>
                      <a:pt x="92" y="457"/>
                      <a:pt x="183" y="914"/>
                      <a:pt x="275" y="1393"/>
                    </a:cubicBezTo>
                    <a:lnTo>
                      <a:pt x="2466" y="1781"/>
                    </a:lnTo>
                    <a:lnTo>
                      <a:pt x="10660" y="3242"/>
                    </a:lnTo>
                    <a:cubicBezTo>
                      <a:pt x="12692" y="3584"/>
                      <a:pt x="14746" y="3949"/>
                      <a:pt x="16777" y="4315"/>
                    </a:cubicBezTo>
                    <a:cubicBezTo>
                      <a:pt x="16549" y="3630"/>
                      <a:pt x="16321" y="2968"/>
                      <a:pt x="16070" y="2306"/>
                    </a:cubicBezTo>
                    <a:cubicBezTo>
                      <a:pt x="14358" y="2055"/>
                      <a:pt x="12646" y="1804"/>
                      <a:pt x="10934" y="1553"/>
                    </a:cubicBezTo>
                    <a:lnTo>
                      <a:pt x="2694" y="366"/>
                    </a:lnTo>
                    <a:lnTo>
                      <a:pt x="1" y="1"/>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9"/>
              <p:cNvSpPr/>
              <p:nvPr/>
            </p:nvSpPr>
            <p:spPr>
              <a:xfrm>
                <a:off x="5416000" y="4489625"/>
                <a:ext cx="374375" cy="225425"/>
              </a:xfrm>
              <a:custGeom>
                <a:avLst/>
                <a:gdLst/>
                <a:ahLst/>
                <a:cxnLst/>
                <a:rect l="l" t="t" r="r" b="b"/>
                <a:pathLst>
                  <a:path w="14975" h="9017" extrusionOk="0">
                    <a:moveTo>
                      <a:pt x="12075" y="0"/>
                    </a:moveTo>
                    <a:cubicBezTo>
                      <a:pt x="10729" y="754"/>
                      <a:pt x="9359" y="1507"/>
                      <a:pt x="7967" y="2214"/>
                    </a:cubicBezTo>
                    <a:cubicBezTo>
                      <a:pt x="5342" y="3607"/>
                      <a:pt x="2694" y="4885"/>
                      <a:pt x="1" y="6118"/>
                    </a:cubicBezTo>
                    <a:cubicBezTo>
                      <a:pt x="46" y="7076"/>
                      <a:pt x="92" y="8035"/>
                      <a:pt x="115" y="9016"/>
                    </a:cubicBezTo>
                    <a:cubicBezTo>
                      <a:pt x="3174" y="7601"/>
                      <a:pt x="6209" y="6072"/>
                      <a:pt x="9177" y="4474"/>
                    </a:cubicBezTo>
                    <a:cubicBezTo>
                      <a:pt x="11140" y="3424"/>
                      <a:pt x="13080" y="2306"/>
                      <a:pt x="14974" y="1164"/>
                    </a:cubicBezTo>
                    <a:lnTo>
                      <a:pt x="12075" y="0"/>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9"/>
              <p:cNvSpPr/>
              <p:nvPr/>
            </p:nvSpPr>
            <p:spPr>
              <a:xfrm>
                <a:off x="5417150" y="4751550"/>
                <a:ext cx="465100" cy="107875"/>
              </a:xfrm>
              <a:custGeom>
                <a:avLst/>
                <a:gdLst/>
                <a:ahLst/>
                <a:cxnLst/>
                <a:rect l="l" t="t" r="r" b="b"/>
                <a:pathLst>
                  <a:path w="18604" h="4315" extrusionOk="0">
                    <a:moveTo>
                      <a:pt x="69" y="0"/>
                    </a:moveTo>
                    <a:cubicBezTo>
                      <a:pt x="69" y="936"/>
                      <a:pt x="46" y="1895"/>
                      <a:pt x="0" y="2853"/>
                    </a:cubicBezTo>
                    <a:lnTo>
                      <a:pt x="9907" y="3629"/>
                    </a:lnTo>
                    <a:lnTo>
                      <a:pt x="18603" y="4314"/>
                    </a:lnTo>
                    <a:cubicBezTo>
                      <a:pt x="18535" y="3333"/>
                      <a:pt x="18466" y="2328"/>
                      <a:pt x="18352" y="1347"/>
                    </a:cubicBezTo>
                    <a:lnTo>
                      <a:pt x="10112" y="731"/>
                    </a:lnTo>
                    <a:lnTo>
                      <a:pt x="69" y="0"/>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9"/>
              <p:cNvSpPr/>
              <p:nvPr/>
            </p:nvSpPr>
            <p:spPr>
              <a:xfrm>
                <a:off x="5341250" y="4998050"/>
                <a:ext cx="545550" cy="308125"/>
              </a:xfrm>
              <a:custGeom>
                <a:avLst/>
                <a:gdLst/>
                <a:ahLst/>
                <a:cxnLst/>
                <a:rect l="l" t="t" r="r" b="b"/>
                <a:pathLst>
                  <a:path w="21822" h="12325" extrusionOk="0">
                    <a:moveTo>
                      <a:pt x="21822" y="1"/>
                    </a:moveTo>
                    <a:lnTo>
                      <a:pt x="21822" y="1"/>
                    </a:lnTo>
                    <a:cubicBezTo>
                      <a:pt x="19037" y="2101"/>
                      <a:pt x="16321" y="4292"/>
                      <a:pt x="13445" y="6049"/>
                    </a:cubicBezTo>
                    <a:cubicBezTo>
                      <a:pt x="11984" y="6962"/>
                      <a:pt x="10455" y="7761"/>
                      <a:pt x="8880" y="8378"/>
                    </a:cubicBezTo>
                    <a:cubicBezTo>
                      <a:pt x="7328" y="8994"/>
                      <a:pt x="5684" y="9405"/>
                      <a:pt x="4041" y="9542"/>
                    </a:cubicBezTo>
                    <a:cubicBezTo>
                      <a:pt x="3572" y="9588"/>
                      <a:pt x="3102" y="9611"/>
                      <a:pt x="2636" y="9611"/>
                    </a:cubicBezTo>
                    <a:cubicBezTo>
                      <a:pt x="1946" y="9611"/>
                      <a:pt x="1262" y="9559"/>
                      <a:pt x="594" y="9450"/>
                    </a:cubicBezTo>
                    <a:cubicBezTo>
                      <a:pt x="389" y="10318"/>
                      <a:pt x="206" y="11185"/>
                      <a:pt x="1" y="12075"/>
                    </a:cubicBezTo>
                    <a:cubicBezTo>
                      <a:pt x="978" y="12249"/>
                      <a:pt x="1966" y="12324"/>
                      <a:pt x="2950" y="12324"/>
                    </a:cubicBezTo>
                    <a:cubicBezTo>
                      <a:pt x="3391" y="12324"/>
                      <a:pt x="3831" y="12309"/>
                      <a:pt x="4269" y="12281"/>
                    </a:cubicBezTo>
                    <a:cubicBezTo>
                      <a:pt x="6186" y="12121"/>
                      <a:pt x="8081" y="11687"/>
                      <a:pt x="9884" y="11002"/>
                    </a:cubicBezTo>
                    <a:cubicBezTo>
                      <a:pt x="10592" y="10751"/>
                      <a:pt x="11276" y="10455"/>
                      <a:pt x="11938" y="10135"/>
                    </a:cubicBezTo>
                    <a:lnTo>
                      <a:pt x="9336" y="8743"/>
                    </a:lnTo>
                    <a:lnTo>
                      <a:pt x="13011" y="9587"/>
                    </a:lnTo>
                    <a:cubicBezTo>
                      <a:pt x="13673" y="9245"/>
                      <a:pt x="14312" y="8880"/>
                      <a:pt x="14951" y="8492"/>
                    </a:cubicBezTo>
                    <a:cubicBezTo>
                      <a:pt x="16526" y="7533"/>
                      <a:pt x="18033" y="6460"/>
                      <a:pt x="19494" y="5365"/>
                    </a:cubicBezTo>
                    <a:lnTo>
                      <a:pt x="21753" y="3676"/>
                    </a:lnTo>
                    <a:cubicBezTo>
                      <a:pt x="21799" y="2443"/>
                      <a:pt x="21822" y="1210"/>
                      <a:pt x="21822"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9"/>
              <p:cNvSpPr/>
              <p:nvPr/>
            </p:nvSpPr>
            <p:spPr>
              <a:xfrm>
                <a:off x="4436225" y="4213825"/>
                <a:ext cx="798925" cy="1310625"/>
              </a:xfrm>
              <a:custGeom>
                <a:avLst/>
                <a:gdLst/>
                <a:ahLst/>
                <a:cxnLst/>
                <a:rect l="l" t="t" r="r" b="b"/>
                <a:pathLst>
                  <a:path w="31957" h="52425" extrusionOk="0">
                    <a:moveTo>
                      <a:pt x="3019" y="0"/>
                    </a:moveTo>
                    <a:cubicBezTo>
                      <a:pt x="2336" y="0"/>
                      <a:pt x="1654" y="61"/>
                      <a:pt x="982" y="190"/>
                    </a:cubicBezTo>
                    <a:cubicBezTo>
                      <a:pt x="823" y="213"/>
                      <a:pt x="686" y="259"/>
                      <a:pt x="549" y="327"/>
                    </a:cubicBezTo>
                    <a:cubicBezTo>
                      <a:pt x="1" y="693"/>
                      <a:pt x="275" y="1537"/>
                      <a:pt x="617" y="2085"/>
                    </a:cubicBezTo>
                    <a:cubicBezTo>
                      <a:pt x="1690" y="3865"/>
                      <a:pt x="2808" y="5600"/>
                      <a:pt x="3950" y="7358"/>
                    </a:cubicBezTo>
                    <a:cubicBezTo>
                      <a:pt x="4064" y="7563"/>
                      <a:pt x="4201" y="7768"/>
                      <a:pt x="4338" y="7951"/>
                    </a:cubicBezTo>
                    <a:cubicBezTo>
                      <a:pt x="4977" y="8955"/>
                      <a:pt x="5616" y="9960"/>
                      <a:pt x="6255" y="10964"/>
                    </a:cubicBezTo>
                    <a:cubicBezTo>
                      <a:pt x="6438" y="11238"/>
                      <a:pt x="6597" y="11512"/>
                      <a:pt x="6780" y="11786"/>
                    </a:cubicBezTo>
                    <a:cubicBezTo>
                      <a:pt x="8811" y="15050"/>
                      <a:pt x="10774" y="18359"/>
                      <a:pt x="12349" y="21806"/>
                    </a:cubicBezTo>
                    <a:cubicBezTo>
                      <a:pt x="12646" y="22422"/>
                      <a:pt x="12920" y="23038"/>
                      <a:pt x="13171" y="23655"/>
                    </a:cubicBezTo>
                    <a:cubicBezTo>
                      <a:pt x="13308" y="23974"/>
                      <a:pt x="13422" y="24294"/>
                      <a:pt x="13559" y="24613"/>
                    </a:cubicBezTo>
                    <a:cubicBezTo>
                      <a:pt x="13787" y="25230"/>
                      <a:pt x="14038" y="25846"/>
                      <a:pt x="14244" y="26485"/>
                    </a:cubicBezTo>
                    <a:cubicBezTo>
                      <a:pt x="14267" y="26531"/>
                      <a:pt x="14267" y="26576"/>
                      <a:pt x="14289" y="26622"/>
                    </a:cubicBezTo>
                    <a:cubicBezTo>
                      <a:pt x="15522" y="30251"/>
                      <a:pt x="16252" y="34017"/>
                      <a:pt x="16869" y="37806"/>
                    </a:cubicBezTo>
                    <a:cubicBezTo>
                      <a:pt x="16960" y="38423"/>
                      <a:pt x="17051" y="39039"/>
                      <a:pt x="17143" y="39655"/>
                    </a:cubicBezTo>
                    <a:cubicBezTo>
                      <a:pt x="17165" y="39792"/>
                      <a:pt x="17188" y="39929"/>
                      <a:pt x="17211" y="40066"/>
                    </a:cubicBezTo>
                    <a:cubicBezTo>
                      <a:pt x="17302" y="40637"/>
                      <a:pt x="17371" y="41207"/>
                      <a:pt x="17462" y="41778"/>
                    </a:cubicBezTo>
                    <a:cubicBezTo>
                      <a:pt x="17622" y="42896"/>
                      <a:pt x="17782" y="44015"/>
                      <a:pt x="17964" y="45110"/>
                    </a:cubicBezTo>
                    <a:cubicBezTo>
                      <a:pt x="18193" y="46617"/>
                      <a:pt x="18535" y="48648"/>
                      <a:pt x="19402" y="50201"/>
                    </a:cubicBezTo>
                    <a:cubicBezTo>
                      <a:pt x="19448" y="50292"/>
                      <a:pt x="19494" y="50383"/>
                      <a:pt x="19562" y="50474"/>
                    </a:cubicBezTo>
                    <a:cubicBezTo>
                      <a:pt x="20087" y="51319"/>
                      <a:pt x="20795" y="51981"/>
                      <a:pt x="21753" y="52278"/>
                    </a:cubicBezTo>
                    <a:cubicBezTo>
                      <a:pt x="22084" y="52381"/>
                      <a:pt x="22462" y="52424"/>
                      <a:pt x="22860" y="52424"/>
                    </a:cubicBezTo>
                    <a:cubicBezTo>
                      <a:pt x="23862" y="52424"/>
                      <a:pt x="24986" y="52151"/>
                      <a:pt x="25771" y="51890"/>
                    </a:cubicBezTo>
                    <a:cubicBezTo>
                      <a:pt x="26250" y="51730"/>
                      <a:pt x="29514" y="49447"/>
                      <a:pt x="29423" y="49424"/>
                    </a:cubicBezTo>
                    <a:cubicBezTo>
                      <a:pt x="28304" y="49014"/>
                      <a:pt x="27231" y="48489"/>
                      <a:pt x="26227" y="47850"/>
                    </a:cubicBezTo>
                    <a:cubicBezTo>
                      <a:pt x="26022" y="47713"/>
                      <a:pt x="25816" y="47598"/>
                      <a:pt x="25634" y="47439"/>
                    </a:cubicBezTo>
                    <a:cubicBezTo>
                      <a:pt x="24515" y="46663"/>
                      <a:pt x="23511" y="45750"/>
                      <a:pt x="22621" y="44722"/>
                    </a:cubicBezTo>
                    <a:lnTo>
                      <a:pt x="22621" y="44722"/>
                    </a:lnTo>
                    <a:cubicBezTo>
                      <a:pt x="24287" y="45293"/>
                      <a:pt x="25976" y="45727"/>
                      <a:pt x="27711" y="46001"/>
                    </a:cubicBezTo>
                    <a:cubicBezTo>
                      <a:pt x="28053" y="46046"/>
                      <a:pt x="28395" y="46115"/>
                      <a:pt x="28761" y="46160"/>
                    </a:cubicBezTo>
                    <a:cubicBezTo>
                      <a:pt x="29697" y="46275"/>
                      <a:pt x="30632" y="46343"/>
                      <a:pt x="31591" y="46366"/>
                    </a:cubicBezTo>
                    <a:cubicBezTo>
                      <a:pt x="31774" y="45430"/>
                      <a:pt x="31888" y="44494"/>
                      <a:pt x="31933" y="43558"/>
                    </a:cubicBezTo>
                    <a:cubicBezTo>
                      <a:pt x="31956" y="43125"/>
                      <a:pt x="31956" y="42668"/>
                      <a:pt x="31956" y="42235"/>
                    </a:cubicBezTo>
                    <a:cubicBezTo>
                      <a:pt x="31933" y="41253"/>
                      <a:pt x="31865" y="40294"/>
                      <a:pt x="31751" y="39313"/>
                    </a:cubicBezTo>
                    <a:cubicBezTo>
                      <a:pt x="31682" y="38856"/>
                      <a:pt x="31614" y="38400"/>
                      <a:pt x="31545" y="37943"/>
                    </a:cubicBezTo>
                    <a:cubicBezTo>
                      <a:pt x="31454" y="37327"/>
                      <a:pt x="31340" y="36711"/>
                      <a:pt x="31203" y="36117"/>
                    </a:cubicBezTo>
                    <a:lnTo>
                      <a:pt x="24424" y="35341"/>
                    </a:lnTo>
                    <a:lnTo>
                      <a:pt x="22370" y="35113"/>
                    </a:lnTo>
                    <a:lnTo>
                      <a:pt x="24972" y="34725"/>
                    </a:lnTo>
                    <a:lnTo>
                      <a:pt x="30701" y="33880"/>
                    </a:lnTo>
                    <a:cubicBezTo>
                      <a:pt x="30267" y="32100"/>
                      <a:pt x="29742" y="30365"/>
                      <a:pt x="29149" y="28653"/>
                    </a:cubicBezTo>
                    <a:cubicBezTo>
                      <a:pt x="28852" y="27832"/>
                      <a:pt x="28555" y="27033"/>
                      <a:pt x="28236" y="26234"/>
                    </a:cubicBezTo>
                    <a:cubicBezTo>
                      <a:pt x="27779" y="25024"/>
                      <a:pt x="27254" y="23837"/>
                      <a:pt x="26706" y="22673"/>
                    </a:cubicBezTo>
                    <a:cubicBezTo>
                      <a:pt x="26410" y="22057"/>
                      <a:pt x="26113" y="21418"/>
                      <a:pt x="25793" y="20802"/>
                    </a:cubicBezTo>
                    <a:cubicBezTo>
                      <a:pt x="24721" y="18724"/>
                      <a:pt x="23534" y="16693"/>
                      <a:pt x="22210" y="14753"/>
                    </a:cubicBezTo>
                    <a:lnTo>
                      <a:pt x="16115" y="14753"/>
                    </a:lnTo>
                    <a:lnTo>
                      <a:pt x="19973" y="13109"/>
                    </a:lnTo>
                    <a:lnTo>
                      <a:pt x="20817" y="12744"/>
                    </a:lnTo>
                    <a:cubicBezTo>
                      <a:pt x="20726" y="12630"/>
                      <a:pt x="20635" y="12493"/>
                      <a:pt x="20544" y="12379"/>
                    </a:cubicBezTo>
                    <a:cubicBezTo>
                      <a:pt x="19813" y="11375"/>
                      <a:pt x="19060" y="10416"/>
                      <a:pt x="18261" y="9480"/>
                    </a:cubicBezTo>
                    <a:cubicBezTo>
                      <a:pt x="17941" y="9092"/>
                      <a:pt x="17622" y="8727"/>
                      <a:pt x="17280" y="8339"/>
                    </a:cubicBezTo>
                    <a:cubicBezTo>
                      <a:pt x="17028" y="8042"/>
                      <a:pt x="16755" y="7746"/>
                      <a:pt x="16481" y="7472"/>
                    </a:cubicBezTo>
                    <a:cubicBezTo>
                      <a:pt x="16115" y="7061"/>
                      <a:pt x="15750" y="6650"/>
                      <a:pt x="15362" y="6262"/>
                    </a:cubicBezTo>
                    <a:lnTo>
                      <a:pt x="9405" y="8065"/>
                    </a:lnTo>
                    <a:lnTo>
                      <a:pt x="9405" y="8065"/>
                    </a:lnTo>
                    <a:lnTo>
                      <a:pt x="12806" y="3934"/>
                    </a:lnTo>
                    <a:cubicBezTo>
                      <a:pt x="11801" y="3112"/>
                      <a:pt x="10752" y="2382"/>
                      <a:pt x="9610" y="1765"/>
                    </a:cubicBezTo>
                    <a:cubicBezTo>
                      <a:pt x="8652" y="1240"/>
                      <a:pt x="7602" y="807"/>
                      <a:pt x="6552" y="510"/>
                    </a:cubicBezTo>
                    <a:cubicBezTo>
                      <a:pt x="6483" y="487"/>
                      <a:pt x="6438" y="487"/>
                      <a:pt x="6369" y="464"/>
                    </a:cubicBezTo>
                    <a:cubicBezTo>
                      <a:pt x="5275" y="166"/>
                      <a:pt x="4146" y="0"/>
                      <a:pt x="3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9"/>
              <p:cNvSpPr/>
              <p:nvPr/>
            </p:nvSpPr>
            <p:spPr>
              <a:xfrm>
                <a:off x="4534950" y="4225425"/>
                <a:ext cx="65075" cy="187175"/>
              </a:xfrm>
              <a:custGeom>
                <a:avLst/>
                <a:gdLst/>
                <a:ahLst/>
                <a:cxnLst/>
                <a:rect l="l" t="t" r="r" b="b"/>
                <a:pathLst>
                  <a:path w="2603" h="7487" extrusionOk="0">
                    <a:moveTo>
                      <a:pt x="2420" y="0"/>
                    </a:moveTo>
                    <a:cubicBezTo>
                      <a:pt x="1918" y="1438"/>
                      <a:pt x="1416" y="2876"/>
                      <a:pt x="914" y="4314"/>
                    </a:cubicBezTo>
                    <a:cubicBezTo>
                      <a:pt x="617" y="5182"/>
                      <a:pt x="320" y="6026"/>
                      <a:pt x="1" y="6894"/>
                    </a:cubicBezTo>
                    <a:cubicBezTo>
                      <a:pt x="138" y="7099"/>
                      <a:pt x="252" y="7304"/>
                      <a:pt x="389" y="7487"/>
                    </a:cubicBezTo>
                    <a:cubicBezTo>
                      <a:pt x="708" y="6483"/>
                      <a:pt x="1028" y="5456"/>
                      <a:pt x="1324" y="4451"/>
                    </a:cubicBezTo>
                    <a:cubicBezTo>
                      <a:pt x="1781" y="2990"/>
                      <a:pt x="2192" y="1507"/>
                      <a:pt x="2603" y="46"/>
                    </a:cubicBezTo>
                    <a:cubicBezTo>
                      <a:pt x="2534" y="23"/>
                      <a:pt x="2489" y="23"/>
                      <a:pt x="2420"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9"/>
              <p:cNvSpPr/>
              <p:nvPr/>
            </p:nvSpPr>
            <p:spPr>
              <a:xfrm>
                <a:off x="4592575" y="4422300"/>
                <a:ext cx="300200" cy="86175"/>
              </a:xfrm>
              <a:custGeom>
                <a:avLst/>
                <a:gdLst/>
                <a:ahLst/>
                <a:cxnLst/>
                <a:rect l="l" t="t" r="r" b="b"/>
                <a:pathLst>
                  <a:path w="12008" h="3447" extrusionOk="0">
                    <a:moveTo>
                      <a:pt x="11026" y="0"/>
                    </a:moveTo>
                    <a:cubicBezTo>
                      <a:pt x="9861" y="297"/>
                      <a:pt x="8675" y="571"/>
                      <a:pt x="7488" y="845"/>
                    </a:cubicBezTo>
                    <a:lnTo>
                      <a:pt x="1850" y="2168"/>
                    </a:lnTo>
                    <a:lnTo>
                      <a:pt x="1" y="2625"/>
                    </a:lnTo>
                    <a:cubicBezTo>
                      <a:pt x="184" y="2899"/>
                      <a:pt x="343" y="3173"/>
                      <a:pt x="526" y="3447"/>
                    </a:cubicBezTo>
                    <a:lnTo>
                      <a:pt x="2055" y="3150"/>
                    </a:lnTo>
                    <a:lnTo>
                      <a:pt x="7739" y="2009"/>
                    </a:lnTo>
                    <a:cubicBezTo>
                      <a:pt x="9177" y="1712"/>
                      <a:pt x="10592" y="1415"/>
                      <a:pt x="12007" y="1141"/>
                    </a:cubicBezTo>
                    <a:cubicBezTo>
                      <a:pt x="11687" y="753"/>
                      <a:pt x="11368" y="388"/>
                      <a:pt x="11026"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9"/>
              <p:cNvSpPr/>
              <p:nvPr/>
            </p:nvSpPr>
            <p:spPr>
              <a:xfrm>
                <a:off x="4745525" y="4582625"/>
                <a:ext cx="211725" cy="222575"/>
              </a:xfrm>
              <a:custGeom>
                <a:avLst/>
                <a:gdLst/>
                <a:ahLst/>
                <a:cxnLst/>
                <a:rect l="l" t="t" r="r" b="b"/>
                <a:pathLst>
                  <a:path w="8469" h="8903" extrusionOk="0">
                    <a:moveTo>
                      <a:pt x="6277" y="1"/>
                    </a:moveTo>
                    <a:cubicBezTo>
                      <a:pt x="5592" y="823"/>
                      <a:pt x="4885" y="1667"/>
                      <a:pt x="4177" y="2489"/>
                    </a:cubicBezTo>
                    <a:cubicBezTo>
                      <a:pt x="2830" y="4041"/>
                      <a:pt x="1438" y="5570"/>
                      <a:pt x="0" y="7054"/>
                    </a:cubicBezTo>
                    <a:cubicBezTo>
                      <a:pt x="274" y="7670"/>
                      <a:pt x="548" y="8286"/>
                      <a:pt x="799" y="8903"/>
                    </a:cubicBezTo>
                    <a:cubicBezTo>
                      <a:pt x="2442" y="7191"/>
                      <a:pt x="4017" y="5433"/>
                      <a:pt x="5547" y="3630"/>
                    </a:cubicBezTo>
                    <a:cubicBezTo>
                      <a:pt x="6551" y="2443"/>
                      <a:pt x="7532" y="1233"/>
                      <a:pt x="8468"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9"/>
              <p:cNvSpPr/>
              <p:nvPr/>
            </p:nvSpPr>
            <p:spPr>
              <a:xfrm>
                <a:off x="4775200" y="4733850"/>
                <a:ext cx="328700" cy="142125"/>
              </a:xfrm>
              <a:custGeom>
                <a:avLst/>
                <a:gdLst/>
                <a:ahLst/>
                <a:cxnLst/>
                <a:rect l="l" t="t" r="r" b="b"/>
                <a:pathLst>
                  <a:path w="13148" h="5685" extrusionOk="0">
                    <a:moveTo>
                      <a:pt x="12234" y="1"/>
                    </a:moveTo>
                    <a:lnTo>
                      <a:pt x="6711" y="1712"/>
                    </a:lnTo>
                    <a:lnTo>
                      <a:pt x="0" y="3812"/>
                    </a:lnTo>
                    <a:cubicBezTo>
                      <a:pt x="251" y="4429"/>
                      <a:pt x="479" y="5045"/>
                      <a:pt x="685" y="5684"/>
                    </a:cubicBezTo>
                    <a:lnTo>
                      <a:pt x="7327" y="3653"/>
                    </a:lnTo>
                    <a:lnTo>
                      <a:pt x="13147" y="1872"/>
                    </a:lnTo>
                    <a:cubicBezTo>
                      <a:pt x="12851" y="1256"/>
                      <a:pt x="12554" y="617"/>
                      <a:pt x="12234"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9"/>
              <p:cNvSpPr/>
              <p:nvPr/>
            </p:nvSpPr>
            <p:spPr>
              <a:xfrm>
                <a:off x="4857925" y="4869675"/>
                <a:ext cx="307025" cy="335550"/>
              </a:xfrm>
              <a:custGeom>
                <a:avLst/>
                <a:gdLst/>
                <a:ahLst/>
                <a:cxnLst/>
                <a:rect l="l" t="t" r="r" b="b"/>
                <a:pathLst>
                  <a:path w="12281" h="13422" extrusionOk="0">
                    <a:moveTo>
                      <a:pt x="11368" y="0"/>
                    </a:moveTo>
                    <a:cubicBezTo>
                      <a:pt x="10112" y="2077"/>
                      <a:pt x="8903" y="4200"/>
                      <a:pt x="7487" y="6072"/>
                    </a:cubicBezTo>
                    <a:cubicBezTo>
                      <a:pt x="6757" y="7053"/>
                      <a:pt x="5981" y="7966"/>
                      <a:pt x="5114" y="8765"/>
                    </a:cubicBezTo>
                    <a:cubicBezTo>
                      <a:pt x="4246" y="9564"/>
                      <a:pt x="3288" y="10249"/>
                      <a:pt x="2260" y="10751"/>
                    </a:cubicBezTo>
                    <a:cubicBezTo>
                      <a:pt x="1530" y="11116"/>
                      <a:pt x="777" y="11413"/>
                      <a:pt x="1" y="11572"/>
                    </a:cubicBezTo>
                    <a:cubicBezTo>
                      <a:pt x="92" y="12189"/>
                      <a:pt x="183" y="12805"/>
                      <a:pt x="275" y="13421"/>
                    </a:cubicBezTo>
                    <a:cubicBezTo>
                      <a:pt x="1279" y="13239"/>
                      <a:pt x="2215" y="12896"/>
                      <a:pt x="3105" y="12463"/>
                    </a:cubicBezTo>
                    <a:cubicBezTo>
                      <a:pt x="4315" y="11869"/>
                      <a:pt x="5433" y="11116"/>
                      <a:pt x="6437" y="10203"/>
                    </a:cubicBezTo>
                    <a:cubicBezTo>
                      <a:pt x="6825" y="9861"/>
                      <a:pt x="7191" y="9495"/>
                      <a:pt x="7556" y="9107"/>
                    </a:cubicBezTo>
                    <a:lnTo>
                      <a:pt x="5502" y="8879"/>
                    </a:lnTo>
                    <a:lnTo>
                      <a:pt x="8104" y="8491"/>
                    </a:lnTo>
                    <a:cubicBezTo>
                      <a:pt x="8446" y="8103"/>
                      <a:pt x="8766" y="7692"/>
                      <a:pt x="9085" y="7281"/>
                    </a:cubicBezTo>
                    <a:cubicBezTo>
                      <a:pt x="9861" y="6254"/>
                      <a:pt x="10569" y="5159"/>
                      <a:pt x="11254" y="4086"/>
                    </a:cubicBezTo>
                    <a:lnTo>
                      <a:pt x="12281" y="2419"/>
                    </a:lnTo>
                    <a:cubicBezTo>
                      <a:pt x="11984" y="1598"/>
                      <a:pt x="11687" y="799"/>
                      <a:pt x="11368"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9"/>
              <p:cNvSpPr/>
              <p:nvPr/>
            </p:nvSpPr>
            <p:spPr>
              <a:xfrm>
                <a:off x="4866500" y="5162400"/>
                <a:ext cx="363500" cy="95875"/>
              </a:xfrm>
              <a:custGeom>
                <a:avLst/>
                <a:gdLst/>
                <a:ahLst/>
                <a:cxnLst/>
                <a:rect l="l" t="t" r="r" b="b"/>
                <a:pathLst>
                  <a:path w="14540" h="3835" extrusionOk="0">
                    <a:moveTo>
                      <a:pt x="14334" y="0"/>
                    </a:moveTo>
                    <a:lnTo>
                      <a:pt x="13650" y="114"/>
                    </a:lnTo>
                    <a:lnTo>
                      <a:pt x="7259" y="1210"/>
                    </a:lnTo>
                    <a:lnTo>
                      <a:pt x="4063" y="1758"/>
                    </a:lnTo>
                    <a:cubicBezTo>
                      <a:pt x="3013" y="1941"/>
                      <a:pt x="1986" y="2077"/>
                      <a:pt x="959" y="2123"/>
                    </a:cubicBezTo>
                    <a:lnTo>
                      <a:pt x="0" y="2123"/>
                    </a:lnTo>
                    <a:cubicBezTo>
                      <a:pt x="91" y="2694"/>
                      <a:pt x="160" y="3264"/>
                      <a:pt x="251" y="3835"/>
                    </a:cubicBezTo>
                    <a:cubicBezTo>
                      <a:pt x="525" y="3835"/>
                      <a:pt x="776" y="3835"/>
                      <a:pt x="1050" y="3812"/>
                    </a:cubicBezTo>
                    <a:cubicBezTo>
                      <a:pt x="2168" y="3744"/>
                      <a:pt x="3287" y="3561"/>
                      <a:pt x="4360" y="3356"/>
                    </a:cubicBezTo>
                    <a:lnTo>
                      <a:pt x="7532" y="2739"/>
                    </a:lnTo>
                    <a:lnTo>
                      <a:pt x="13901" y="1507"/>
                    </a:lnTo>
                    <a:lnTo>
                      <a:pt x="14540" y="1370"/>
                    </a:lnTo>
                    <a:cubicBezTo>
                      <a:pt x="14471" y="913"/>
                      <a:pt x="14403" y="457"/>
                      <a:pt x="14334"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9"/>
              <p:cNvSpPr/>
              <p:nvPr/>
            </p:nvSpPr>
            <p:spPr>
              <a:xfrm>
                <a:off x="4815125" y="4949550"/>
                <a:ext cx="113025" cy="1315900"/>
              </a:xfrm>
              <a:custGeom>
                <a:avLst/>
                <a:gdLst/>
                <a:ahLst/>
                <a:cxnLst/>
                <a:rect l="l" t="t" r="r" b="b"/>
                <a:pathLst>
                  <a:path w="4521" h="52636" extrusionOk="0">
                    <a:moveTo>
                      <a:pt x="1" y="1"/>
                    </a:moveTo>
                    <a:cubicBezTo>
                      <a:pt x="1119" y="4269"/>
                      <a:pt x="1804" y="8628"/>
                      <a:pt x="2306" y="12988"/>
                    </a:cubicBezTo>
                    <a:cubicBezTo>
                      <a:pt x="2785" y="17348"/>
                      <a:pt x="3059" y="21730"/>
                      <a:pt x="3128" y="26135"/>
                    </a:cubicBezTo>
                    <a:cubicBezTo>
                      <a:pt x="3196" y="30518"/>
                      <a:pt x="3082" y="34900"/>
                      <a:pt x="2717" y="39260"/>
                    </a:cubicBezTo>
                    <a:cubicBezTo>
                      <a:pt x="2329" y="43597"/>
                      <a:pt x="1736" y="47956"/>
                      <a:pt x="594" y="52088"/>
                    </a:cubicBezTo>
                    <a:lnTo>
                      <a:pt x="2671" y="52636"/>
                    </a:lnTo>
                    <a:cubicBezTo>
                      <a:pt x="3698" y="48230"/>
                      <a:pt x="4109" y="43802"/>
                      <a:pt x="4315" y="39351"/>
                    </a:cubicBezTo>
                    <a:cubicBezTo>
                      <a:pt x="4520" y="34923"/>
                      <a:pt x="4452" y="30495"/>
                      <a:pt x="4201" y="26090"/>
                    </a:cubicBezTo>
                    <a:cubicBezTo>
                      <a:pt x="3950" y="21685"/>
                      <a:pt x="3493" y="17279"/>
                      <a:pt x="2831" y="12920"/>
                    </a:cubicBezTo>
                    <a:cubicBezTo>
                      <a:pt x="2169" y="8560"/>
                      <a:pt x="1302" y="4223"/>
                      <a:pt x="1" y="1"/>
                    </a:cubicBezTo>
                    <a:close/>
                  </a:path>
                </a:pathLst>
              </a:custGeom>
              <a:solidFill>
                <a:srgbClr val="CBD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1" name="Google Shape;2161;p19"/>
            <p:cNvSpPr/>
            <p:nvPr/>
          </p:nvSpPr>
          <p:spPr>
            <a:xfrm>
              <a:off x="4746075" y="4933000"/>
              <a:ext cx="662550" cy="1787825"/>
            </a:xfrm>
            <a:custGeom>
              <a:avLst/>
              <a:gdLst/>
              <a:ahLst/>
              <a:cxnLst/>
              <a:rect l="l" t="t" r="r" b="b"/>
              <a:pathLst>
                <a:path w="26502" h="71513" extrusionOk="0">
                  <a:moveTo>
                    <a:pt x="26501" y="1"/>
                  </a:moveTo>
                  <a:lnTo>
                    <a:pt x="26501" y="1"/>
                  </a:lnTo>
                  <a:cubicBezTo>
                    <a:pt x="25794" y="6255"/>
                    <a:pt x="24424" y="12418"/>
                    <a:pt x="22781" y="18489"/>
                  </a:cubicBezTo>
                  <a:cubicBezTo>
                    <a:pt x="21137" y="24561"/>
                    <a:pt x="19174" y="30541"/>
                    <a:pt x="16983" y="36430"/>
                  </a:cubicBezTo>
                  <a:cubicBezTo>
                    <a:pt x="14769" y="42319"/>
                    <a:pt x="12327" y="48093"/>
                    <a:pt x="9542" y="53708"/>
                  </a:cubicBezTo>
                  <a:cubicBezTo>
                    <a:pt x="6780" y="59301"/>
                    <a:pt x="3699" y="64756"/>
                    <a:pt x="1" y="69686"/>
                  </a:cubicBezTo>
                  <a:lnTo>
                    <a:pt x="2489" y="71512"/>
                  </a:lnTo>
                  <a:cubicBezTo>
                    <a:pt x="6164" y="66171"/>
                    <a:pt x="9063" y="60488"/>
                    <a:pt x="11642" y="54690"/>
                  </a:cubicBezTo>
                  <a:cubicBezTo>
                    <a:pt x="14221" y="48869"/>
                    <a:pt x="16458" y="42958"/>
                    <a:pt x="18444" y="36932"/>
                  </a:cubicBezTo>
                  <a:cubicBezTo>
                    <a:pt x="20407" y="30929"/>
                    <a:pt x="22119" y="24834"/>
                    <a:pt x="23534" y="18672"/>
                  </a:cubicBezTo>
                  <a:cubicBezTo>
                    <a:pt x="24926" y="12532"/>
                    <a:pt x="26045" y="6278"/>
                    <a:pt x="26501" y="1"/>
                  </a:cubicBezTo>
                  <a:close/>
                </a:path>
              </a:pathLst>
            </a:custGeom>
            <a:solidFill>
              <a:srgbClr val="CBD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19"/>
          <p:cNvSpPr/>
          <p:nvPr/>
        </p:nvSpPr>
        <p:spPr>
          <a:xfrm rot="-3030638">
            <a:off x="-2424813" y="-105507"/>
            <a:ext cx="4635569" cy="1736179"/>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3" name="Google Shape;2163;p19"/>
          <p:cNvGrpSpPr/>
          <p:nvPr/>
        </p:nvGrpSpPr>
        <p:grpSpPr>
          <a:xfrm flipH="1">
            <a:off x="-121792" y="2343501"/>
            <a:ext cx="764200" cy="2613491"/>
            <a:chOff x="8333266" y="2350451"/>
            <a:chExt cx="764200" cy="2613491"/>
          </a:xfrm>
        </p:grpSpPr>
        <p:sp>
          <p:nvSpPr>
            <p:cNvPr id="2164" name="Google Shape;2164;p19"/>
            <p:cNvSpPr/>
            <p:nvPr/>
          </p:nvSpPr>
          <p:spPr>
            <a:xfrm flipH="1">
              <a:off x="8883673" y="3481967"/>
              <a:ext cx="125908" cy="856042"/>
            </a:xfrm>
            <a:custGeom>
              <a:avLst/>
              <a:gdLst/>
              <a:ahLst/>
              <a:cxnLst/>
              <a:rect l="l" t="t" r="r" b="b"/>
              <a:pathLst>
                <a:path w="5821" h="32664" extrusionOk="0">
                  <a:moveTo>
                    <a:pt x="4885" y="3516"/>
                  </a:moveTo>
                  <a:cubicBezTo>
                    <a:pt x="4383" y="4771"/>
                    <a:pt x="3789" y="6095"/>
                    <a:pt x="3173" y="7465"/>
                  </a:cubicBezTo>
                  <a:lnTo>
                    <a:pt x="3173" y="7465"/>
                  </a:lnTo>
                  <a:cubicBezTo>
                    <a:pt x="2876" y="8172"/>
                    <a:pt x="2466" y="9017"/>
                    <a:pt x="2055" y="9975"/>
                  </a:cubicBezTo>
                  <a:lnTo>
                    <a:pt x="2055" y="9975"/>
                  </a:lnTo>
                  <a:cubicBezTo>
                    <a:pt x="1621" y="10934"/>
                    <a:pt x="1233" y="12075"/>
                    <a:pt x="982" y="13171"/>
                  </a:cubicBezTo>
                  <a:lnTo>
                    <a:pt x="982" y="13171"/>
                  </a:lnTo>
                  <a:cubicBezTo>
                    <a:pt x="434" y="15408"/>
                    <a:pt x="274" y="17622"/>
                    <a:pt x="297" y="18854"/>
                  </a:cubicBezTo>
                  <a:lnTo>
                    <a:pt x="297" y="18854"/>
                  </a:lnTo>
                  <a:cubicBezTo>
                    <a:pt x="320" y="20110"/>
                    <a:pt x="160" y="22233"/>
                    <a:pt x="69" y="24721"/>
                  </a:cubicBezTo>
                  <a:lnTo>
                    <a:pt x="69" y="24721"/>
                  </a:lnTo>
                  <a:cubicBezTo>
                    <a:pt x="23" y="25976"/>
                    <a:pt x="0" y="27300"/>
                    <a:pt x="46" y="28647"/>
                  </a:cubicBezTo>
                  <a:lnTo>
                    <a:pt x="46" y="28647"/>
                  </a:lnTo>
                  <a:cubicBezTo>
                    <a:pt x="92" y="29993"/>
                    <a:pt x="206" y="31340"/>
                    <a:pt x="297" y="32572"/>
                  </a:cubicBezTo>
                  <a:lnTo>
                    <a:pt x="297" y="32572"/>
                  </a:lnTo>
                  <a:lnTo>
                    <a:pt x="1553" y="32664"/>
                  </a:lnTo>
                  <a:cubicBezTo>
                    <a:pt x="1689" y="32299"/>
                    <a:pt x="1849" y="31682"/>
                    <a:pt x="1986" y="30952"/>
                  </a:cubicBezTo>
                  <a:lnTo>
                    <a:pt x="1986" y="30952"/>
                  </a:lnTo>
                  <a:cubicBezTo>
                    <a:pt x="2146" y="30199"/>
                    <a:pt x="2306" y="29331"/>
                    <a:pt x="2466" y="28441"/>
                  </a:cubicBezTo>
                  <a:lnTo>
                    <a:pt x="2466" y="28441"/>
                  </a:lnTo>
                  <a:cubicBezTo>
                    <a:pt x="2762" y="26684"/>
                    <a:pt x="3036" y="24835"/>
                    <a:pt x="3105" y="23739"/>
                  </a:cubicBezTo>
                  <a:lnTo>
                    <a:pt x="3105" y="23739"/>
                  </a:lnTo>
                  <a:cubicBezTo>
                    <a:pt x="3173" y="22643"/>
                    <a:pt x="3059" y="21639"/>
                    <a:pt x="2899" y="20407"/>
                  </a:cubicBezTo>
                  <a:lnTo>
                    <a:pt x="2899" y="20407"/>
                  </a:lnTo>
                  <a:cubicBezTo>
                    <a:pt x="2739" y="19197"/>
                    <a:pt x="2511" y="17736"/>
                    <a:pt x="2557" y="15727"/>
                  </a:cubicBezTo>
                  <a:lnTo>
                    <a:pt x="2557" y="15727"/>
                  </a:lnTo>
                  <a:cubicBezTo>
                    <a:pt x="2580" y="14883"/>
                    <a:pt x="2694" y="13879"/>
                    <a:pt x="2922" y="12829"/>
                  </a:cubicBezTo>
                  <a:lnTo>
                    <a:pt x="2922" y="12829"/>
                  </a:lnTo>
                  <a:cubicBezTo>
                    <a:pt x="3150" y="11756"/>
                    <a:pt x="3538" y="10683"/>
                    <a:pt x="3995" y="9519"/>
                  </a:cubicBezTo>
                  <a:lnTo>
                    <a:pt x="3995" y="9519"/>
                  </a:lnTo>
                  <a:cubicBezTo>
                    <a:pt x="4223" y="8926"/>
                    <a:pt x="4474" y="8309"/>
                    <a:pt x="4657" y="7670"/>
                  </a:cubicBezTo>
                  <a:lnTo>
                    <a:pt x="4657" y="7670"/>
                  </a:lnTo>
                  <a:cubicBezTo>
                    <a:pt x="4885" y="7031"/>
                    <a:pt x="5045" y="6392"/>
                    <a:pt x="5182" y="5753"/>
                  </a:cubicBezTo>
                  <a:lnTo>
                    <a:pt x="5182" y="5753"/>
                  </a:lnTo>
                  <a:cubicBezTo>
                    <a:pt x="5478" y="4475"/>
                    <a:pt x="5638" y="3242"/>
                    <a:pt x="5730" y="2124"/>
                  </a:cubicBezTo>
                  <a:lnTo>
                    <a:pt x="5730" y="2124"/>
                  </a:lnTo>
                  <a:cubicBezTo>
                    <a:pt x="5798" y="1348"/>
                    <a:pt x="5821" y="640"/>
                    <a:pt x="5798" y="1"/>
                  </a:cubicBezTo>
                  <a:lnTo>
                    <a:pt x="5798" y="1"/>
                  </a:lnTo>
                  <a:cubicBezTo>
                    <a:pt x="5752" y="1096"/>
                    <a:pt x="5387" y="2261"/>
                    <a:pt x="4885" y="351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9"/>
            <p:cNvSpPr/>
            <p:nvPr/>
          </p:nvSpPr>
          <p:spPr>
            <a:xfrm flipH="1">
              <a:off x="8885641" y="3537601"/>
              <a:ext cx="107653" cy="800403"/>
            </a:xfrm>
            <a:custGeom>
              <a:avLst/>
              <a:gdLst/>
              <a:ahLst/>
              <a:cxnLst/>
              <a:rect l="l" t="t" r="r" b="b"/>
              <a:pathLst>
                <a:path w="4977" h="30541" extrusionOk="0">
                  <a:moveTo>
                    <a:pt x="3470" y="5250"/>
                  </a:moveTo>
                  <a:cubicBezTo>
                    <a:pt x="3082" y="6141"/>
                    <a:pt x="2626" y="6939"/>
                    <a:pt x="2238" y="7761"/>
                  </a:cubicBezTo>
                  <a:lnTo>
                    <a:pt x="2238" y="7761"/>
                  </a:lnTo>
                  <a:cubicBezTo>
                    <a:pt x="1849" y="8583"/>
                    <a:pt x="1507" y="9427"/>
                    <a:pt x="1302" y="10272"/>
                  </a:cubicBezTo>
                  <a:lnTo>
                    <a:pt x="1302" y="10272"/>
                  </a:lnTo>
                  <a:cubicBezTo>
                    <a:pt x="777" y="12349"/>
                    <a:pt x="800" y="14380"/>
                    <a:pt x="914" y="16161"/>
                  </a:cubicBezTo>
                  <a:lnTo>
                    <a:pt x="914" y="16161"/>
                  </a:lnTo>
                  <a:cubicBezTo>
                    <a:pt x="1005" y="17941"/>
                    <a:pt x="1165" y="19493"/>
                    <a:pt x="1142" y="20726"/>
                  </a:cubicBezTo>
                  <a:lnTo>
                    <a:pt x="1142" y="20726"/>
                  </a:lnTo>
                  <a:cubicBezTo>
                    <a:pt x="1142" y="21958"/>
                    <a:pt x="868" y="23921"/>
                    <a:pt x="617" y="25816"/>
                  </a:cubicBezTo>
                  <a:lnTo>
                    <a:pt x="617" y="25816"/>
                  </a:lnTo>
                  <a:cubicBezTo>
                    <a:pt x="503" y="26775"/>
                    <a:pt x="366" y="27710"/>
                    <a:pt x="252" y="28532"/>
                  </a:cubicBezTo>
                  <a:lnTo>
                    <a:pt x="252" y="28532"/>
                  </a:lnTo>
                  <a:cubicBezTo>
                    <a:pt x="160" y="29331"/>
                    <a:pt x="46" y="30016"/>
                    <a:pt x="1" y="30495"/>
                  </a:cubicBezTo>
                  <a:lnTo>
                    <a:pt x="1" y="30495"/>
                  </a:lnTo>
                  <a:lnTo>
                    <a:pt x="800" y="30541"/>
                  </a:lnTo>
                  <a:cubicBezTo>
                    <a:pt x="936" y="30176"/>
                    <a:pt x="1096" y="29559"/>
                    <a:pt x="1233" y="28829"/>
                  </a:cubicBezTo>
                  <a:lnTo>
                    <a:pt x="1233" y="28829"/>
                  </a:lnTo>
                  <a:cubicBezTo>
                    <a:pt x="1393" y="28076"/>
                    <a:pt x="1553" y="27208"/>
                    <a:pt x="1713" y="26318"/>
                  </a:cubicBezTo>
                  <a:lnTo>
                    <a:pt x="1713" y="26318"/>
                  </a:lnTo>
                  <a:cubicBezTo>
                    <a:pt x="2009" y="24561"/>
                    <a:pt x="2283" y="22712"/>
                    <a:pt x="2352" y="21616"/>
                  </a:cubicBezTo>
                  <a:lnTo>
                    <a:pt x="2352" y="21616"/>
                  </a:lnTo>
                  <a:cubicBezTo>
                    <a:pt x="2420" y="20520"/>
                    <a:pt x="2306" y="19516"/>
                    <a:pt x="2146" y="18284"/>
                  </a:cubicBezTo>
                  <a:lnTo>
                    <a:pt x="2146" y="18284"/>
                  </a:lnTo>
                  <a:cubicBezTo>
                    <a:pt x="1986" y="17074"/>
                    <a:pt x="1758" y="15613"/>
                    <a:pt x="1804" y="13604"/>
                  </a:cubicBezTo>
                  <a:lnTo>
                    <a:pt x="1804" y="13604"/>
                  </a:lnTo>
                  <a:cubicBezTo>
                    <a:pt x="1827" y="12760"/>
                    <a:pt x="1941" y="11756"/>
                    <a:pt x="2169" y="10706"/>
                  </a:cubicBezTo>
                  <a:lnTo>
                    <a:pt x="2169" y="10706"/>
                  </a:lnTo>
                  <a:cubicBezTo>
                    <a:pt x="2397" y="9633"/>
                    <a:pt x="2785" y="8560"/>
                    <a:pt x="3242" y="7396"/>
                  </a:cubicBezTo>
                  <a:lnTo>
                    <a:pt x="3242" y="7396"/>
                  </a:lnTo>
                  <a:cubicBezTo>
                    <a:pt x="3470" y="6803"/>
                    <a:pt x="3721" y="6186"/>
                    <a:pt x="3904" y="5547"/>
                  </a:cubicBezTo>
                  <a:lnTo>
                    <a:pt x="3904" y="5547"/>
                  </a:lnTo>
                  <a:cubicBezTo>
                    <a:pt x="4132" y="4908"/>
                    <a:pt x="4292" y="4269"/>
                    <a:pt x="4429" y="3630"/>
                  </a:cubicBezTo>
                  <a:lnTo>
                    <a:pt x="4429" y="3630"/>
                  </a:lnTo>
                  <a:cubicBezTo>
                    <a:pt x="4725" y="2352"/>
                    <a:pt x="4885" y="1119"/>
                    <a:pt x="4977" y="1"/>
                  </a:cubicBezTo>
                  <a:lnTo>
                    <a:pt x="4977" y="1"/>
                  </a:lnTo>
                  <a:cubicBezTo>
                    <a:pt x="4771" y="1667"/>
                    <a:pt x="4246" y="3516"/>
                    <a:pt x="3470" y="52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9"/>
            <p:cNvSpPr/>
            <p:nvPr/>
          </p:nvSpPr>
          <p:spPr>
            <a:xfrm flipH="1">
              <a:off x="8869355" y="3209826"/>
              <a:ext cx="159975" cy="1054642"/>
            </a:xfrm>
            <a:custGeom>
              <a:avLst/>
              <a:gdLst/>
              <a:ahLst/>
              <a:cxnLst/>
              <a:rect l="l" t="t" r="r" b="b"/>
              <a:pathLst>
                <a:path w="7396" h="40242" extrusionOk="0">
                  <a:moveTo>
                    <a:pt x="5364" y="3903"/>
                  </a:moveTo>
                  <a:cubicBezTo>
                    <a:pt x="4520" y="5296"/>
                    <a:pt x="3561" y="6779"/>
                    <a:pt x="2808" y="8537"/>
                  </a:cubicBezTo>
                  <a:lnTo>
                    <a:pt x="2808" y="8537"/>
                  </a:lnTo>
                  <a:cubicBezTo>
                    <a:pt x="2420" y="9427"/>
                    <a:pt x="1986" y="10546"/>
                    <a:pt x="1644" y="11824"/>
                  </a:cubicBezTo>
                  <a:lnTo>
                    <a:pt x="1644" y="11824"/>
                  </a:lnTo>
                  <a:cubicBezTo>
                    <a:pt x="1279" y="13102"/>
                    <a:pt x="1028" y="14494"/>
                    <a:pt x="822" y="15887"/>
                  </a:cubicBezTo>
                  <a:lnTo>
                    <a:pt x="822" y="15887"/>
                  </a:lnTo>
                  <a:cubicBezTo>
                    <a:pt x="411" y="18626"/>
                    <a:pt x="183" y="21319"/>
                    <a:pt x="206" y="22871"/>
                  </a:cubicBezTo>
                  <a:lnTo>
                    <a:pt x="206" y="22871"/>
                  </a:lnTo>
                  <a:cubicBezTo>
                    <a:pt x="206" y="24423"/>
                    <a:pt x="0" y="27117"/>
                    <a:pt x="23" y="30244"/>
                  </a:cubicBezTo>
                  <a:lnTo>
                    <a:pt x="23" y="30244"/>
                  </a:lnTo>
                  <a:cubicBezTo>
                    <a:pt x="46" y="33394"/>
                    <a:pt x="320" y="36977"/>
                    <a:pt x="1050" y="40241"/>
                  </a:cubicBezTo>
                  <a:lnTo>
                    <a:pt x="1050" y="40241"/>
                  </a:lnTo>
                  <a:lnTo>
                    <a:pt x="2306" y="40081"/>
                  </a:lnTo>
                  <a:cubicBezTo>
                    <a:pt x="2397" y="39123"/>
                    <a:pt x="2511" y="37000"/>
                    <a:pt x="2648" y="34786"/>
                  </a:cubicBezTo>
                  <a:lnTo>
                    <a:pt x="2648" y="34786"/>
                  </a:lnTo>
                  <a:cubicBezTo>
                    <a:pt x="2808" y="32595"/>
                    <a:pt x="2990" y="30289"/>
                    <a:pt x="3036" y="28943"/>
                  </a:cubicBezTo>
                  <a:lnTo>
                    <a:pt x="3036" y="28943"/>
                  </a:lnTo>
                  <a:cubicBezTo>
                    <a:pt x="3082" y="27596"/>
                    <a:pt x="2945" y="26364"/>
                    <a:pt x="2785" y="24834"/>
                  </a:cubicBezTo>
                  <a:lnTo>
                    <a:pt x="2785" y="24834"/>
                  </a:lnTo>
                  <a:cubicBezTo>
                    <a:pt x="2625" y="23305"/>
                    <a:pt x="2443" y="21479"/>
                    <a:pt x="2488" y="18945"/>
                  </a:cubicBezTo>
                  <a:lnTo>
                    <a:pt x="2488" y="18945"/>
                  </a:lnTo>
                  <a:cubicBezTo>
                    <a:pt x="2488" y="17873"/>
                    <a:pt x="2580" y="16571"/>
                    <a:pt x="2739" y="15202"/>
                  </a:cubicBezTo>
                  <a:lnTo>
                    <a:pt x="2739" y="15202"/>
                  </a:lnTo>
                  <a:cubicBezTo>
                    <a:pt x="2899" y="13810"/>
                    <a:pt x="3150" y="12349"/>
                    <a:pt x="3584" y="10911"/>
                  </a:cubicBezTo>
                  <a:lnTo>
                    <a:pt x="3584" y="10911"/>
                  </a:lnTo>
                  <a:cubicBezTo>
                    <a:pt x="3995" y="9473"/>
                    <a:pt x="4565" y="8012"/>
                    <a:pt x="5090" y="6574"/>
                  </a:cubicBezTo>
                  <a:lnTo>
                    <a:pt x="5090" y="6574"/>
                  </a:lnTo>
                  <a:cubicBezTo>
                    <a:pt x="5638" y="5136"/>
                    <a:pt x="6163" y="3744"/>
                    <a:pt x="6597" y="2465"/>
                  </a:cubicBezTo>
                  <a:lnTo>
                    <a:pt x="6597" y="2465"/>
                  </a:lnTo>
                  <a:cubicBezTo>
                    <a:pt x="6894" y="1575"/>
                    <a:pt x="7168" y="754"/>
                    <a:pt x="7396" y="0"/>
                  </a:cubicBezTo>
                  <a:lnTo>
                    <a:pt x="7396" y="0"/>
                  </a:lnTo>
                  <a:cubicBezTo>
                    <a:pt x="6939" y="1256"/>
                    <a:pt x="6186" y="2534"/>
                    <a:pt x="5364" y="390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9"/>
            <p:cNvSpPr/>
            <p:nvPr/>
          </p:nvSpPr>
          <p:spPr>
            <a:xfrm flipH="1">
              <a:off x="8886636" y="3274422"/>
              <a:ext cx="112584" cy="988232"/>
            </a:xfrm>
            <a:custGeom>
              <a:avLst/>
              <a:gdLst/>
              <a:ahLst/>
              <a:cxnLst/>
              <a:rect l="l" t="t" r="r" b="b"/>
              <a:pathLst>
                <a:path w="5205" h="37708" extrusionOk="0">
                  <a:moveTo>
                    <a:pt x="2466" y="5935"/>
                  </a:moveTo>
                  <a:cubicBezTo>
                    <a:pt x="1987" y="6962"/>
                    <a:pt x="1530" y="7989"/>
                    <a:pt x="1188" y="9062"/>
                  </a:cubicBezTo>
                  <a:lnTo>
                    <a:pt x="1188" y="9062"/>
                  </a:lnTo>
                  <a:cubicBezTo>
                    <a:pt x="845" y="10135"/>
                    <a:pt x="594" y="11230"/>
                    <a:pt x="457" y="12326"/>
                  </a:cubicBezTo>
                  <a:lnTo>
                    <a:pt x="457" y="12326"/>
                  </a:lnTo>
                  <a:cubicBezTo>
                    <a:pt x="115" y="14951"/>
                    <a:pt x="115" y="17462"/>
                    <a:pt x="183" y="19699"/>
                  </a:cubicBezTo>
                  <a:lnTo>
                    <a:pt x="183" y="19699"/>
                  </a:lnTo>
                  <a:cubicBezTo>
                    <a:pt x="252" y="21913"/>
                    <a:pt x="412" y="23853"/>
                    <a:pt x="412" y="25382"/>
                  </a:cubicBezTo>
                  <a:lnTo>
                    <a:pt x="412" y="25382"/>
                  </a:lnTo>
                  <a:cubicBezTo>
                    <a:pt x="412" y="26934"/>
                    <a:pt x="229" y="29377"/>
                    <a:pt x="138" y="31773"/>
                  </a:cubicBezTo>
                  <a:lnTo>
                    <a:pt x="138" y="31773"/>
                  </a:lnTo>
                  <a:cubicBezTo>
                    <a:pt x="24" y="34170"/>
                    <a:pt x="1" y="36475"/>
                    <a:pt x="115" y="37708"/>
                  </a:cubicBezTo>
                  <a:lnTo>
                    <a:pt x="115" y="37708"/>
                  </a:lnTo>
                  <a:lnTo>
                    <a:pt x="914" y="37616"/>
                  </a:lnTo>
                  <a:cubicBezTo>
                    <a:pt x="1005" y="36658"/>
                    <a:pt x="1119" y="34535"/>
                    <a:pt x="1256" y="32321"/>
                  </a:cubicBezTo>
                  <a:lnTo>
                    <a:pt x="1256" y="32321"/>
                  </a:lnTo>
                  <a:cubicBezTo>
                    <a:pt x="1416" y="30130"/>
                    <a:pt x="1598" y="27824"/>
                    <a:pt x="1644" y="26478"/>
                  </a:cubicBezTo>
                  <a:lnTo>
                    <a:pt x="1644" y="26478"/>
                  </a:lnTo>
                  <a:cubicBezTo>
                    <a:pt x="1690" y="25131"/>
                    <a:pt x="1553" y="23899"/>
                    <a:pt x="1393" y="22369"/>
                  </a:cubicBezTo>
                  <a:lnTo>
                    <a:pt x="1393" y="22369"/>
                  </a:lnTo>
                  <a:cubicBezTo>
                    <a:pt x="1233" y="20840"/>
                    <a:pt x="1051" y="19014"/>
                    <a:pt x="1096" y="16480"/>
                  </a:cubicBezTo>
                  <a:lnTo>
                    <a:pt x="1096" y="16480"/>
                  </a:lnTo>
                  <a:cubicBezTo>
                    <a:pt x="1096" y="15408"/>
                    <a:pt x="1188" y="14106"/>
                    <a:pt x="1347" y="12737"/>
                  </a:cubicBezTo>
                  <a:lnTo>
                    <a:pt x="1347" y="12737"/>
                  </a:lnTo>
                  <a:cubicBezTo>
                    <a:pt x="1507" y="11345"/>
                    <a:pt x="1758" y="9884"/>
                    <a:pt x="2192" y="8446"/>
                  </a:cubicBezTo>
                  <a:lnTo>
                    <a:pt x="2192" y="8446"/>
                  </a:lnTo>
                  <a:cubicBezTo>
                    <a:pt x="2603" y="7008"/>
                    <a:pt x="3173" y="5547"/>
                    <a:pt x="3698" y="4109"/>
                  </a:cubicBezTo>
                  <a:lnTo>
                    <a:pt x="3698" y="4109"/>
                  </a:lnTo>
                  <a:cubicBezTo>
                    <a:pt x="4246" y="2671"/>
                    <a:pt x="4771" y="1279"/>
                    <a:pt x="5205" y="0"/>
                  </a:cubicBezTo>
                  <a:lnTo>
                    <a:pt x="5205" y="0"/>
                  </a:lnTo>
                  <a:cubicBezTo>
                    <a:pt x="4474" y="1872"/>
                    <a:pt x="3447" y="3904"/>
                    <a:pt x="2466" y="59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9"/>
            <p:cNvSpPr/>
            <p:nvPr/>
          </p:nvSpPr>
          <p:spPr>
            <a:xfrm flipH="1">
              <a:off x="8786901" y="3421564"/>
              <a:ext cx="223676" cy="830909"/>
            </a:xfrm>
            <a:custGeom>
              <a:avLst/>
              <a:gdLst/>
              <a:ahLst/>
              <a:cxnLst/>
              <a:rect l="l" t="t" r="r" b="b"/>
              <a:pathLst>
                <a:path w="10341" h="31705" extrusionOk="0">
                  <a:moveTo>
                    <a:pt x="9633" y="3561"/>
                  </a:moveTo>
                  <a:cubicBezTo>
                    <a:pt x="9268" y="4839"/>
                    <a:pt x="8811" y="6232"/>
                    <a:pt x="8309" y="7647"/>
                  </a:cubicBezTo>
                  <a:lnTo>
                    <a:pt x="8309" y="7647"/>
                  </a:lnTo>
                  <a:cubicBezTo>
                    <a:pt x="8081" y="8355"/>
                    <a:pt x="7716" y="9222"/>
                    <a:pt x="7214" y="10066"/>
                  </a:cubicBezTo>
                  <a:lnTo>
                    <a:pt x="7214" y="10066"/>
                  </a:lnTo>
                  <a:cubicBezTo>
                    <a:pt x="6734" y="10911"/>
                    <a:pt x="6049" y="11733"/>
                    <a:pt x="5410" y="12668"/>
                  </a:cubicBezTo>
                  <a:lnTo>
                    <a:pt x="5410" y="12668"/>
                  </a:lnTo>
                  <a:cubicBezTo>
                    <a:pt x="5068" y="13125"/>
                    <a:pt x="4771" y="13650"/>
                    <a:pt x="4497" y="14129"/>
                  </a:cubicBezTo>
                  <a:lnTo>
                    <a:pt x="4497" y="14129"/>
                  </a:lnTo>
                  <a:cubicBezTo>
                    <a:pt x="4223" y="14631"/>
                    <a:pt x="3995" y="15134"/>
                    <a:pt x="3813" y="15590"/>
                  </a:cubicBezTo>
                  <a:lnTo>
                    <a:pt x="3813" y="15590"/>
                  </a:lnTo>
                  <a:cubicBezTo>
                    <a:pt x="3425" y="16526"/>
                    <a:pt x="3151" y="17371"/>
                    <a:pt x="3014" y="17987"/>
                  </a:cubicBezTo>
                  <a:lnTo>
                    <a:pt x="3014" y="17987"/>
                  </a:lnTo>
                  <a:cubicBezTo>
                    <a:pt x="2717" y="19219"/>
                    <a:pt x="2055" y="21228"/>
                    <a:pt x="1393" y="23602"/>
                  </a:cubicBezTo>
                  <a:lnTo>
                    <a:pt x="1393" y="23602"/>
                  </a:lnTo>
                  <a:cubicBezTo>
                    <a:pt x="1051" y="24789"/>
                    <a:pt x="708" y="26067"/>
                    <a:pt x="434" y="27414"/>
                  </a:cubicBezTo>
                  <a:lnTo>
                    <a:pt x="434" y="27414"/>
                  </a:lnTo>
                  <a:cubicBezTo>
                    <a:pt x="161" y="28760"/>
                    <a:pt x="1" y="30175"/>
                    <a:pt x="24" y="31591"/>
                  </a:cubicBezTo>
                  <a:lnTo>
                    <a:pt x="24" y="31591"/>
                  </a:lnTo>
                  <a:lnTo>
                    <a:pt x="1279" y="31705"/>
                  </a:lnTo>
                  <a:cubicBezTo>
                    <a:pt x="1530" y="30974"/>
                    <a:pt x="2123" y="29399"/>
                    <a:pt x="2831" y="27779"/>
                  </a:cubicBezTo>
                  <a:lnTo>
                    <a:pt x="2831" y="27779"/>
                  </a:lnTo>
                  <a:cubicBezTo>
                    <a:pt x="3516" y="26135"/>
                    <a:pt x="4246" y="24424"/>
                    <a:pt x="4566" y="23374"/>
                  </a:cubicBezTo>
                  <a:lnTo>
                    <a:pt x="4566" y="23374"/>
                  </a:lnTo>
                  <a:cubicBezTo>
                    <a:pt x="4908" y="22346"/>
                    <a:pt x="5022" y="21342"/>
                    <a:pt x="5159" y="20110"/>
                  </a:cubicBezTo>
                  <a:lnTo>
                    <a:pt x="5159" y="20110"/>
                  </a:lnTo>
                  <a:cubicBezTo>
                    <a:pt x="5228" y="19493"/>
                    <a:pt x="5296" y="18831"/>
                    <a:pt x="5410" y="18078"/>
                  </a:cubicBezTo>
                  <a:lnTo>
                    <a:pt x="5410" y="18078"/>
                  </a:lnTo>
                  <a:cubicBezTo>
                    <a:pt x="5547" y="17348"/>
                    <a:pt x="5707" y="16503"/>
                    <a:pt x="6027" y="15590"/>
                  </a:cubicBezTo>
                  <a:lnTo>
                    <a:pt x="6027" y="15590"/>
                  </a:lnTo>
                  <a:cubicBezTo>
                    <a:pt x="6301" y="14814"/>
                    <a:pt x="6734" y="13970"/>
                    <a:pt x="7350" y="13034"/>
                  </a:cubicBezTo>
                  <a:lnTo>
                    <a:pt x="7350" y="13034"/>
                  </a:lnTo>
                  <a:cubicBezTo>
                    <a:pt x="7647" y="12554"/>
                    <a:pt x="7990" y="12052"/>
                    <a:pt x="8309" y="11504"/>
                  </a:cubicBezTo>
                  <a:lnTo>
                    <a:pt x="8309" y="11504"/>
                  </a:lnTo>
                  <a:cubicBezTo>
                    <a:pt x="8469" y="11231"/>
                    <a:pt x="8652" y="10934"/>
                    <a:pt x="8788" y="10614"/>
                  </a:cubicBezTo>
                  <a:lnTo>
                    <a:pt x="8788" y="10614"/>
                  </a:lnTo>
                  <a:cubicBezTo>
                    <a:pt x="8948" y="10317"/>
                    <a:pt x="9062" y="9998"/>
                    <a:pt x="9199" y="9678"/>
                  </a:cubicBezTo>
                  <a:lnTo>
                    <a:pt x="9199" y="9678"/>
                  </a:lnTo>
                  <a:cubicBezTo>
                    <a:pt x="9701" y="8423"/>
                    <a:pt x="10021" y="7053"/>
                    <a:pt x="10158" y="5752"/>
                  </a:cubicBezTo>
                  <a:lnTo>
                    <a:pt x="10158" y="5752"/>
                  </a:lnTo>
                  <a:cubicBezTo>
                    <a:pt x="10341" y="4429"/>
                    <a:pt x="10341" y="3196"/>
                    <a:pt x="10318" y="2078"/>
                  </a:cubicBezTo>
                  <a:lnTo>
                    <a:pt x="10318" y="2078"/>
                  </a:lnTo>
                  <a:cubicBezTo>
                    <a:pt x="10295" y="1324"/>
                    <a:pt x="10249" y="617"/>
                    <a:pt x="10181" y="0"/>
                  </a:cubicBezTo>
                  <a:lnTo>
                    <a:pt x="10181" y="0"/>
                  </a:lnTo>
                  <a:cubicBezTo>
                    <a:pt x="10226" y="1050"/>
                    <a:pt x="9998" y="2260"/>
                    <a:pt x="9633" y="356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9"/>
            <p:cNvSpPr/>
            <p:nvPr/>
          </p:nvSpPr>
          <p:spPr>
            <a:xfrm flipH="1">
              <a:off x="8786901" y="3475992"/>
              <a:ext cx="213293" cy="776476"/>
            </a:xfrm>
            <a:custGeom>
              <a:avLst/>
              <a:gdLst/>
              <a:ahLst/>
              <a:cxnLst/>
              <a:rect l="l" t="t" r="r" b="b"/>
              <a:pathLst>
                <a:path w="9861" h="29628" extrusionOk="0">
                  <a:moveTo>
                    <a:pt x="8879" y="5387"/>
                  </a:moveTo>
                  <a:cubicBezTo>
                    <a:pt x="8560" y="6300"/>
                    <a:pt x="8149" y="7191"/>
                    <a:pt x="7692" y="7989"/>
                  </a:cubicBezTo>
                  <a:lnTo>
                    <a:pt x="7692" y="7989"/>
                  </a:lnTo>
                  <a:cubicBezTo>
                    <a:pt x="7213" y="8811"/>
                    <a:pt x="6688" y="9519"/>
                    <a:pt x="6209" y="10249"/>
                  </a:cubicBezTo>
                  <a:lnTo>
                    <a:pt x="6209" y="10249"/>
                  </a:lnTo>
                  <a:cubicBezTo>
                    <a:pt x="5912" y="10683"/>
                    <a:pt x="5638" y="11139"/>
                    <a:pt x="5387" y="11596"/>
                  </a:cubicBezTo>
                  <a:lnTo>
                    <a:pt x="5387" y="11596"/>
                  </a:lnTo>
                  <a:cubicBezTo>
                    <a:pt x="5136" y="12052"/>
                    <a:pt x="4930" y="12509"/>
                    <a:pt x="4748" y="12965"/>
                  </a:cubicBezTo>
                  <a:lnTo>
                    <a:pt x="4748" y="12965"/>
                  </a:lnTo>
                  <a:cubicBezTo>
                    <a:pt x="4405" y="13901"/>
                    <a:pt x="4177" y="14814"/>
                    <a:pt x="3995" y="15682"/>
                  </a:cubicBezTo>
                  <a:lnTo>
                    <a:pt x="3995" y="15682"/>
                  </a:lnTo>
                  <a:cubicBezTo>
                    <a:pt x="3652" y="17416"/>
                    <a:pt x="3470" y="18968"/>
                    <a:pt x="3127" y="20155"/>
                  </a:cubicBezTo>
                  <a:lnTo>
                    <a:pt x="3127" y="20155"/>
                  </a:lnTo>
                  <a:cubicBezTo>
                    <a:pt x="2830" y="21342"/>
                    <a:pt x="2100" y="23168"/>
                    <a:pt x="1392" y="24949"/>
                  </a:cubicBezTo>
                  <a:lnTo>
                    <a:pt x="1392" y="24949"/>
                  </a:lnTo>
                  <a:cubicBezTo>
                    <a:pt x="1050" y="25862"/>
                    <a:pt x="730" y="26752"/>
                    <a:pt x="479" y="27551"/>
                  </a:cubicBezTo>
                  <a:lnTo>
                    <a:pt x="479" y="27551"/>
                  </a:lnTo>
                  <a:cubicBezTo>
                    <a:pt x="228" y="28350"/>
                    <a:pt x="69" y="29057"/>
                    <a:pt x="0" y="29559"/>
                  </a:cubicBezTo>
                  <a:lnTo>
                    <a:pt x="0" y="29559"/>
                  </a:lnTo>
                  <a:lnTo>
                    <a:pt x="799" y="29628"/>
                  </a:lnTo>
                  <a:cubicBezTo>
                    <a:pt x="1050" y="28897"/>
                    <a:pt x="1643" y="27322"/>
                    <a:pt x="2351" y="25702"/>
                  </a:cubicBezTo>
                  <a:lnTo>
                    <a:pt x="2351" y="25702"/>
                  </a:lnTo>
                  <a:cubicBezTo>
                    <a:pt x="3036" y="24058"/>
                    <a:pt x="3766" y="22347"/>
                    <a:pt x="4086" y="21297"/>
                  </a:cubicBezTo>
                  <a:lnTo>
                    <a:pt x="4086" y="21297"/>
                  </a:lnTo>
                  <a:cubicBezTo>
                    <a:pt x="4428" y="20269"/>
                    <a:pt x="4542" y="19265"/>
                    <a:pt x="4679" y="18033"/>
                  </a:cubicBezTo>
                  <a:lnTo>
                    <a:pt x="4679" y="18033"/>
                  </a:lnTo>
                  <a:cubicBezTo>
                    <a:pt x="4748" y="17416"/>
                    <a:pt x="4816" y="16754"/>
                    <a:pt x="4930" y="16001"/>
                  </a:cubicBezTo>
                  <a:lnTo>
                    <a:pt x="4930" y="16001"/>
                  </a:lnTo>
                  <a:cubicBezTo>
                    <a:pt x="5067" y="15271"/>
                    <a:pt x="5227" y="14426"/>
                    <a:pt x="5547" y="13513"/>
                  </a:cubicBezTo>
                  <a:lnTo>
                    <a:pt x="5547" y="13513"/>
                  </a:lnTo>
                  <a:cubicBezTo>
                    <a:pt x="5821" y="12737"/>
                    <a:pt x="6254" y="11893"/>
                    <a:pt x="6870" y="10957"/>
                  </a:cubicBezTo>
                  <a:lnTo>
                    <a:pt x="6870" y="10957"/>
                  </a:lnTo>
                  <a:cubicBezTo>
                    <a:pt x="7167" y="10477"/>
                    <a:pt x="7510" y="9975"/>
                    <a:pt x="7829" y="9427"/>
                  </a:cubicBezTo>
                  <a:lnTo>
                    <a:pt x="7829" y="9427"/>
                  </a:lnTo>
                  <a:cubicBezTo>
                    <a:pt x="7989" y="9154"/>
                    <a:pt x="8172" y="8857"/>
                    <a:pt x="8308" y="8537"/>
                  </a:cubicBezTo>
                  <a:lnTo>
                    <a:pt x="8308" y="8537"/>
                  </a:lnTo>
                  <a:cubicBezTo>
                    <a:pt x="8468" y="8240"/>
                    <a:pt x="8582" y="7921"/>
                    <a:pt x="8719" y="7601"/>
                  </a:cubicBezTo>
                  <a:lnTo>
                    <a:pt x="8719" y="7601"/>
                  </a:lnTo>
                  <a:cubicBezTo>
                    <a:pt x="9221" y="6346"/>
                    <a:pt x="9541" y="4976"/>
                    <a:pt x="9678" y="3675"/>
                  </a:cubicBezTo>
                  <a:lnTo>
                    <a:pt x="9678" y="3675"/>
                  </a:lnTo>
                  <a:cubicBezTo>
                    <a:pt x="9861" y="2352"/>
                    <a:pt x="9861" y="1119"/>
                    <a:pt x="9838" y="1"/>
                  </a:cubicBezTo>
                  <a:lnTo>
                    <a:pt x="9838" y="1"/>
                  </a:lnTo>
                  <a:cubicBezTo>
                    <a:pt x="9815" y="1667"/>
                    <a:pt x="9495" y="3561"/>
                    <a:pt x="8879" y="53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9"/>
            <p:cNvSpPr/>
            <p:nvPr/>
          </p:nvSpPr>
          <p:spPr>
            <a:xfrm flipH="1">
              <a:off x="8503008" y="3957958"/>
              <a:ext cx="594457" cy="983463"/>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9"/>
            <p:cNvSpPr/>
            <p:nvPr/>
          </p:nvSpPr>
          <p:spPr>
            <a:xfrm flipH="1">
              <a:off x="8547457" y="4449777"/>
              <a:ext cx="493726" cy="514165"/>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9"/>
            <p:cNvSpPr/>
            <p:nvPr/>
          </p:nvSpPr>
          <p:spPr>
            <a:xfrm flipH="1">
              <a:off x="8503005" y="3957958"/>
              <a:ext cx="370803" cy="902848"/>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9"/>
            <p:cNvSpPr/>
            <p:nvPr/>
          </p:nvSpPr>
          <p:spPr>
            <a:xfrm flipH="1">
              <a:off x="8843183" y="4339113"/>
              <a:ext cx="222681" cy="471997"/>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9"/>
            <p:cNvSpPr/>
            <p:nvPr/>
          </p:nvSpPr>
          <p:spPr>
            <a:xfrm flipH="1">
              <a:off x="8567204" y="3958692"/>
              <a:ext cx="382137" cy="762717"/>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5" name="Google Shape;2175;p19"/>
            <p:cNvGrpSpPr/>
            <p:nvPr/>
          </p:nvGrpSpPr>
          <p:grpSpPr>
            <a:xfrm flipH="1">
              <a:off x="8333266" y="2350451"/>
              <a:ext cx="702645" cy="2346115"/>
              <a:chOff x="12111431" y="2541073"/>
              <a:chExt cx="1033302" cy="2847919"/>
            </a:xfrm>
          </p:grpSpPr>
          <p:sp>
            <p:nvSpPr>
              <p:cNvPr id="2176" name="Google Shape;2176;p19"/>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9"/>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19"/>
          <p:cNvGrpSpPr/>
          <p:nvPr/>
        </p:nvGrpSpPr>
        <p:grpSpPr>
          <a:xfrm flipH="1">
            <a:off x="204749" y="4527999"/>
            <a:ext cx="1248959" cy="492362"/>
            <a:chOff x="12680715" y="5206674"/>
            <a:chExt cx="1248959" cy="492362"/>
          </a:xfrm>
        </p:grpSpPr>
        <p:sp>
          <p:nvSpPr>
            <p:cNvPr id="2179" name="Google Shape;2179;p19"/>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9"/>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9"/>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9"/>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9"/>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9"/>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19"/>
          <p:cNvGrpSpPr/>
          <p:nvPr/>
        </p:nvGrpSpPr>
        <p:grpSpPr>
          <a:xfrm>
            <a:off x="-617074" y="3940925"/>
            <a:ext cx="1754725" cy="1335300"/>
            <a:chOff x="0" y="3611325"/>
            <a:chExt cx="1754725" cy="1335300"/>
          </a:xfrm>
        </p:grpSpPr>
        <p:sp>
          <p:nvSpPr>
            <p:cNvPr id="2186" name="Google Shape;2186;p19"/>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9"/>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8" name="Google Shape;2188;p19"/>
          <p:cNvSpPr/>
          <p:nvPr/>
        </p:nvSpPr>
        <p:spPr>
          <a:xfrm rot="1419348" flipH="1">
            <a:off x="6856841" y="4247429"/>
            <a:ext cx="930862" cy="861195"/>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9"/>
          <p:cNvSpPr/>
          <p:nvPr/>
        </p:nvSpPr>
        <p:spPr>
          <a:xfrm rot="5400000" flipH="1">
            <a:off x="7114930" y="3897396"/>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0" name="Google Shape;2190;p19"/>
          <p:cNvGrpSpPr/>
          <p:nvPr/>
        </p:nvGrpSpPr>
        <p:grpSpPr>
          <a:xfrm>
            <a:off x="8305445" y="2148376"/>
            <a:ext cx="764200" cy="2613491"/>
            <a:chOff x="8333266" y="2350451"/>
            <a:chExt cx="764200" cy="2613491"/>
          </a:xfrm>
        </p:grpSpPr>
        <p:sp>
          <p:nvSpPr>
            <p:cNvPr id="2191" name="Google Shape;2191;p19"/>
            <p:cNvSpPr/>
            <p:nvPr/>
          </p:nvSpPr>
          <p:spPr>
            <a:xfrm flipH="1">
              <a:off x="8883673" y="3481967"/>
              <a:ext cx="125908" cy="856042"/>
            </a:xfrm>
            <a:custGeom>
              <a:avLst/>
              <a:gdLst/>
              <a:ahLst/>
              <a:cxnLst/>
              <a:rect l="l" t="t" r="r" b="b"/>
              <a:pathLst>
                <a:path w="5821" h="32664" extrusionOk="0">
                  <a:moveTo>
                    <a:pt x="4885" y="3516"/>
                  </a:moveTo>
                  <a:cubicBezTo>
                    <a:pt x="4383" y="4771"/>
                    <a:pt x="3789" y="6095"/>
                    <a:pt x="3173" y="7465"/>
                  </a:cubicBezTo>
                  <a:lnTo>
                    <a:pt x="3173" y="7465"/>
                  </a:lnTo>
                  <a:cubicBezTo>
                    <a:pt x="2876" y="8172"/>
                    <a:pt x="2466" y="9017"/>
                    <a:pt x="2055" y="9975"/>
                  </a:cubicBezTo>
                  <a:lnTo>
                    <a:pt x="2055" y="9975"/>
                  </a:lnTo>
                  <a:cubicBezTo>
                    <a:pt x="1621" y="10934"/>
                    <a:pt x="1233" y="12075"/>
                    <a:pt x="982" y="13171"/>
                  </a:cubicBezTo>
                  <a:lnTo>
                    <a:pt x="982" y="13171"/>
                  </a:lnTo>
                  <a:cubicBezTo>
                    <a:pt x="434" y="15408"/>
                    <a:pt x="274" y="17622"/>
                    <a:pt x="297" y="18854"/>
                  </a:cubicBezTo>
                  <a:lnTo>
                    <a:pt x="297" y="18854"/>
                  </a:lnTo>
                  <a:cubicBezTo>
                    <a:pt x="320" y="20110"/>
                    <a:pt x="160" y="22233"/>
                    <a:pt x="69" y="24721"/>
                  </a:cubicBezTo>
                  <a:lnTo>
                    <a:pt x="69" y="24721"/>
                  </a:lnTo>
                  <a:cubicBezTo>
                    <a:pt x="23" y="25976"/>
                    <a:pt x="0" y="27300"/>
                    <a:pt x="46" y="28647"/>
                  </a:cubicBezTo>
                  <a:lnTo>
                    <a:pt x="46" y="28647"/>
                  </a:lnTo>
                  <a:cubicBezTo>
                    <a:pt x="92" y="29993"/>
                    <a:pt x="206" y="31340"/>
                    <a:pt x="297" y="32572"/>
                  </a:cubicBezTo>
                  <a:lnTo>
                    <a:pt x="297" y="32572"/>
                  </a:lnTo>
                  <a:lnTo>
                    <a:pt x="1553" y="32664"/>
                  </a:lnTo>
                  <a:cubicBezTo>
                    <a:pt x="1689" y="32299"/>
                    <a:pt x="1849" y="31682"/>
                    <a:pt x="1986" y="30952"/>
                  </a:cubicBezTo>
                  <a:lnTo>
                    <a:pt x="1986" y="30952"/>
                  </a:lnTo>
                  <a:cubicBezTo>
                    <a:pt x="2146" y="30199"/>
                    <a:pt x="2306" y="29331"/>
                    <a:pt x="2466" y="28441"/>
                  </a:cubicBezTo>
                  <a:lnTo>
                    <a:pt x="2466" y="28441"/>
                  </a:lnTo>
                  <a:cubicBezTo>
                    <a:pt x="2762" y="26684"/>
                    <a:pt x="3036" y="24835"/>
                    <a:pt x="3105" y="23739"/>
                  </a:cubicBezTo>
                  <a:lnTo>
                    <a:pt x="3105" y="23739"/>
                  </a:lnTo>
                  <a:cubicBezTo>
                    <a:pt x="3173" y="22643"/>
                    <a:pt x="3059" y="21639"/>
                    <a:pt x="2899" y="20407"/>
                  </a:cubicBezTo>
                  <a:lnTo>
                    <a:pt x="2899" y="20407"/>
                  </a:lnTo>
                  <a:cubicBezTo>
                    <a:pt x="2739" y="19197"/>
                    <a:pt x="2511" y="17736"/>
                    <a:pt x="2557" y="15727"/>
                  </a:cubicBezTo>
                  <a:lnTo>
                    <a:pt x="2557" y="15727"/>
                  </a:lnTo>
                  <a:cubicBezTo>
                    <a:pt x="2580" y="14883"/>
                    <a:pt x="2694" y="13879"/>
                    <a:pt x="2922" y="12829"/>
                  </a:cubicBezTo>
                  <a:lnTo>
                    <a:pt x="2922" y="12829"/>
                  </a:lnTo>
                  <a:cubicBezTo>
                    <a:pt x="3150" y="11756"/>
                    <a:pt x="3538" y="10683"/>
                    <a:pt x="3995" y="9519"/>
                  </a:cubicBezTo>
                  <a:lnTo>
                    <a:pt x="3995" y="9519"/>
                  </a:lnTo>
                  <a:cubicBezTo>
                    <a:pt x="4223" y="8926"/>
                    <a:pt x="4474" y="8309"/>
                    <a:pt x="4657" y="7670"/>
                  </a:cubicBezTo>
                  <a:lnTo>
                    <a:pt x="4657" y="7670"/>
                  </a:lnTo>
                  <a:cubicBezTo>
                    <a:pt x="4885" y="7031"/>
                    <a:pt x="5045" y="6392"/>
                    <a:pt x="5182" y="5753"/>
                  </a:cubicBezTo>
                  <a:lnTo>
                    <a:pt x="5182" y="5753"/>
                  </a:lnTo>
                  <a:cubicBezTo>
                    <a:pt x="5478" y="4475"/>
                    <a:pt x="5638" y="3242"/>
                    <a:pt x="5730" y="2124"/>
                  </a:cubicBezTo>
                  <a:lnTo>
                    <a:pt x="5730" y="2124"/>
                  </a:lnTo>
                  <a:cubicBezTo>
                    <a:pt x="5798" y="1348"/>
                    <a:pt x="5821" y="640"/>
                    <a:pt x="5798" y="1"/>
                  </a:cubicBezTo>
                  <a:lnTo>
                    <a:pt x="5798" y="1"/>
                  </a:lnTo>
                  <a:cubicBezTo>
                    <a:pt x="5752" y="1096"/>
                    <a:pt x="5387" y="2261"/>
                    <a:pt x="4885" y="351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9"/>
            <p:cNvSpPr/>
            <p:nvPr/>
          </p:nvSpPr>
          <p:spPr>
            <a:xfrm flipH="1">
              <a:off x="8885641" y="3537601"/>
              <a:ext cx="107653" cy="800403"/>
            </a:xfrm>
            <a:custGeom>
              <a:avLst/>
              <a:gdLst/>
              <a:ahLst/>
              <a:cxnLst/>
              <a:rect l="l" t="t" r="r" b="b"/>
              <a:pathLst>
                <a:path w="4977" h="30541" extrusionOk="0">
                  <a:moveTo>
                    <a:pt x="3470" y="5250"/>
                  </a:moveTo>
                  <a:cubicBezTo>
                    <a:pt x="3082" y="6141"/>
                    <a:pt x="2626" y="6939"/>
                    <a:pt x="2238" y="7761"/>
                  </a:cubicBezTo>
                  <a:lnTo>
                    <a:pt x="2238" y="7761"/>
                  </a:lnTo>
                  <a:cubicBezTo>
                    <a:pt x="1849" y="8583"/>
                    <a:pt x="1507" y="9427"/>
                    <a:pt x="1302" y="10272"/>
                  </a:cubicBezTo>
                  <a:lnTo>
                    <a:pt x="1302" y="10272"/>
                  </a:lnTo>
                  <a:cubicBezTo>
                    <a:pt x="777" y="12349"/>
                    <a:pt x="800" y="14380"/>
                    <a:pt x="914" y="16161"/>
                  </a:cubicBezTo>
                  <a:lnTo>
                    <a:pt x="914" y="16161"/>
                  </a:lnTo>
                  <a:cubicBezTo>
                    <a:pt x="1005" y="17941"/>
                    <a:pt x="1165" y="19493"/>
                    <a:pt x="1142" y="20726"/>
                  </a:cubicBezTo>
                  <a:lnTo>
                    <a:pt x="1142" y="20726"/>
                  </a:lnTo>
                  <a:cubicBezTo>
                    <a:pt x="1142" y="21958"/>
                    <a:pt x="868" y="23921"/>
                    <a:pt x="617" y="25816"/>
                  </a:cubicBezTo>
                  <a:lnTo>
                    <a:pt x="617" y="25816"/>
                  </a:lnTo>
                  <a:cubicBezTo>
                    <a:pt x="503" y="26775"/>
                    <a:pt x="366" y="27710"/>
                    <a:pt x="252" y="28532"/>
                  </a:cubicBezTo>
                  <a:lnTo>
                    <a:pt x="252" y="28532"/>
                  </a:lnTo>
                  <a:cubicBezTo>
                    <a:pt x="160" y="29331"/>
                    <a:pt x="46" y="30016"/>
                    <a:pt x="1" y="30495"/>
                  </a:cubicBezTo>
                  <a:lnTo>
                    <a:pt x="1" y="30495"/>
                  </a:lnTo>
                  <a:lnTo>
                    <a:pt x="800" y="30541"/>
                  </a:lnTo>
                  <a:cubicBezTo>
                    <a:pt x="936" y="30176"/>
                    <a:pt x="1096" y="29559"/>
                    <a:pt x="1233" y="28829"/>
                  </a:cubicBezTo>
                  <a:lnTo>
                    <a:pt x="1233" y="28829"/>
                  </a:lnTo>
                  <a:cubicBezTo>
                    <a:pt x="1393" y="28076"/>
                    <a:pt x="1553" y="27208"/>
                    <a:pt x="1713" y="26318"/>
                  </a:cubicBezTo>
                  <a:lnTo>
                    <a:pt x="1713" y="26318"/>
                  </a:lnTo>
                  <a:cubicBezTo>
                    <a:pt x="2009" y="24561"/>
                    <a:pt x="2283" y="22712"/>
                    <a:pt x="2352" y="21616"/>
                  </a:cubicBezTo>
                  <a:lnTo>
                    <a:pt x="2352" y="21616"/>
                  </a:lnTo>
                  <a:cubicBezTo>
                    <a:pt x="2420" y="20520"/>
                    <a:pt x="2306" y="19516"/>
                    <a:pt x="2146" y="18284"/>
                  </a:cubicBezTo>
                  <a:lnTo>
                    <a:pt x="2146" y="18284"/>
                  </a:lnTo>
                  <a:cubicBezTo>
                    <a:pt x="1986" y="17074"/>
                    <a:pt x="1758" y="15613"/>
                    <a:pt x="1804" y="13604"/>
                  </a:cubicBezTo>
                  <a:lnTo>
                    <a:pt x="1804" y="13604"/>
                  </a:lnTo>
                  <a:cubicBezTo>
                    <a:pt x="1827" y="12760"/>
                    <a:pt x="1941" y="11756"/>
                    <a:pt x="2169" y="10706"/>
                  </a:cubicBezTo>
                  <a:lnTo>
                    <a:pt x="2169" y="10706"/>
                  </a:lnTo>
                  <a:cubicBezTo>
                    <a:pt x="2397" y="9633"/>
                    <a:pt x="2785" y="8560"/>
                    <a:pt x="3242" y="7396"/>
                  </a:cubicBezTo>
                  <a:lnTo>
                    <a:pt x="3242" y="7396"/>
                  </a:lnTo>
                  <a:cubicBezTo>
                    <a:pt x="3470" y="6803"/>
                    <a:pt x="3721" y="6186"/>
                    <a:pt x="3904" y="5547"/>
                  </a:cubicBezTo>
                  <a:lnTo>
                    <a:pt x="3904" y="5547"/>
                  </a:lnTo>
                  <a:cubicBezTo>
                    <a:pt x="4132" y="4908"/>
                    <a:pt x="4292" y="4269"/>
                    <a:pt x="4429" y="3630"/>
                  </a:cubicBezTo>
                  <a:lnTo>
                    <a:pt x="4429" y="3630"/>
                  </a:lnTo>
                  <a:cubicBezTo>
                    <a:pt x="4725" y="2352"/>
                    <a:pt x="4885" y="1119"/>
                    <a:pt x="4977" y="1"/>
                  </a:cubicBezTo>
                  <a:lnTo>
                    <a:pt x="4977" y="1"/>
                  </a:lnTo>
                  <a:cubicBezTo>
                    <a:pt x="4771" y="1667"/>
                    <a:pt x="4246" y="3516"/>
                    <a:pt x="3470" y="52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9"/>
            <p:cNvSpPr/>
            <p:nvPr/>
          </p:nvSpPr>
          <p:spPr>
            <a:xfrm flipH="1">
              <a:off x="8869355" y="3209826"/>
              <a:ext cx="159975" cy="1054642"/>
            </a:xfrm>
            <a:custGeom>
              <a:avLst/>
              <a:gdLst/>
              <a:ahLst/>
              <a:cxnLst/>
              <a:rect l="l" t="t" r="r" b="b"/>
              <a:pathLst>
                <a:path w="7396" h="40242" extrusionOk="0">
                  <a:moveTo>
                    <a:pt x="5364" y="3903"/>
                  </a:moveTo>
                  <a:cubicBezTo>
                    <a:pt x="4520" y="5296"/>
                    <a:pt x="3561" y="6779"/>
                    <a:pt x="2808" y="8537"/>
                  </a:cubicBezTo>
                  <a:lnTo>
                    <a:pt x="2808" y="8537"/>
                  </a:lnTo>
                  <a:cubicBezTo>
                    <a:pt x="2420" y="9427"/>
                    <a:pt x="1986" y="10546"/>
                    <a:pt x="1644" y="11824"/>
                  </a:cubicBezTo>
                  <a:lnTo>
                    <a:pt x="1644" y="11824"/>
                  </a:lnTo>
                  <a:cubicBezTo>
                    <a:pt x="1279" y="13102"/>
                    <a:pt x="1028" y="14494"/>
                    <a:pt x="822" y="15887"/>
                  </a:cubicBezTo>
                  <a:lnTo>
                    <a:pt x="822" y="15887"/>
                  </a:lnTo>
                  <a:cubicBezTo>
                    <a:pt x="411" y="18626"/>
                    <a:pt x="183" y="21319"/>
                    <a:pt x="206" y="22871"/>
                  </a:cubicBezTo>
                  <a:lnTo>
                    <a:pt x="206" y="22871"/>
                  </a:lnTo>
                  <a:cubicBezTo>
                    <a:pt x="206" y="24423"/>
                    <a:pt x="0" y="27117"/>
                    <a:pt x="23" y="30244"/>
                  </a:cubicBezTo>
                  <a:lnTo>
                    <a:pt x="23" y="30244"/>
                  </a:lnTo>
                  <a:cubicBezTo>
                    <a:pt x="46" y="33394"/>
                    <a:pt x="320" y="36977"/>
                    <a:pt x="1050" y="40241"/>
                  </a:cubicBezTo>
                  <a:lnTo>
                    <a:pt x="1050" y="40241"/>
                  </a:lnTo>
                  <a:lnTo>
                    <a:pt x="2306" y="40081"/>
                  </a:lnTo>
                  <a:cubicBezTo>
                    <a:pt x="2397" y="39123"/>
                    <a:pt x="2511" y="37000"/>
                    <a:pt x="2648" y="34786"/>
                  </a:cubicBezTo>
                  <a:lnTo>
                    <a:pt x="2648" y="34786"/>
                  </a:lnTo>
                  <a:cubicBezTo>
                    <a:pt x="2808" y="32595"/>
                    <a:pt x="2990" y="30289"/>
                    <a:pt x="3036" y="28943"/>
                  </a:cubicBezTo>
                  <a:lnTo>
                    <a:pt x="3036" y="28943"/>
                  </a:lnTo>
                  <a:cubicBezTo>
                    <a:pt x="3082" y="27596"/>
                    <a:pt x="2945" y="26364"/>
                    <a:pt x="2785" y="24834"/>
                  </a:cubicBezTo>
                  <a:lnTo>
                    <a:pt x="2785" y="24834"/>
                  </a:lnTo>
                  <a:cubicBezTo>
                    <a:pt x="2625" y="23305"/>
                    <a:pt x="2443" y="21479"/>
                    <a:pt x="2488" y="18945"/>
                  </a:cubicBezTo>
                  <a:lnTo>
                    <a:pt x="2488" y="18945"/>
                  </a:lnTo>
                  <a:cubicBezTo>
                    <a:pt x="2488" y="17873"/>
                    <a:pt x="2580" y="16571"/>
                    <a:pt x="2739" y="15202"/>
                  </a:cubicBezTo>
                  <a:lnTo>
                    <a:pt x="2739" y="15202"/>
                  </a:lnTo>
                  <a:cubicBezTo>
                    <a:pt x="2899" y="13810"/>
                    <a:pt x="3150" y="12349"/>
                    <a:pt x="3584" y="10911"/>
                  </a:cubicBezTo>
                  <a:lnTo>
                    <a:pt x="3584" y="10911"/>
                  </a:lnTo>
                  <a:cubicBezTo>
                    <a:pt x="3995" y="9473"/>
                    <a:pt x="4565" y="8012"/>
                    <a:pt x="5090" y="6574"/>
                  </a:cubicBezTo>
                  <a:lnTo>
                    <a:pt x="5090" y="6574"/>
                  </a:lnTo>
                  <a:cubicBezTo>
                    <a:pt x="5638" y="5136"/>
                    <a:pt x="6163" y="3744"/>
                    <a:pt x="6597" y="2465"/>
                  </a:cubicBezTo>
                  <a:lnTo>
                    <a:pt x="6597" y="2465"/>
                  </a:lnTo>
                  <a:cubicBezTo>
                    <a:pt x="6894" y="1575"/>
                    <a:pt x="7168" y="754"/>
                    <a:pt x="7396" y="0"/>
                  </a:cubicBezTo>
                  <a:lnTo>
                    <a:pt x="7396" y="0"/>
                  </a:lnTo>
                  <a:cubicBezTo>
                    <a:pt x="6939" y="1256"/>
                    <a:pt x="6186" y="2534"/>
                    <a:pt x="5364" y="390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9"/>
            <p:cNvSpPr/>
            <p:nvPr/>
          </p:nvSpPr>
          <p:spPr>
            <a:xfrm flipH="1">
              <a:off x="8886636" y="3274422"/>
              <a:ext cx="112584" cy="988232"/>
            </a:xfrm>
            <a:custGeom>
              <a:avLst/>
              <a:gdLst/>
              <a:ahLst/>
              <a:cxnLst/>
              <a:rect l="l" t="t" r="r" b="b"/>
              <a:pathLst>
                <a:path w="5205" h="37708" extrusionOk="0">
                  <a:moveTo>
                    <a:pt x="2466" y="5935"/>
                  </a:moveTo>
                  <a:cubicBezTo>
                    <a:pt x="1987" y="6962"/>
                    <a:pt x="1530" y="7989"/>
                    <a:pt x="1188" y="9062"/>
                  </a:cubicBezTo>
                  <a:lnTo>
                    <a:pt x="1188" y="9062"/>
                  </a:lnTo>
                  <a:cubicBezTo>
                    <a:pt x="845" y="10135"/>
                    <a:pt x="594" y="11230"/>
                    <a:pt x="457" y="12326"/>
                  </a:cubicBezTo>
                  <a:lnTo>
                    <a:pt x="457" y="12326"/>
                  </a:lnTo>
                  <a:cubicBezTo>
                    <a:pt x="115" y="14951"/>
                    <a:pt x="115" y="17462"/>
                    <a:pt x="183" y="19699"/>
                  </a:cubicBezTo>
                  <a:lnTo>
                    <a:pt x="183" y="19699"/>
                  </a:lnTo>
                  <a:cubicBezTo>
                    <a:pt x="252" y="21913"/>
                    <a:pt x="412" y="23853"/>
                    <a:pt x="412" y="25382"/>
                  </a:cubicBezTo>
                  <a:lnTo>
                    <a:pt x="412" y="25382"/>
                  </a:lnTo>
                  <a:cubicBezTo>
                    <a:pt x="412" y="26934"/>
                    <a:pt x="229" y="29377"/>
                    <a:pt x="138" y="31773"/>
                  </a:cubicBezTo>
                  <a:lnTo>
                    <a:pt x="138" y="31773"/>
                  </a:lnTo>
                  <a:cubicBezTo>
                    <a:pt x="24" y="34170"/>
                    <a:pt x="1" y="36475"/>
                    <a:pt x="115" y="37708"/>
                  </a:cubicBezTo>
                  <a:lnTo>
                    <a:pt x="115" y="37708"/>
                  </a:lnTo>
                  <a:lnTo>
                    <a:pt x="914" y="37616"/>
                  </a:lnTo>
                  <a:cubicBezTo>
                    <a:pt x="1005" y="36658"/>
                    <a:pt x="1119" y="34535"/>
                    <a:pt x="1256" y="32321"/>
                  </a:cubicBezTo>
                  <a:lnTo>
                    <a:pt x="1256" y="32321"/>
                  </a:lnTo>
                  <a:cubicBezTo>
                    <a:pt x="1416" y="30130"/>
                    <a:pt x="1598" y="27824"/>
                    <a:pt x="1644" y="26478"/>
                  </a:cubicBezTo>
                  <a:lnTo>
                    <a:pt x="1644" y="26478"/>
                  </a:lnTo>
                  <a:cubicBezTo>
                    <a:pt x="1690" y="25131"/>
                    <a:pt x="1553" y="23899"/>
                    <a:pt x="1393" y="22369"/>
                  </a:cubicBezTo>
                  <a:lnTo>
                    <a:pt x="1393" y="22369"/>
                  </a:lnTo>
                  <a:cubicBezTo>
                    <a:pt x="1233" y="20840"/>
                    <a:pt x="1051" y="19014"/>
                    <a:pt x="1096" y="16480"/>
                  </a:cubicBezTo>
                  <a:lnTo>
                    <a:pt x="1096" y="16480"/>
                  </a:lnTo>
                  <a:cubicBezTo>
                    <a:pt x="1096" y="15408"/>
                    <a:pt x="1188" y="14106"/>
                    <a:pt x="1347" y="12737"/>
                  </a:cubicBezTo>
                  <a:lnTo>
                    <a:pt x="1347" y="12737"/>
                  </a:lnTo>
                  <a:cubicBezTo>
                    <a:pt x="1507" y="11345"/>
                    <a:pt x="1758" y="9884"/>
                    <a:pt x="2192" y="8446"/>
                  </a:cubicBezTo>
                  <a:lnTo>
                    <a:pt x="2192" y="8446"/>
                  </a:lnTo>
                  <a:cubicBezTo>
                    <a:pt x="2603" y="7008"/>
                    <a:pt x="3173" y="5547"/>
                    <a:pt x="3698" y="4109"/>
                  </a:cubicBezTo>
                  <a:lnTo>
                    <a:pt x="3698" y="4109"/>
                  </a:lnTo>
                  <a:cubicBezTo>
                    <a:pt x="4246" y="2671"/>
                    <a:pt x="4771" y="1279"/>
                    <a:pt x="5205" y="0"/>
                  </a:cubicBezTo>
                  <a:lnTo>
                    <a:pt x="5205" y="0"/>
                  </a:lnTo>
                  <a:cubicBezTo>
                    <a:pt x="4474" y="1872"/>
                    <a:pt x="3447" y="3904"/>
                    <a:pt x="2466" y="59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9"/>
            <p:cNvSpPr/>
            <p:nvPr/>
          </p:nvSpPr>
          <p:spPr>
            <a:xfrm flipH="1">
              <a:off x="8786901" y="3421564"/>
              <a:ext cx="223676" cy="830909"/>
            </a:xfrm>
            <a:custGeom>
              <a:avLst/>
              <a:gdLst/>
              <a:ahLst/>
              <a:cxnLst/>
              <a:rect l="l" t="t" r="r" b="b"/>
              <a:pathLst>
                <a:path w="10341" h="31705" extrusionOk="0">
                  <a:moveTo>
                    <a:pt x="9633" y="3561"/>
                  </a:moveTo>
                  <a:cubicBezTo>
                    <a:pt x="9268" y="4839"/>
                    <a:pt x="8811" y="6232"/>
                    <a:pt x="8309" y="7647"/>
                  </a:cubicBezTo>
                  <a:lnTo>
                    <a:pt x="8309" y="7647"/>
                  </a:lnTo>
                  <a:cubicBezTo>
                    <a:pt x="8081" y="8355"/>
                    <a:pt x="7716" y="9222"/>
                    <a:pt x="7214" y="10066"/>
                  </a:cubicBezTo>
                  <a:lnTo>
                    <a:pt x="7214" y="10066"/>
                  </a:lnTo>
                  <a:cubicBezTo>
                    <a:pt x="6734" y="10911"/>
                    <a:pt x="6049" y="11733"/>
                    <a:pt x="5410" y="12668"/>
                  </a:cubicBezTo>
                  <a:lnTo>
                    <a:pt x="5410" y="12668"/>
                  </a:lnTo>
                  <a:cubicBezTo>
                    <a:pt x="5068" y="13125"/>
                    <a:pt x="4771" y="13650"/>
                    <a:pt x="4497" y="14129"/>
                  </a:cubicBezTo>
                  <a:lnTo>
                    <a:pt x="4497" y="14129"/>
                  </a:lnTo>
                  <a:cubicBezTo>
                    <a:pt x="4223" y="14631"/>
                    <a:pt x="3995" y="15134"/>
                    <a:pt x="3813" y="15590"/>
                  </a:cubicBezTo>
                  <a:lnTo>
                    <a:pt x="3813" y="15590"/>
                  </a:lnTo>
                  <a:cubicBezTo>
                    <a:pt x="3425" y="16526"/>
                    <a:pt x="3151" y="17371"/>
                    <a:pt x="3014" y="17987"/>
                  </a:cubicBezTo>
                  <a:lnTo>
                    <a:pt x="3014" y="17987"/>
                  </a:lnTo>
                  <a:cubicBezTo>
                    <a:pt x="2717" y="19219"/>
                    <a:pt x="2055" y="21228"/>
                    <a:pt x="1393" y="23602"/>
                  </a:cubicBezTo>
                  <a:lnTo>
                    <a:pt x="1393" y="23602"/>
                  </a:lnTo>
                  <a:cubicBezTo>
                    <a:pt x="1051" y="24789"/>
                    <a:pt x="708" y="26067"/>
                    <a:pt x="434" y="27414"/>
                  </a:cubicBezTo>
                  <a:lnTo>
                    <a:pt x="434" y="27414"/>
                  </a:lnTo>
                  <a:cubicBezTo>
                    <a:pt x="161" y="28760"/>
                    <a:pt x="1" y="30175"/>
                    <a:pt x="24" y="31591"/>
                  </a:cubicBezTo>
                  <a:lnTo>
                    <a:pt x="24" y="31591"/>
                  </a:lnTo>
                  <a:lnTo>
                    <a:pt x="1279" y="31705"/>
                  </a:lnTo>
                  <a:cubicBezTo>
                    <a:pt x="1530" y="30974"/>
                    <a:pt x="2123" y="29399"/>
                    <a:pt x="2831" y="27779"/>
                  </a:cubicBezTo>
                  <a:lnTo>
                    <a:pt x="2831" y="27779"/>
                  </a:lnTo>
                  <a:cubicBezTo>
                    <a:pt x="3516" y="26135"/>
                    <a:pt x="4246" y="24424"/>
                    <a:pt x="4566" y="23374"/>
                  </a:cubicBezTo>
                  <a:lnTo>
                    <a:pt x="4566" y="23374"/>
                  </a:lnTo>
                  <a:cubicBezTo>
                    <a:pt x="4908" y="22346"/>
                    <a:pt x="5022" y="21342"/>
                    <a:pt x="5159" y="20110"/>
                  </a:cubicBezTo>
                  <a:lnTo>
                    <a:pt x="5159" y="20110"/>
                  </a:lnTo>
                  <a:cubicBezTo>
                    <a:pt x="5228" y="19493"/>
                    <a:pt x="5296" y="18831"/>
                    <a:pt x="5410" y="18078"/>
                  </a:cubicBezTo>
                  <a:lnTo>
                    <a:pt x="5410" y="18078"/>
                  </a:lnTo>
                  <a:cubicBezTo>
                    <a:pt x="5547" y="17348"/>
                    <a:pt x="5707" y="16503"/>
                    <a:pt x="6027" y="15590"/>
                  </a:cubicBezTo>
                  <a:lnTo>
                    <a:pt x="6027" y="15590"/>
                  </a:lnTo>
                  <a:cubicBezTo>
                    <a:pt x="6301" y="14814"/>
                    <a:pt x="6734" y="13970"/>
                    <a:pt x="7350" y="13034"/>
                  </a:cubicBezTo>
                  <a:lnTo>
                    <a:pt x="7350" y="13034"/>
                  </a:lnTo>
                  <a:cubicBezTo>
                    <a:pt x="7647" y="12554"/>
                    <a:pt x="7990" y="12052"/>
                    <a:pt x="8309" y="11504"/>
                  </a:cubicBezTo>
                  <a:lnTo>
                    <a:pt x="8309" y="11504"/>
                  </a:lnTo>
                  <a:cubicBezTo>
                    <a:pt x="8469" y="11231"/>
                    <a:pt x="8652" y="10934"/>
                    <a:pt x="8788" y="10614"/>
                  </a:cubicBezTo>
                  <a:lnTo>
                    <a:pt x="8788" y="10614"/>
                  </a:lnTo>
                  <a:cubicBezTo>
                    <a:pt x="8948" y="10317"/>
                    <a:pt x="9062" y="9998"/>
                    <a:pt x="9199" y="9678"/>
                  </a:cubicBezTo>
                  <a:lnTo>
                    <a:pt x="9199" y="9678"/>
                  </a:lnTo>
                  <a:cubicBezTo>
                    <a:pt x="9701" y="8423"/>
                    <a:pt x="10021" y="7053"/>
                    <a:pt x="10158" y="5752"/>
                  </a:cubicBezTo>
                  <a:lnTo>
                    <a:pt x="10158" y="5752"/>
                  </a:lnTo>
                  <a:cubicBezTo>
                    <a:pt x="10341" y="4429"/>
                    <a:pt x="10341" y="3196"/>
                    <a:pt x="10318" y="2078"/>
                  </a:cubicBezTo>
                  <a:lnTo>
                    <a:pt x="10318" y="2078"/>
                  </a:lnTo>
                  <a:cubicBezTo>
                    <a:pt x="10295" y="1324"/>
                    <a:pt x="10249" y="617"/>
                    <a:pt x="10181" y="0"/>
                  </a:cubicBezTo>
                  <a:lnTo>
                    <a:pt x="10181" y="0"/>
                  </a:lnTo>
                  <a:cubicBezTo>
                    <a:pt x="10226" y="1050"/>
                    <a:pt x="9998" y="2260"/>
                    <a:pt x="9633" y="356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9"/>
            <p:cNvSpPr/>
            <p:nvPr/>
          </p:nvSpPr>
          <p:spPr>
            <a:xfrm flipH="1">
              <a:off x="8786901" y="3475992"/>
              <a:ext cx="213293" cy="776476"/>
            </a:xfrm>
            <a:custGeom>
              <a:avLst/>
              <a:gdLst/>
              <a:ahLst/>
              <a:cxnLst/>
              <a:rect l="l" t="t" r="r" b="b"/>
              <a:pathLst>
                <a:path w="9861" h="29628" extrusionOk="0">
                  <a:moveTo>
                    <a:pt x="8879" y="5387"/>
                  </a:moveTo>
                  <a:cubicBezTo>
                    <a:pt x="8560" y="6300"/>
                    <a:pt x="8149" y="7191"/>
                    <a:pt x="7692" y="7989"/>
                  </a:cubicBezTo>
                  <a:lnTo>
                    <a:pt x="7692" y="7989"/>
                  </a:lnTo>
                  <a:cubicBezTo>
                    <a:pt x="7213" y="8811"/>
                    <a:pt x="6688" y="9519"/>
                    <a:pt x="6209" y="10249"/>
                  </a:cubicBezTo>
                  <a:lnTo>
                    <a:pt x="6209" y="10249"/>
                  </a:lnTo>
                  <a:cubicBezTo>
                    <a:pt x="5912" y="10683"/>
                    <a:pt x="5638" y="11139"/>
                    <a:pt x="5387" y="11596"/>
                  </a:cubicBezTo>
                  <a:lnTo>
                    <a:pt x="5387" y="11596"/>
                  </a:lnTo>
                  <a:cubicBezTo>
                    <a:pt x="5136" y="12052"/>
                    <a:pt x="4930" y="12509"/>
                    <a:pt x="4748" y="12965"/>
                  </a:cubicBezTo>
                  <a:lnTo>
                    <a:pt x="4748" y="12965"/>
                  </a:lnTo>
                  <a:cubicBezTo>
                    <a:pt x="4405" y="13901"/>
                    <a:pt x="4177" y="14814"/>
                    <a:pt x="3995" y="15682"/>
                  </a:cubicBezTo>
                  <a:lnTo>
                    <a:pt x="3995" y="15682"/>
                  </a:lnTo>
                  <a:cubicBezTo>
                    <a:pt x="3652" y="17416"/>
                    <a:pt x="3470" y="18968"/>
                    <a:pt x="3127" y="20155"/>
                  </a:cubicBezTo>
                  <a:lnTo>
                    <a:pt x="3127" y="20155"/>
                  </a:lnTo>
                  <a:cubicBezTo>
                    <a:pt x="2830" y="21342"/>
                    <a:pt x="2100" y="23168"/>
                    <a:pt x="1392" y="24949"/>
                  </a:cubicBezTo>
                  <a:lnTo>
                    <a:pt x="1392" y="24949"/>
                  </a:lnTo>
                  <a:cubicBezTo>
                    <a:pt x="1050" y="25862"/>
                    <a:pt x="730" y="26752"/>
                    <a:pt x="479" y="27551"/>
                  </a:cubicBezTo>
                  <a:lnTo>
                    <a:pt x="479" y="27551"/>
                  </a:lnTo>
                  <a:cubicBezTo>
                    <a:pt x="228" y="28350"/>
                    <a:pt x="69" y="29057"/>
                    <a:pt x="0" y="29559"/>
                  </a:cubicBezTo>
                  <a:lnTo>
                    <a:pt x="0" y="29559"/>
                  </a:lnTo>
                  <a:lnTo>
                    <a:pt x="799" y="29628"/>
                  </a:lnTo>
                  <a:cubicBezTo>
                    <a:pt x="1050" y="28897"/>
                    <a:pt x="1643" y="27322"/>
                    <a:pt x="2351" y="25702"/>
                  </a:cubicBezTo>
                  <a:lnTo>
                    <a:pt x="2351" y="25702"/>
                  </a:lnTo>
                  <a:cubicBezTo>
                    <a:pt x="3036" y="24058"/>
                    <a:pt x="3766" y="22347"/>
                    <a:pt x="4086" y="21297"/>
                  </a:cubicBezTo>
                  <a:lnTo>
                    <a:pt x="4086" y="21297"/>
                  </a:lnTo>
                  <a:cubicBezTo>
                    <a:pt x="4428" y="20269"/>
                    <a:pt x="4542" y="19265"/>
                    <a:pt x="4679" y="18033"/>
                  </a:cubicBezTo>
                  <a:lnTo>
                    <a:pt x="4679" y="18033"/>
                  </a:lnTo>
                  <a:cubicBezTo>
                    <a:pt x="4748" y="17416"/>
                    <a:pt x="4816" y="16754"/>
                    <a:pt x="4930" y="16001"/>
                  </a:cubicBezTo>
                  <a:lnTo>
                    <a:pt x="4930" y="16001"/>
                  </a:lnTo>
                  <a:cubicBezTo>
                    <a:pt x="5067" y="15271"/>
                    <a:pt x="5227" y="14426"/>
                    <a:pt x="5547" y="13513"/>
                  </a:cubicBezTo>
                  <a:lnTo>
                    <a:pt x="5547" y="13513"/>
                  </a:lnTo>
                  <a:cubicBezTo>
                    <a:pt x="5821" y="12737"/>
                    <a:pt x="6254" y="11893"/>
                    <a:pt x="6870" y="10957"/>
                  </a:cubicBezTo>
                  <a:lnTo>
                    <a:pt x="6870" y="10957"/>
                  </a:lnTo>
                  <a:cubicBezTo>
                    <a:pt x="7167" y="10477"/>
                    <a:pt x="7510" y="9975"/>
                    <a:pt x="7829" y="9427"/>
                  </a:cubicBezTo>
                  <a:lnTo>
                    <a:pt x="7829" y="9427"/>
                  </a:lnTo>
                  <a:cubicBezTo>
                    <a:pt x="7989" y="9154"/>
                    <a:pt x="8172" y="8857"/>
                    <a:pt x="8308" y="8537"/>
                  </a:cubicBezTo>
                  <a:lnTo>
                    <a:pt x="8308" y="8537"/>
                  </a:lnTo>
                  <a:cubicBezTo>
                    <a:pt x="8468" y="8240"/>
                    <a:pt x="8582" y="7921"/>
                    <a:pt x="8719" y="7601"/>
                  </a:cubicBezTo>
                  <a:lnTo>
                    <a:pt x="8719" y="7601"/>
                  </a:lnTo>
                  <a:cubicBezTo>
                    <a:pt x="9221" y="6346"/>
                    <a:pt x="9541" y="4976"/>
                    <a:pt x="9678" y="3675"/>
                  </a:cubicBezTo>
                  <a:lnTo>
                    <a:pt x="9678" y="3675"/>
                  </a:lnTo>
                  <a:cubicBezTo>
                    <a:pt x="9861" y="2352"/>
                    <a:pt x="9861" y="1119"/>
                    <a:pt x="9838" y="1"/>
                  </a:cubicBezTo>
                  <a:lnTo>
                    <a:pt x="9838" y="1"/>
                  </a:lnTo>
                  <a:cubicBezTo>
                    <a:pt x="9815" y="1667"/>
                    <a:pt x="9495" y="3561"/>
                    <a:pt x="8879" y="53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9"/>
            <p:cNvSpPr/>
            <p:nvPr/>
          </p:nvSpPr>
          <p:spPr>
            <a:xfrm flipH="1">
              <a:off x="8503008" y="3957958"/>
              <a:ext cx="594457" cy="983463"/>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9"/>
            <p:cNvSpPr/>
            <p:nvPr/>
          </p:nvSpPr>
          <p:spPr>
            <a:xfrm flipH="1">
              <a:off x="8547457" y="4449777"/>
              <a:ext cx="493726" cy="514165"/>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9"/>
            <p:cNvSpPr/>
            <p:nvPr/>
          </p:nvSpPr>
          <p:spPr>
            <a:xfrm flipH="1">
              <a:off x="8503005" y="3957958"/>
              <a:ext cx="370803" cy="902848"/>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9"/>
            <p:cNvSpPr/>
            <p:nvPr/>
          </p:nvSpPr>
          <p:spPr>
            <a:xfrm flipH="1">
              <a:off x="8843183" y="4339113"/>
              <a:ext cx="222681" cy="471997"/>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9"/>
            <p:cNvSpPr/>
            <p:nvPr/>
          </p:nvSpPr>
          <p:spPr>
            <a:xfrm flipH="1">
              <a:off x="8567204" y="3958692"/>
              <a:ext cx="382137" cy="762717"/>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2" name="Google Shape;2202;p19"/>
            <p:cNvGrpSpPr/>
            <p:nvPr/>
          </p:nvGrpSpPr>
          <p:grpSpPr>
            <a:xfrm flipH="1">
              <a:off x="8333266" y="2350451"/>
              <a:ext cx="702645" cy="2346115"/>
              <a:chOff x="12111431" y="2541073"/>
              <a:chExt cx="1033302" cy="2847919"/>
            </a:xfrm>
          </p:grpSpPr>
          <p:sp>
            <p:nvSpPr>
              <p:cNvPr id="2203" name="Google Shape;2203;p19"/>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9"/>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5" name="Google Shape;2205;p19"/>
          <p:cNvGrpSpPr/>
          <p:nvPr/>
        </p:nvGrpSpPr>
        <p:grpSpPr>
          <a:xfrm flipH="1">
            <a:off x="8132574" y="4527999"/>
            <a:ext cx="1248959" cy="492362"/>
            <a:chOff x="12680715" y="5206674"/>
            <a:chExt cx="1248959" cy="492362"/>
          </a:xfrm>
        </p:grpSpPr>
        <p:sp>
          <p:nvSpPr>
            <p:cNvPr id="2206" name="Google Shape;2206;p19"/>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9"/>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9"/>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9"/>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9"/>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9"/>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19"/>
          <p:cNvSpPr/>
          <p:nvPr/>
        </p:nvSpPr>
        <p:spPr>
          <a:xfrm rot="2297280" flipH="1">
            <a:off x="7749403" y="4177976"/>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3" name="Google Shape;2213;p19"/>
          <p:cNvGrpSpPr/>
          <p:nvPr/>
        </p:nvGrpSpPr>
        <p:grpSpPr>
          <a:xfrm rot="684941" flipH="1">
            <a:off x="8453673" y="1716947"/>
            <a:ext cx="702700" cy="2346079"/>
            <a:chOff x="12111431" y="2541073"/>
            <a:chExt cx="1033302" cy="2847919"/>
          </a:xfrm>
        </p:grpSpPr>
        <p:sp>
          <p:nvSpPr>
            <p:cNvPr id="2214" name="Google Shape;2214;p19"/>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9"/>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9"/>
          <p:cNvSpPr/>
          <p:nvPr/>
        </p:nvSpPr>
        <p:spPr>
          <a:xfrm>
            <a:off x="7426761" y="4608594"/>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9"/>
          <p:cNvSpPr/>
          <p:nvPr/>
        </p:nvSpPr>
        <p:spPr>
          <a:xfrm flipH="1">
            <a:off x="7537986" y="4608594"/>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9"/>
          <p:cNvGrpSpPr/>
          <p:nvPr/>
        </p:nvGrpSpPr>
        <p:grpSpPr>
          <a:xfrm flipH="1">
            <a:off x="8521349" y="4839324"/>
            <a:ext cx="1248959" cy="492362"/>
            <a:chOff x="12680715" y="5206674"/>
            <a:chExt cx="1248959" cy="492362"/>
          </a:xfrm>
        </p:grpSpPr>
        <p:sp>
          <p:nvSpPr>
            <p:cNvPr id="2219" name="Google Shape;2219;p19"/>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9"/>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9"/>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9"/>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9"/>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9"/>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9"/>
          <p:cNvGrpSpPr/>
          <p:nvPr/>
        </p:nvGrpSpPr>
        <p:grpSpPr>
          <a:xfrm flipH="1">
            <a:off x="3428249" y="4761874"/>
            <a:ext cx="1248959" cy="492362"/>
            <a:chOff x="12680715" y="5206674"/>
            <a:chExt cx="1248959" cy="492362"/>
          </a:xfrm>
        </p:grpSpPr>
        <p:sp>
          <p:nvSpPr>
            <p:cNvPr id="2226" name="Google Shape;2226;p19"/>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9"/>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9"/>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9"/>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9"/>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9"/>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2" name="Google Shape;2232;p19"/>
          <p:cNvSpPr/>
          <p:nvPr/>
        </p:nvSpPr>
        <p:spPr>
          <a:xfrm>
            <a:off x="3098611" y="4527994"/>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3" name="Google Shape;2233;p19"/>
          <p:cNvGrpSpPr/>
          <p:nvPr/>
        </p:nvGrpSpPr>
        <p:grpSpPr>
          <a:xfrm flipH="1">
            <a:off x="5468292" y="4768911"/>
            <a:ext cx="463791" cy="199524"/>
            <a:chOff x="3170025" y="4972625"/>
            <a:chExt cx="339550" cy="146075"/>
          </a:xfrm>
        </p:grpSpPr>
        <p:sp>
          <p:nvSpPr>
            <p:cNvPr id="2234" name="Google Shape;2234;p19"/>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9"/>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9"/>
          <p:cNvGrpSpPr/>
          <p:nvPr/>
        </p:nvGrpSpPr>
        <p:grpSpPr>
          <a:xfrm rot="-1716529" flipH="1">
            <a:off x="8128461" y="3317029"/>
            <a:ext cx="798433" cy="1335208"/>
            <a:chOff x="2052700" y="3351500"/>
            <a:chExt cx="1434025" cy="2398100"/>
          </a:xfrm>
        </p:grpSpPr>
        <p:sp>
          <p:nvSpPr>
            <p:cNvPr id="2237" name="Google Shape;2237;p19"/>
            <p:cNvSpPr/>
            <p:nvPr/>
          </p:nvSpPr>
          <p:spPr>
            <a:xfrm>
              <a:off x="2052700" y="3467625"/>
              <a:ext cx="1345000" cy="2281975"/>
            </a:xfrm>
            <a:custGeom>
              <a:avLst/>
              <a:gdLst/>
              <a:ahLst/>
              <a:cxnLst/>
              <a:rect l="l" t="t" r="r" b="b"/>
              <a:pathLst>
                <a:path w="53800" h="91279" extrusionOk="0">
                  <a:moveTo>
                    <a:pt x="53800" y="0"/>
                  </a:moveTo>
                  <a:lnTo>
                    <a:pt x="53800" y="0"/>
                  </a:lnTo>
                  <a:cubicBezTo>
                    <a:pt x="52133" y="1575"/>
                    <a:pt x="50559" y="3242"/>
                    <a:pt x="49143" y="4999"/>
                  </a:cubicBezTo>
                  <a:cubicBezTo>
                    <a:pt x="47728" y="6802"/>
                    <a:pt x="46382" y="8651"/>
                    <a:pt x="45172" y="10591"/>
                  </a:cubicBezTo>
                  <a:cubicBezTo>
                    <a:pt x="42798" y="14494"/>
                    <a:pt x="40812" y="18626"/>
                    <a:pt x="39123" y="22871"/>
                  </a:cubicBezTo>
                  <a:cubicBezTo>
                    <a:pt x="35722" y="31362"/>
                    <a:pt x="33554" y="40241"/>
                    <a:pt x="31020" y="48961"/>
                  </a:cubicBezTo>
                  <a:cubicBezTo>
                    <a:pt x="29788" y="53343"/>
                    <a:pt x="28441" y="57680"/>
                    <a:pt x="26820" y="61902"/>
                  </a:cubicBezTo>
                  <a:cubicBezTo>
                    <a:pt x="26044" y="64025"/>
                    <a:pt x="25154" y="66102"/>
                    <a:pt x="24218" y="68157"/>
                  </a:cubicBezTo>
                  <a:cubicBezTo>
                    <a:pt x="23259" y="70211"/>
                    <a:pt x="22210" y="72219"/>
                    <a:pt x="20908" y="74023"/>
                  </a:cubicBezTo>
                  <a:cubicBezTo>
                    <a:pt x="19585" y="75849"/>
                    <a:pt x="18010" y="77469"/>
                    <a:pt x="16321" y="78953"/>
                  </a:cubicBezTo>
                  <a:cubicBezTo>
                    <a:pt x="14609" y="80437"/>
                    <a:pt x="12805" y="81829"/>
                    <a:pt x="11025" y="83221"/>
                  </a:cubicBezTo>
                  <a:cubicBezTo>
                    <a:pt x="7442" y="86029"/>
                    <a:pt x="3744" y="88676"/>
                    <a:pt x="0" y="91279"/>
                  </a:cubicBezTo>
                  <a:cubicBezTo>
                    <a:pt x="3881" y="88882"/>
                    <a:pt x="7624" y="86303"/>
                    <a:pt x="11322" y="83632"/>
                  </a:cubicBezTo>
                  <a:cubicBezTo>
                    <a:pt x="13148" y="82285"/>
                    <a:pt x="14974" y="80916"/>
                    <a:pt x="16731" y="79455"/>
                  </a:cubicBezTo>
                  <a:cubicBezTo>
                    <a:pt x="18489" y="77971"/>
                    <a:pt x="20155" y="76351"/>
                    <a:pt x="21548" y="74502"/>
                  </a:cubicBezTo>
                  <a:cubicBezTo>
                    <a:pt x="22940" y="72653"/>
                    <a:pt x="24036" y="70622"/>
                    <a:pt x="25040" y="68545"/>
                  </a:cubicBezTo>
                  <a:cubicBezTo>
                    <a:pt x="25999" y="66490"/>
                    <a:pt x="26934" y="64390"/>
                    <a:pt x="27733" y="62245"/>
                  </a:cubicBezTo>
                  <a:cubicBezTo>
                    <a:pt x="29399" y="57999"/>
                    <a:pt x="30746" y="53640"/>
                    <a:pt x="32024" y="49257"/>
                  </a:cubicBezTo>
                  <a:cubicBezTo>
                    <a:pt x="33280" y="44875"/>
                    <a:pt x="34444" y="40470"/>
                    <a:pt x="35699" y="36110"/>
                  </a:cubicBezTo>
                  <a:cubicBezTo>
                    <a:pt x="36909" y="31727"/>
                    <a:pt x="38279" y="27413"/>
                    <a:pt x="39876" y="23168"/>
                  </a:cubicBezTo>
                  <a:cubicBezTo>
                    <a:pt x="40652" y="21022"/>
                    <a:pt x="41543" y="18945"/>
                    <a:pt x="42478" y="16891"/>
                  </a:cubicBezTo>
                  <a:cubicBezTo>
                    <a:pt x="43437" y="14814"/>
                    <a:pt x="44487" y="12828"/>
                    <a:pt x="45605" y="10865"/>
                  </a:cubicBezTo>
                  <a:cubicBezTo>
                    <a:pt x="46747" y="8902"/>
                    <a:pt x="48002" y="7008"/>
                    <a:pt x="49349" y="5182"/>
                  </a:cubicBezTo>
                  <a:cubicBezTo>
                    <a:pt x="50718" y="3378"/>
                    <a:pt x="52202" y="1644"/>
                    <a:pt x="5380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9"/>
            <p:cNvSpPr/>
            <p:nvPr/>
          </p:nvSpPr>
          <p:spPr>
            <a:xfrm>
              <a:off x="2191925" y="4727350"/>
              <a:ext cx="429725" cy="477300"/>
            </a:xfrm>
            <a:custGeom>
              <a:avLst/>
              <a:gdLst/>
              <a:ahLst/>
              <a:cxnLst/>
              <a:rect l="l" t="t" r="r" b="b"/>
              <a:pathLst>
                <a:path w="17189" h="19092" extrusionOk="0">
                  <a:moveTo>
                    <a:pt x="3716" y="1"/>
                  </a:moveTo>
                  <a:cubicBezTo>
                    <a:pt x="3627" y="1"/>
                    <a:pt x="3537" y="4"/>
                    <a:pt x="3447" y="10"/>
                  </a:cubicBezTo>
                  <a:cubicBezTo>
                    <a:pt x="1713" y="101"/>
                    <a:pt x="1" y="1836"/>
                    <a:pt x="549" y="3502"/>
                  </a:cubicBezTo>
                  <a:cubicBezTo>
                    <a:pt x="708" y="4004"/>
                    <a:pt x="1028" y="4415"/>
                    <a:pt x="1348" y="4826"/>
                  </a:cubicBezTo>
                  <a:cubicBezTo>
                    <a:pt x="2968" y="6766"/>
                    <a:pt x="4954" y="8432"/>
                    <a:pt x="7145" y="9710"/>
                  </a:cubicBezTo>
                  <a:cubicBezTo>
                    <a:pt x="8857" y="10715"/>
                    <a:pt x="10706" y="11491"/>
                    <a:pt x="12304" y="12678"/>
                  </a:cubicBezTo>
                  <a:cubicBezTo>
                    <a:pt x="14541" y="14275"/>
                    <a:pt x="16024" y="16558"/>
                    <a:pt x="16983" y="19091"/>
                  </a:cubicBezTo>
                  <a:cubicBezTo>
                    <a:pt x="17188" y="12769"/>
                    <a:pt x="12897" y="5921"/>
                    <a:pt x="8195" y="2041"/>
                  </a:cubicBezTo>
                  <a:cubicBezTo>
                    <a:pt x="6896" y="980"/>
                    <a:pt x="5370" y="1"/>
                    <a:pt x="3716"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9"/>
            <p:cNvSpPr/>
            <p:nvPr/>
          </p:nvSpPr>
          <p:spPr>
            <a:xfrm>
              <a:off x="2617050" y="5102425"/>
              <a:ext cx="482225" cy="143550"/>
            </a:xfrm>
            <a:custGeom>
              <a:avLst/>
              <a:gdLst/>
              <a:ahLst/>
              <a:cxnLst/>
              <a:rect l="l" t="t" r="r" b="b"/>
              <a:pathLst>
                <a:path w="19289" h="5742" extrusionOk="0">
                  <a:moveTo>
                    <a:pt x="11687" y="0"/>
                  </a:moveTo>
                  <a:cubicBezTo>
                    <a:pt x="7507" y="0"/>
                    <a:pt x="2896" y="1224"/>
                    <a:pt x="1" y="3974"/>
                  </a:cubicBezTo>
                  <a:cubicBezTo>
                    <a:pt x="1359" y="3465"/>
                    <a:pt x="2769" y="3154"/>
                    <a:pt x="4195" y="3154"/>
                  </a:cubicBezTo>
                  <a:cubicBezTo>
                    <a:pt x="4879" y="3154"/>
                    <a:pt x="5567" y="3226"/>
                    <a:pt x="6255" y="3381"/>
                  </a:cubicBezTo>
                  <a:cubicBezTo>
                    <a:pt x="7807" y="3700"/>
                    <a:pt x="9245" y="4408"/>
                    <a:pt x="10729" y="4887"/>
                  </a:cubicBezTo>
                  <a:cubicBezTo>
                    <a:pt x="12465" y="5445"/>
                    <a:pt x="14295" y="5742"/>
                    <a:pt x="16117" y="5742"/>
                  </a:cubicBezTo>
                  <a:cubicBezTo>
                    <a:pt x="16307" y="5742"/>
                    <a:pt x="16497" y="5738"/>
                    <a:pt x="16686" y="5732"/>
                  </a:cubicBezTo>
                  <a:cubicBezTo>
                    <a:pt x="17097" y="5732"/>
                    <a:pt x="17508" y="5686"/>
                    <a:pt x="17873" y="5526"/>
                  </a:cubicBezTo>
                  <a:cubicBezTo>
                    <a:pt x="19151" y="4979"/>
                    <a:pt x="19288" y="3038"/>
                    <a:pt x="18421" y="1943"/>
                  </a:cubicBezTo>
                  <a:cubicBezTo>
                    <a:pt x="17576" y="870"/>
                    <a:pt x="16115" y="436"/>
                    <a:pt x="14746" y="231"/>
                  </a:cubicBezTo>
                  <a:cubicBezTo>
                    <a:pt x="13777" y="79"/>
                    <a:pt x="12746" y="0"/>
                    <a:pt x="11687"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9"/>
            <p:cNvSpPr/>
            <p:nvPr/>
          </p:nvSpPr>
          <p:spPr>
            <a:xfrm>
              <a:off x="2373975" y="4428350"/>
              <a:ext cx="416000" cy="461875"/>
            </a:xfrm>
            <a:custGeom>
              <a:avLst/>
              <a:gdLst/>
              <a:ahLst/>
              <a:cxnLst/>
              <a:rect l="l" t="t" r="r" b="b"/>
              <a:pathLst>
                <a:path w="16640" h="18475" extrusionOk="0">
                  <a:moveTo>
                    <a:pt x="3625" y="0"/>
                  </a:moveTo>
                  <a:cubicBezTo>
                    <a:pt x="3535" y="0"/>
                    <a:pt x="3446" y="3"/>
                    <a:pt x="3355" y="9"/>
                  </a:cubicBezTo>
                  <a:cubicBezTo>
                    <a:pt x="1666" y="100"/>
                    <a:pt x="0" y="1789"/>
                    <a:pt x="525" y="3387"/>
                  </a:cubicBezTo>
                  <a:cubicBezTo>
                    <a:pt x="685" y="3867"/>
                    <a:pt x="1004" y="4277"/>
                    <a:pt x="1324" y="4665"/>
                  </a:cubicBezTo>
                  <a:cubicBezTo>
                    <a:pt x="2899" y="6537"/>
                    <a:pt x="4793" y="8158"/>
                    <a:pt x="6916" y="9390"/>
                  </a:cubicBezTo>
                  <a:cubicBezTo>
                    <a:pt x="8560" y="10372"/>
                    <a:pt x="10363" y="11125"/>
                    <a:pt x="11915" y="12266"/>
                  </a:cubicBezTo>
                  <a:cubicBezTo>
                    <a:pt x="14061" y="13818"/>
                    <a:pt x="15521" y="16010"/>
                    <a:pt x="16434" y="18475"/>
                  </a:cubicBezTo>
                  <a:cubicBezTo>
                    <a:pt x="16640" y="12358"/>
                    <a:pt x="12486" y="5738"/>
                    <a:pt x="7921" y="1972"/>
                  </a:cubicBezTo>
                  <a:cubicBezTo>
                    <a:pt x="6689" y="935"/>
                    <a:pt x="5212" y="0"/>
                    <a:pt x="362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9"/>
            <p:cNvSpPr/>
            <p:nvPr/>
          </p:nvSpPr>
          <p:spPr>
            <a:xfrm>
              <a:off x="2785400" y="4791050"/>
              <a:ext cx="466225" cy="138800"/>
            </a:xfrm>
            <a:custGeom>
              <a:avLst/>
              <a:gdLst/>
              <a:ahLst/>
              <a:cxnLst/>
              <a:rect l="l" t="t" r="r" b="b"/>
              <a:pathLst>
                <a:path w="18649" h="5552" extrusionOk="0">
                  <a:moveTo>
                    <a:pt x="11318" y="0"/>
                  </a:moveTo>
                  <a:cubicBezTo>
                    <a:pt x="7273" y="0"/>
                    <a:pt x="2807" y="1191"/>
                    <a:pt x="0" y="3853"/>
                  </a:cubicBezTo>
                  <a:cubicBezTo>
                    <a:pt x="1325" y="3354"/>
                    <a:pt x="2713" y="3057"/>
                    <a:pt x="4114" y="3057"/>
                  </a:cubicBezTo>
                  <a:cubicBezTo>
                    <a:pt x="4766" y="3057"/>
                    <a:pt x="5420" y="3122"/>
                    <a:pt x="6072" y="3259"/>
                  </a:cubicBezTo>
                  <a:cubicBezTo>
                    <a:pt x="7555" y="3602"/>
                    <a:pt x="8948" y="4263"/>
                    <a:pt x="10386" y="4720"/>
                  </a:cubicBezTo>
                  <a:cubicBezTo>
                    <a:pt x="12050" y="5275"/>
                    <a:pt x="13806" y="5552"/>
                    <a:pt x="15555" y="5552"/>
                  </a:cubicBezTo>
                  <a:cubicBezTo>
                    <a:pt x="15749" y="5552"/>
                    <a:pt x="15944" y="5549"/>
                    <a:pt x="16138" y="5542"/>
                  </a:cubicBezTo>
                  <a:cubicBezTo>
                    <a:pt x="16526" y="5542"/>
                    <a:pt x="16937" y="5519"/>
                    <a:pt x="17302" y="5359"/>
                  </a:cubicBezTo>
                  <a:cubicBezTo>
                    <a:pt x="18534" y="4811"/>
                    <a:pt x="18648" y="2962"/>
                    <a:pt x="17827" y="1890"/>
                  </a:cubicBezTo>
                  <a:cubicBezTo>
                    <a:pt x="17005" y="840"/>
                    <a:pt x="15590" y="429"/>
                    <a:pt x="14266" y="223"/>
                  </a:cubicBezTo>
                  <a:cubicBezTo>
                    <a:pt x="13332" y="76"/>
                    <a:pt x="12339" y="0"/>
                    <a:pt x="11318"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9"/>
            <p:cNvSpPr/>
            <p:nvPr/>
          </p:nvSpPr>
          <p:spPr>
            <a:xfrm>
              <a:off x="2455575" y="4129400"/>
              <a:ext cx="416000" cy="461825"/>
            </a:xfrm>
            <a:custGeom>
              <a:avLst/>
              <a:gdLst/>
              <a:ahLst/>
              <a:cxnLst/>
              <a:rect l="l" t="t" r="r" b="b"/>
              <a:pathLst>
                <a:path w="16640" h="18473" extrusionOk="0">
                  <a:moveTo>
                    <a:pt x="3575" y="1"/>
                  </a:moveTo>
                  <a:cubicBezTo>
                    <a:pt x="3502" y="1"/>
                    <a:pt x="3429" y="3"/>
                    <a:pt x="3355" y="7"/>
                  </a:cubicBezTo>
                  <a:cubicBezTo>
                    <a:pt x="1666" y="98"/>
                    <a:pt x="0" y="1787"/>
                    <a:pt x="525" y="3408"/>
                  </a:cubicBezTo>
                  <a:cubicBezTo>
                    <a:pt x="685" y="3887"/>
                    <a:pt x="1004" y="4275"/>
                    <a:pt x="1324" y="4663"/>
                  </a:cubicBezTo>
                  <a:cubicBezTo>
                    <a:pt x="2899" y="6557"/>
                    <a:pt x="4793" y="8155"/>
                    <a:pt x="6916" y="9411"/>
                  </a:cubicBezTo>
                  <a:cubicBezTo>
                    <a:pt x="8560" y="10369"/>
                    <a:pt x="10363" y="11123"/>
                    <a:pt x="11915" y="12264"/>
                  </a:cubicBezTo>
                  <a:cubicBezTo>
                    <a:pt x="14061" y="13816"/>
                    <a:pt x="15521" y="16030"/>
                    <a:pt x="16457" y="18472"/>
                  </a:cubicBezTo>
                  <a:cubicBezTo>
                    <a:pt x="16640" y="12355"/>
                    <a:pt x="12486" y="5736"/>
                    <a:pt x="7921" y="1970"/>
                  </a:cubicBezTo>
                  <a:cubicBezTo>
                    <a:pt x="6676" y="943"/>
                    <a:pt x="5181" y="1"/>
                    <a:pt x="357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9"/>
            <p:cNvSpPr/>
            <p:nvPr/>
          </p:nvSpPr>
          <p:spPr>
            <a:xfrm>
              <a:off x="2867000" y="4492250"/>
              <a:ext cx="466800" cy="139025"/>
            </a:xfrm>
            <a:custGeom>
              <a:avLst/>
              <a:gdLst/>
              <a:ahLst/>
              <a:cxnLst/>
              <a:rect l="l" t="t" r="r" b="b"/>
              <a:pathLst>
                <a:path w="18672" h="5561" extrusionOk="0">
                  <a:moveTo>
                    <a:pt x="11352" y="1"/>
                  </a:moveTo>
                  <a:cubicBezTo>
                    <a:pt x="7298" y="1"/>
                    <a:pt x="2815" y="1180"/>
                    <a:pt x="0" y="3867"/>
                  </a:cubicBezTo>
                  <a:cubicBezTo>
                    <a:pt x="1312" y="3358"/>
                    <a:pt x="2687" y="3057"/>
                    <a:pt x="4075" y="3057"/>
                  </a:cubicBezTo>
                  <a:cubicBezTo>
                    <a:pt x="4740" y="3057"/>
                    <a:pt x="5407" y="3126"/>
                    <a:pt x="6072" y="3274"/>
                  </a:cubicBezTo>
                  <a:cubicBezTo>
                    <a:pt x="7555" y="3593"/>
                    <a:pt x="8948" y="4255"/>
                    <a:pt x="10386" y="4734"/>
                  </a:cubicBezTo>
                  <a:cubicBezTo>
                    <a:pt x="12103" y="5285"/>
                    <a:pt x="13918" y="5561"/>
                    <a:pt x="15722" y="5561"/>
                  </a:cubicBezTo>
                  <a:cubicBezTo>
                    <a:pt x="15860" y="5561"/>
                    <a:pt x="15999" y="5559"/>
                    <a:pt x="16138" y="5556"/>
                  </a:cubicBezTo>
                  <a:cubicBezTo>
                    <a:pt x="16526" y="5533"/>
                    <a:pt x="16937" y="5510"/>
                    <a:pt x="17302" y="5351"/>
                  </a:cubicBezTo>
                  <a:cubicBezTo>
                    <a:pt x="18534" y="4826"/>
                    <a:pt x="18671" y="2954"/>
                    <a:pt x="17827" y="1904"/>
                  </a:cubicBezTo>
                  <a:cubicBezTo>
                    <a:pt x="17005" y="831"/>
                    <a:pt x="15590" y="420"/>
                    <a:pt x="14266" y="215"/>
                  </a:cubicBezTo>
                  <a:cubicBezTo>
                    <a:pt x="13343" y="74"/>
                    <a:pt x="12361" y="1"/>
                    <a:pt x="11352"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9"/>
            <p:cNvSpPr/>
            <p:nvPr/>
          </p:nvSpPr>
          <p:spPr>
            <a:xfrm>
              <a:off x="2621050" y="3902825"/>
              <a:ext cx="341275" cy="379100"/>
            </a:xfrm>
            <a:custGeom>
              <a:avLst/>
              <a:gdLst/>
              <a:ahLst/>
              <a:cxnLst/>
              <a:rect l="l" t="t" r="r" b="b"/>
              <a:pathLst>
                <a:path w="13651" h="15164" extrusionOk="0">
                  <a:moveTo>
                    <a:pt x="2981" y="1"/>
                  </a:moveTo>
                  <a:cubicBezTo>
                    <a:pt x="2908" y="1"/>
                    <a:pt x="2835" y="3"/>
                    <a:pt x="2762" y="8"/>
                  </a:cubicBezTo>
                  <a:cubicBezTo>
                    <a:pt x="1370" y="76"/>
                    <a:pt x="0" y="1469"/>
                    <a:pt x="434" y="2793"/>
                  </a:cubicBezTo>
                  <a:cubicBezTo>
                    <a:pt x="571" y="3181"/>
                    <a:pt x="822" y="3500"/>
                    <a:pt x="1073" y="3820"/>
                  </a:cubicBezTo>
                  <a:cubicBezTo>
                    <a:pt x="2374" y="5372"/>
                    <a:pt x="3926" y="6696"/>
                    <a:pt x="5661" y="7700"/>
                  </a:cubicBezTo>
                  <a:cubicBezTo>
                    <a:pt x="7031" y="8499"/>
                    <a:pt x="8492" y="9138"/>
                    <a:pt x="9770" y="10051"/>
                  </a:cubicBezTo>
                  <a:cubicBezTo>
                    <a:pt x="11550" y="11329"/>
                    <a:pt x="12714" y="13133"/>
                    <a:pt x="13490" y="15164"/>
                  </a:cubicBezTo>
                  <a:cubicBezTo>
                    <a:pt x="13650" y="10142"/>
                    <a:pt x="10249" y="4710"/>
                    <a:pt x="6506" y="1606"/>
                  </a:cubicBezTo>
                  <a:cubicBezTo>
                    <a:pt x="5489" y="762"/>
                    <a:pt x="4288" y="1"/>
                    <a:pt x="2981"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9"/>
            <p:cNvSpPr/>
            <p:nvPr/>
          </p:nvSpPr>
          <p:spPr>
            <a:xfrm>
              <a:off x="2958300" y="4200375"/>
              <a:ext cx="382925" cy="114225"/>
            </a:xfrm>
            <a:custGeom>
              <a:avLst/>
              <a:gdLst/>
              <a:ahLst/>
              <a:cxnLst/>
              <a:rect l="l" t="t" r="r" b="b"/>
              <a:pathLst>
                <a:path w="15317" h="4569" extrusionOk="0">
                  <a:moveTo>
                    <a:pt x="9315" y="1"/>
                  </a:moveTo>
                  <a:cubicBezTo>
                    <a:pt x="5997" y="1"/>
                    <a:pt x="2319" y="979"/>
                    <a:pt x="0" y="3171"/>
                  </a:cubicBezTo>
                  <a:cubicBezTo>
                    <a:pt x="1077" y="2756"/>
                    <a:pt x="2205" y="2506"/>
                    <a:pt x="3336" y="2506"/>
                  </a:cubicBezTo>
                  <a:cubicBezTo>
                    <a:pt x="3884" y="2506"/>
                    <a:pt x="4432" y="2565"/>
                    <a:pt x="4976" y="2691"/>
                  </a:cubicBezTo>
                  <a:cubicBezTo>
                    <a:pt x="6209" y="2942"/>
                    <a:pt x="7350" y="3490"/>
                    <a:pt x="8537" y="3878"/>
                  </a:cubicBezTo>
                  <a:cubicBezTo>
                    <a:pt x="9918" y="4339"/>
                    <a:pt x="11395" y="4569"/>
                    <a:pt x="12862" y="4569"/>
                  </a:cubicBezTo>
                  <a:cubicBezTo>
                    <a:pt x="12995" y="4569"/>
                    <a:pt x="13129" y="4567"/>
                    <a:pt x="13262" y="4563"/>
                  </a:cubicBezTo>
                  <a:cubicBezTo>
                    <a:pt x="13581" y="4540"/>
                    <a:pt x="13901" y="4517"/>
                    <a:pt x="14198" y="4403"/>
                  </a:cubicBezTo>
                  <a:cubicBezTo>
                    <a:pt x="15225" y="3947"/>
                    <a:pt x="15316" y="2417"/>
                    <a:pt x="14631" y="1550"/>
                  </a:cubicBezTo>
                  <a:cubicBezTo>
                    <a:pt x="13947" y="683"/>
                    <a:pt x="12805" y="340"/>
                    <a:pt x="11710" y="181"/>
                  </a:cubicBezTo>
                  <a:cubicBezTo>
                    <a:pt x="10952" y="62"/>
                    <a:pt x="10145" y="1"/>
                    <a:pt x="931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9"/>
            <p:cNvSpPr/>
            <p:nvPr/>
          </p:nvSpPr>
          <p:spPr>
            <a:xfrm>
              <a:off x="2823625" y="3735100"/>
              <a:ext cx="235700" cy="261525"/>
            </a:xfrm>
            <a:custGeom>
              <a:avLst/>
              <a:gdLst/>
              <a:ahLst/>
              <a:cxnLst/>
              <a:rect l="l" t="t" r="r" b="b"/>
              <a:pathLst>
                <a:path w="9428" h="10461" extrusionOk="0">
                  <a:moveTo>
                    <a:pt x="2075" y="1"/>
                  </a:moveTo>
                  <a:cubicBezTo>
                    <a:pt x="2023" y="1"/>
                    <a:pt x="1971" y="3"/>
                    <a:pt x="1918" y="6"/>
                  </a:cubicBezTo>
                  <a:cubicBezTo>
                    <a:pt x="936" y="52"/>
                    <a:pt x="0" y="1011"/>
                    <a:pt x="320" y="1924"/>
                  </a:cubicBezTo>
                  <a:cubicBezTo>
                    <a:pt x="389" y="2198"/>
                    <a:pt x="571" y="2426"/>
                    <a:pt x="754" y="2631"/>
                  </a:cubicBezTo>
                  <a:cubicBezTo>
                    <a:pt x="1644" y="3704"/>
                    <a:pt x="2717" y="4617"/>
                    <a:pt x="3926" y="5325"/>
                  </a:cubicBezTo>
                  <a:cubicBezTo>
                    <a:pt x="4862" y="5872"/>
                    <a:pt x="5867" y="6306"/>
                    <a:pt x="6757" y="6945"/>
                  </a:cubicBezTo>
                  <a:cubicBezTo>
                    <a:pt x="7967" y="7835"/>
                    <a:pt x="8788" y="9068"/>
                    <a:pt x="9313" y="10460"/>
                  </a:cubicBezTo>
                  <a:cubicBezTo>
                    <a:pt x="9427" y="6991"/>
                    <a:pt x="7076" y="3248"/>
                    <a:pt x="4497" y="1125"/>
                  </a:cubicBezTo>
                  <a:cubicBezTo>
                    <a:pt x="3785" y="542"/>
                    <a:pt x="2971" y="1"/>
                    <a:pt x="2075"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9"/>
            <p:cNvSpPr/>
            <p:nvPr/>
          </p:nvSpPr>
          <p:spPr>
            <a:xfrm>
              <a:off x="3047875" y="3937525"/>
              <a:ext cx="264225" cy="78550"/>
            </a:xfrm>
            <a:custGeom>
              <a:avLst/>
              <a:gdLst/>
              <a:ahLst/>
              <a:cxnLst/>
              <a:rect l="l" t="t" r="r" b="b"/>
              <a:pathLst>
                <a:path w="10569" h="3142" extrusionOk="0">
                  <a:moveTo>
                    <a:pt x="6405" y="0"/>
                  </a:moveTo>
                  <a:cubicBezTo>
                    <a:pt x="4114" y="0"/>
                    <a:pt x="1585" y="669"/>
                    <a:pt x="1" y="2181"/>
                  </a:cubicBezTo>
                  <a:cubicBezTo>
                    <a:pt x="754" y="1898"/>
                    <a:pt x="1550" y="1724"/>
                    <a:pt x="2352" y="1724"/>
                  </a:cubicBezTo>
                  <a:cubicBezTo>
                    <a:pt x="2717" y="1724"/>
                    <a:pt x="3084" y="1760"/>
                    <a:pt x="3447" y="1838"/>
                  </a:cubicBezTo>
                  <a:cubicBezTo>
                    <a:pt x="4269" y="2021"/>
                    <a:pt x="5068" y="2409"/>
                    <a:pt x="5890" y="2683"/>
                  </a:cubicBezTo>
                  <a:cubicBezTo>
                    <a:pt x="6865" y="3001"/>
                    <a:pt x="7881" y="3142"/>
                    <a:pt x="8899" y="3142"/>
                  </a:cubicBezTo>
                  <a:cubicBezTo>
                    <a:pt x="8976" y="3142"/>
                    <a:pt x="9053" y="3141"/>
                    <a:pt x="9131" y="3139"/>
                  </a:cubicBezTo>
                  <a:cubicBezTo>
                    <a:pt x="9359" y="3139"/>
                    <a:pt x="9587" y="3117"/>
                    <a:pt x="9793" y="3025"/>
                  </a:cubicBezTo>
                  <a:cubicBezTo>
                    <a:pt x="10500" y="2729"/>
                    <a:pt x="10569" y="1679"/>
                    <a:pt x="10090" y="1062"/>
                  </a:cubicBezTo>
                  <a:cubicBezTo>
                    <a:pt x="9633" y="469"/>
                    <a:pt x="8834" y="241"/>
                    <a:pt x="8081" y="126"/>
                  </a:cubicBezTo>
                  <a:cubicBezTo>
                    <a:pt x="7550" y="43"/>
                    <a:pt x="6985" y="0"/>
                    <a:pt x="640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9"/>
            <p:cNvSpPr/>
            <p:nvPr/>
          </p:nvSpPr>
          <p:spPr>
            <a:xfrm>
              <a:off x="3005075" y="3534950"/>
              <a:ext cx="181500" cy="222575"/>
            </a:xfrm>
            <a:custGeom>
              <a:avLst/>
              <a:gdLst/>
              <a:ahLst/>
              <a:cxnLst/>
              <a:rect l="l" t="t" r="r" b="b"/>
              <a:pathLst>
                <a:path w="7260" h="8903" extrusionOk="0">
                  <a:moveTo>
                    <a:pt x="1576" y="1"/>
                  </a:moveTo>
                  <a:cubicBezTo>
                    <a:pt x="800" y="1"/>
                    <a:pt x="1" y="708"/>
                    <a:pt x="184" y="1462"/>
                  </a:cubicBezTo>
                  <a:cubicBezTo>
                    <a:pt x="229" y="1690"/>
                    <a:pt x="366" y="1895"/>
                    <a:pt x="503" y="2078"/>
                  </a:cubicBezTo>
                  <a:cubicBezTo>
                    <a:pt x="1165" y="2991"/>
                    <a:pt x="1964" y="3790"/>
                    <a:pt x="2900" y="4429"/>
                  </a:cubicBezTo>
                  <a:cubicBezTo>
                    <a:pt x="3630" y="4931"/>
                    <a:pt x="4429" y="5342"/>
                    <a:pt x="5114" y="5912"/>
                  </a:cubicBezTo>
                  <a:cubicBezTo>
                    <a:pt x="6027" y="6689"/>
                    <a:pt x="6620" y="7761"/>
                    <a:pt x="6963" y="8903"/>
                  </a:cubicBezTo>
                  <a:cubicBezTo>
                    <a:pt x="7259" y="6118"/>
                    <a:pt x="5570" y="2945"/>
                    <a:pt x="3607" y="1051"/>
                  </a:cubicBezTo>
                  <a:cubicBezTo>
                    <a:pt x="3060" y="526"/>
                    <a:pt x="2375" y="24"/>
                    <a:pt x="1576"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9"/>
            <p:cNvSpPr/>
            <p:nvPr/>
          </p:nvSpPr>
          <p:spPr>
            <a:xfrm>
              <a:off x="3172850" y="3718275"/>
              <a:ext cx="214575" cy="68350"/>
            </a:xfrm>
            <a:custGeom>
              <a:avLst/>
              <a:gdLst/>
              <a:ahLst/>
              <a:cxnLst/>
              <a:rect l="l" t="t" r="r" b="b"/>
              <a:pathLst>
                <a:path w="8583" h="2734" extrusionOk="0">
                  <a:moveTo>
                    <a:pt x="4615" y="0"/>
                  </a:moveTo>
                  <a:cubicBezTo>
                    <a:pt x="2950" y="0"/>
                    <a:pt x="1197" y="421"/>
                    <a:pt x="1" y="1410"/>
                  </a:cubicBezTo>
                  <a:cubicBezTo>
                    <a:pt x="513" y="1256"/>
                    <a:pt x="1040" y="1167"/>
                    <a:pt x="1570" y="1167"/>
                  </a:cubicBezTo>
                  <a:cubicBezTo>
                    <a:pt x="1983" y="1167"/>
                    <a:pt x="2398" y="1221"/>
                    <a:pt x="2808" y="1341"/>
                  </a:cubicBezTo>
                  <a:cubicBezTo>
                    <a:pt x="3470" y="1547"/>
                    <a:pt x="4086" y="1889"/>
                    <a:pt x="4725" y="2163"/>
                  </a:cubicBezTo>
                  <a:cubicBezTo>
                    <a:pt x="5570" y="2505"/>
                    <a:pt x="6460" y="2688"/>
                    <a:pt x="7350" y="2734"/>
                  </a:cubicBezTo>
                  <a:cubicBezTo>
                    <a:pt x="7533" y="2734"/>
                    <a:pt x="7716" y="2734"/>
                    <a:pt x="7875" y="2665"/>
                  </a:cubicBezTo>
                  <a:cubicBezTo>
                    <a:pt x="8469" y="2460"/>
                    <a:pt x="8583" y="1615"/>
                    <a:pt x="8241" y="1113"/>
                  </a:cubicBezTo>
                  <a:cubicBezTo>
                    <a:pt x="7898" y="588"/>
                    <a:pt x="7259" y="360"/>
                    <a:pt x="6666" y="223"/>
                  </a:cubicBezTo>
                  <a:cubicBezTo>
                    <a:pt x="6033" y="79"/>
                    <a:pt x="5332" y="0"/>
                    <a:pt x="4615"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9"/>
            <p:cNvSpPr/>
            <p:nvPr/>
          </p:nvSpPr>
          <p:spPr>
            <a:xfrm>
              <a:off x="3182125" y="3422800"/>
              <a:ext cx="119150" cy="176100"/>
            </a:xfrm>
            <a:custGeom>
              <a:avLst/>
              <a:gdLst/>
              <a:ahLst/>
              <a:cxnLst/>
              <a:rect l="l" t="t" r="r" b="b"/>
              <a:pathLst>
                <a:path w="4766" h="7044" extrusionOk="0">
                  <a:moveTo>
                    <a:pt x="1094" y="1"/>
                  </a:moveTo>
                  <a:cubicBezTo>
                    <a:pt x="562" y="1"/>
                    <a:pt x="1" y="407"/>
                    <a:pt x="63" y="926"/>
                  </a:cubicBezTo>
                  <a:cubicBezTo>
                    <a:pt x="86" y="1109"/>
                    <a:pt x="155" y="1246"/>
                    <a:pt x="246" y="1405"/>
                  </a:cubicBezTo>
                  <a:cubicBezTo>
                    <a:pt x="634" y="2136"/>
                    <a:pt x="1136" y="2798"/>
                    <a:pt x="1752" y="3368"/>
                  </a:cubicBezTo>
                  <a:cubicBezTo>
                    <a:pt x="2232" y="3802"/>
                    <a:pt x="2779" y="4190"/>
                    <a:pt x="3213" y="4669"/>
                  </a:cubicBezTo>
                  <a:cubicBezTo>
                    <a:pt x="3807" y="5331"/>
                    <a:pt x="4126" y="6176"/>
                    <a:pt x="4263" y="7043"/>
                  </a:cubicBezTo>
                  <a:cubicBezTo>
                    <a:pt x="4765" y="5035"/>
                    <a:pt x="3852" y="2547"/>
                    <a:pt x="2620" y="972"/>
                  </a:cubicBezTo>
                  <a:cubicBezTo>
                    <a:pt x="2254" y="538"/>
                    <a:pt x="1821" y="81"/>
                    <a:pt x="1250" y="13"/>
                  </a:cubicBezTo>
                  <a:cubicBezTo>
                    <a:pt x="1199" y="5"/>
                    <a:pt x="1147" y="1"/>
                    <a:pt x="1094"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9"/>
            <p:cNvSpPr/>
            <p:nvPr/>
          </p:nvSpPr>
          <p:spPr>
            <a:xfrm>
              <a:off x="3284700" y="3579375"/>
              <a:ext cx="155800" cy="59125"/>
            </a:xfrm>
            <a:custGeom>
              <a:avLst/>
              <a:gdLst/>
              <a:ahLst/>
              <a:cxnLst/>
              <a:rect l="l" t="t" r="r" b="b"/>
              <a:pathLst>
                <a:path w="6232" h="2365" extrusionOk="0">
                  <a:moveTo>
                    <a:pt x="2560" y="0"/>
                  </a:moveTo>
                  <a:cubicBezTo>
                    <a:pt x="1640" y="0"/>
                    <a:pt x="724" y="192"/>
                    <a:pt x="0" y="643"/>
                  </a:cubicBezTo>
                  <a:cubicBezTo>
                    <a:pt x="224" y="606"/>
                    <a:pt x="450" y="586"/>
                    <a:pt x="675" y="586"/>
                  </a:cubicBezTo>
                  <a:cubicBezTo>
                    <a:pt x="1140" y="586"/>
                    <a:pt x="1601" y="672"/>
                    <a:pt x="2032" y="871"/>
                  </a:cubicBezTo>
                  <a:cubicBezTo>
                    <a:pt x="2511" y="1077"/>
                    <a:pt x="2922" y="1396"/>
                    <a:pt x="3378" y="1670"/>
                  </a:cubicBezTo>
                  <a:cubicBezTo>
                    <a:pt x="3949" y="1990"/>
                    <a:pt x="4565" y="2218"/>
                    <a:pt x="5227" y="2332"/>
                  </a:cubicBezTo>
                  <a:cubicBezTo>
                    <a:pt x="5308" y="2348"/>
                    <a:pt x="5400" y="2365"/>
                    <a:pt x="5496" y="2365"/>
                  </a:cubicBezTo>
                  <a:cubicBezTo>
                    <a:pt x="5535" y="2365"/>
                    <a:pt x="5575" y="2362"/>
                    <a:pt x="5615" y="2355"/>
                  </a:cubicBezTo>
                  <a:cubicBezTo>
                    <a:pt x="6072" y="2264"/>
                    <a:pt x="6232" y="1648"/>
                    <a:pt x="6026" y="1237"/>
                  </a:cubicBezTo>
                  <a:cubicBezTo>
                    <a:pt x="5821" y="826"/>
                    <a:pt x="5387" y="598"/>
                    <a:pt x="4976" y="438"/>
                  </a:cubicBezTo>
                  <a:cubicBezTo>
                    <a:pt x="4264" y="164"/>
                    <a:pt x="3410" y="0"/>
                    <a:pt x="256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9"/>
            <p:cNvSpPr/>
            <p:nvPr/>
          </p:nvSpPr>
          <p:spPr>
            <a:xfrm>
              <a:off x="3318925" y="3351500"/>
              <a:ext cx="58800" cy="170350"/>
            </a:xfrm>
            <a:custGeom>
              <a:avLst/>
              <a:gdLst/>
              <a:ahLst/>
              <a:cxnLst/>
              <a:rect l="l" t="t" r="r" b="b"/>
              <a:pathLst>
                <a:path w="2352" h="6814" extrusionOk="0">
                  <a:moveTo>
                    <a:pt x="770" y="0"/>
                  </a:moveTo>
                  <a:cubicBezTo>
                    <a:pt x="459" y="0"/>
                    <a:pt x="158" y="143"/>
                    <a:pt x="46" y="423"/>
                  </a:cubicBezTo>
                  <a:cubicBezTo>
                    <a:pt x="1" y="560"/>
                    <a:pt x="1" y="719"/>
                    <a:pt x="1" y="856"/>
                  </a:cubicBezTo>
                  <a:cubicBezTo>
                    <a:pt x="1" y="1587"/>
                    <a:pt x="161" y="2294"/>
                    <a:pt x="412" y="2979"/>
                  </a:cubicBezTo>
                  <a:cubicBezTo>
                    <a:pt x="617" y="3504"/>
                    <a:pt x="891" y="4006"/>
                    <a:pt x="1028" y="4554"/>
                  </a:cubicBezTo>
                  <a:cubicBezTo>
                    <a:pt x="1233" y="5307"/>
                    <a:pt x="1165" y="6083"/>
                    <a:pt x="914" y="6814"/>
                  </a:cubicBezTo>
                  <a:cubicBezTo>
                    <a:pt x="2101" y="5444"/>
                    <a:pt x="2352" y="3162"/>
                    <a:pt x="2009" y="1473"/>
                  </a:cubicBezTo>
                  <a:cubicBezTo>
                    <a:pt x="1918" y="970"/>
                    <a:pt x="1736" y="468"/>
                    <a:pt x="1325" y="172"/>
                  </a:cubicBezTo>
                  <a:cubicBezTo>
                    <a:pt x="1166" y="57"/>
                    <a:pt x="966" y="0"/>
                    <a:pt x="77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9"/>
            <p:cNvSpPr/>
            <p:nvPr/>
          </p:nvSpPr>
          <p:spPr>
            <a:xfrm>
              <a:off x="3352600" y="3472050"/>
              <a:ext cx="134125" cy="48675"/>
            </a:xfrm>
            <a:custGeom>
              <a:avLst/>
              <a:gdLst/>
              <a:ahLst/>
              <a:cxnLst/>
              <a:rect l="l" t="t" r="r" b="b"/>
              <a:pathLst>
                <a:path w="5365" h="1947" extrusionOk="0">
                  <a:moveTo>
                    <a:pt x="4030" y="1"/>
                  </a:moveTo>
                  <a:cubicBezTo>
                    <a:pt x="3972" y="1"/>
                    <a:pt x="3914" y="3"/>
                    <a:pt x="3858" y="6"/>
                  </a:cubicBezTo>
                  <a:cubicBezTo>
                    <a:pt x="2488" y="97"/>
                    <a:pt x="799" y="759"/>
                    <a:pt x="1" y="1946"/>
                  </a:cubicBezTo>
                  <a:cubicBezTo>
                    <a:pt x="503" y="1604"/>
                    <a:pt x="1073" y="1398"/>
                    <a:pt x="1690" y="1398"/>
                  </a:cubicBezTo>
                  <a:cubicBezTo>
                    <a:pt x="2146" y="1398"/>
                    <a:pt x="2580" y="1512"/>
                    <a:pt x="3036" y="1558"/>
                  </a:cubicBezTo>
                  <a:cubicBezTo>
                    <a:pt x="3179" y="1569"/>
                    <a:pt x="3322" y="1575"/>
                    <a:pt x="3464" y="1575"/>
                  </a:cubicBezTo>
                  <a:cubicBezTo>
                    <a:pt x="3891" y="1575"/>
                    <a:pt x="4315" y="1524"/>
                    <a:pt x="4725" y="1421"/>
                  </a:cubicBezTo>
                  <a:cubicBezTo>
                    <a:pt x="4840" y="1398"/>
                    <a:pt x="4954" y="1375"/>
                    <a:pt x="5045" y="1307"/>
                  </a:cubicBezTo>
                  <a:cubicBezTo>
                    <a:pt x="5364" y="1079"/>
                    <a:pt x="5296" y="531"/>
                    <a:pt x="4999" y="280"/>
                  </a:cubicBezTo>
                  <a:cubicBezTo>
                    <a:pt x="4726" y="65"/>
                    <a:pt x="4370" y="1"/>
                    <a:pt x="4030" y="1"/>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9"/>
            <p:cNvSpPr/>
            <p:nvPr/>
          </p:nvSpPr>
          <p:spPr>
            <a:xfrm>
              <a:off x="3366300" y="3417825"/>
              <a:ext cx="101600" cy="102325"/>
            </a:xfrm>
            <a:custGeom>
              <a:avLst/>
              <a:gdLst/>
              <a:ahLst/>
              <a:cxnLst/>
              <a:rect l="l" t="t" r="r" b="b"/>
              <a:pathLst>
                <a:path w="4064" h="4093" extrusionOk="0">
                  <a:moveTo>
                    <a:pt x="3200" y="0"/>
                  </a:moveTo>
                  <a:cubicBezTo>
                    <a:pt x="2853" y="0"/>
                    <a:pt x="2526" y="188"/>
                    <a:pt x="2237" y="395"/>
                  </a:cubicBezTo>
                  <a:cubicBezTo>
                    <a:pt x="1119" y="1193"/>
                    <a:pt x="46" y="2677"/>
                    <a:pt x="0" y="4092"/>
                  </a:cubicBezTo>
                  <a:cubicBezTo>
                    <a:pt x="251" y="3544"/>
                    <a:pt x="617" y="3065"/>
                    <a:pt x="1142" y="2723"/>
                  </a:cubicBezTo>
                  <a:cubicBezTo>
                    <a:pt x="1530" y="2494"/>
                    <a:pt x="1963" y="2335"/>
                    <a:pt x="2351" y="2129"/>
                  </a:cubicBezTo>
                  <a:cubicBezTo>
                    <a:pt x="2854" y="1878"/>
                    <a:pt x="3333" y="1536"/>
                    <a:pt x="3721" y="1125"/>
                  </a:cubicBezTo>
                  <a:cubicBezTo>
                    <a:pt x="3812" y="1034"/>
                    <a:pt x="3881" y="942"/>
                    <a:pt x="3926" y="828"/>
                  </a:cubicBezTo>
                  <a:cubicBezTo>
                    <a:pt x="4063" y="463"/>
                    <a:pt x="3721" y="52"/>
                    <a:pt x="3310" y="7"/>
                  </a:cubicBezTo>
                  <a:cubicBezTo>
                    <a:pt x="3273" y="2"/>
                    <a:pt x="3236" y="0"/>
                    <a:pt x="3200" y="0"/>
                  </a:cubicBezTo>
                  <a:close/>
                </a:path>
              </a:pathLst>
            </a:custGeom>
            <a:solidFill>
              <a:srgbClr val="004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0491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55"/>
        <p:cNvGrpSpPr/>
        <p:nvPr/>
      </p:nvGrpSpPr>
      <p:grpSpPr>
        <a:xfrm>
          <a:off x="0" y="0"/>
          <a:ext cx="0" cy="0"/>
          <a:chOff x="0" y="0"/>
          <a:chExt cx="0" cy="0"/>
        </a:xfrm>
      </p:grpSpPr>
      <p:sp>
        <p:nvSpPr>
          <p:cNvPr id="2256" name="Google Shape;2256;p20"/>
          <p:cNvSpPr txBox="1">
            <a:spLocks noGrp="1"/>
          </p:cNvSpPr>
          <p:nvPr>
            <p:ph type="title"/>
          </p:nvPr>
        </p:nvSpPr>
        <p:spPr>
          <a:xfrm>
            <a:off x="720075"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7" name="Google Shape;2257;p20"/>
          <p:cNvSpPr txBox="1">
            <a:spLocks noGrp="1"/>
          </p:cNvSpPr>
          <p:nvPr>
            <p:ph type="title" idx="2"/>
          </p:nvPr>
        </p:nvSpPr>
        <p:spPr>
          <a:xfrm>
            <a:off x="937700" y="2748300"/>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8" name="Google Shape;2258;p20"/>
          <p:cNvSpPr txBox="1">
            <a:spLocks noGrp="1"/>
          </p:cNvSpPr>
          <p:nvPr>
            <p:ph type="subTitle" idx="1"/>
          </p:nvPr>
        </p:nvSpPr>
        <p:spPr>
          <a:xfrm>
            <a:off x="937700"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9" name="Google Shape;2259;p20"/>
          <p:cNvSpPr txBox="1">
            <a:spLocks noGrp="1"/>
          </p:cNvSpPr>
          <p:nvPr>
            <p:ph type="title" idx="3"/>
          </p:nvPr>
        </p:nvSpPr>
        <p:spPr>
          <a:xfrm>
            <a:off x="3484422" y="2748300"/>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2260" name="Google Shape;2260;p20"/>
          <p:cNvSpPr txBox="1">
            <a:spLocks noGrp="1"/>
          </p:cNvSpPr>
          <p:nvPr>
            <p:ph type="subTitle" idx="4"/>
          </p:nvPr>
        </p:nvSpPr>
        <p:spPr>
          <a:xfrm>
            <a:off x="3484422"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1" name="Google Shape;2261;p20"/>
          <p:cNvSpPr txBox="1">
            <a:spLocks noGrp="1"/>
          </p:cNvSpPr>
          <p:nvPr>
            <p:ph type="title" idx="5"/>
          </p:nvPr>
        </p:nvSpPr>
        <p:spPr>
          <a:xfrm>
            <a:off x="6031150" y="2748300"/>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2262" name="Google Shape;2262;p20"/>
          <p:cNvSpPr txBox="1">
            <a:spLocks noGrp="1"/>
          </p:cNvSpPr>
          <p:nvPr>
            <p:ph type="subTitle" idx="6"/>
          </p:nvPr>
        </p:nvSpPr>
        <p:spPr>
          <a:xfrm>
            <a:off x="6031150"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0"/>
          <p:cNvSpPr/>
          <p:nvPr/>
        </p:nvSpPr>
        <p:spPr>
          <a:xfrm>
            <a:off x="-162575" y="1668775"/>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0"/>
          <p:cNvSpPr/>
          <p:nvPr/>
        </p:nvSpPr>
        <p:spPr>
          <a:xfrm>
            <a:off x="-298581" y="822710"/>
            <a:ext cx="2266383" cy="2090844"/>
          </a:xfrm>
          <a:custGeom>
            <a:avLst/>
            <a:gdLst/>
            <a:ahLst/>
            <a:cxnLst/>
            <a:rect l="l" t="t" r="r" b="b"/>
            <a:pathLst>
              <a:path w="77789" h="71764" extrusionOk="0">
                <a:moveTo>
                  <a:pt x="10089" y="1"/>
                </a:moveTo>
                <a:lnTo>
                  <a:pt x="2283" y="8332"/>
                </a:lnTo>
                <a:lnTo>
                  <a:pt x="4953" y="12075"/>
                </a:lnTo>
                <a:lnTo>
                  <a:pt x="5318" y="18626"/>
                </a:lnTo>
                <a:cubicBezTo>
                  <a:pt x="5159" y="20954"/>
                  <a:pt x="5044" y="23305"/>
                  <a:pt x="4748" y="25611"/>
                </a:cubicBezTo>
                <a:cubicBezTo>
                  <a:pt x="4382" y="28510"/>
                  <a:pt x="2534" y="31431"/>
                  <a:pt x="2876" y="34399"/>
                </a:cubicBezTo>
                <a:cubicBezTo>
                  <a:pt x="2944" y="34992"/>
                  <a:pt x="3104" y="35585"/>
                  <a:pt x="3173" y="36202"/>
                </a:cubicBezTo>
                <a:cubicBezTo>
                  <a:pt x="3310" y="37594"/>
                  <a:pt x="2853" y="39032"/>
                  <a:pt x="2283" y="40310"/>
                </a:cubicBezTo>
                <a:cubicBezTo>
                  <a:pt x="2037" y="40868"/>
                  <a:pt x="1093" y="42037"/>
                  <a:pt x="1179" y="42686"/>
                </a:cubicBezTo>
                <a:lnTo>
                  <a:pt x="1179" y="42686"/>
                </a:lnTo>
                <a:cubicBezTo>
                  <a:pt x="1079" y="42167"/>
                  <a:pt x="0" y="37229"/>
                  <a:pt x="0" y="37229"/>
                </a:cubicBezTo>
                <a:lnTo>
                  <a:pt x="0" y="71763"/>
                </a:lnTo>
                <a:cubicBezTo>
                  <a:pt x="1278" y="71467"/>
                  <a:pt x="2625" y="70942"/>
                  <a:pt x="3926" y="70828"/>
                </a:cubicBezTo>
                <a:cubicBezTo>
                  <a:pt x="3948" y="70825"/>
                  <a:pt x="3972" y="70824"/>
                  <a:pt x="3997" y="70824"/>
                </a:cubicBezTo>
                <a:cubicBezTo>
                  <a:pt x="4655" y="70824"/>
                  <a:pt x="6219" y="71575"/>
                  <a:pt x="6826" y="71575"/>
                </a:cubicBezTo>
                <a:cubicBezTo>
                  <a:pt x="6903" y="71575"/>
                  <a:pt x="6965" y="71563"/>
                  <a:pt x="7007" y="71535"/>
                </a:cubicBezTo>
                <a:cubicBezTo>
                  <a:pt x="7144" y="71421"/>
                  <a:pt x="7236" y="70965"/>
                  <a:pt x="7258" y="70325"/>
                </a:cubicBezTo>
                <a:cubicBezTo>
                  <a:pt x="7350" y="68796"/>
                  <a:pt x="7190" y="66331"/>
                  <a:pt x="7258" y="65760"/>
                </a:cubicBezTo>
                <a:cubicBezTo>
                  <a:pt x="7464" y="63592"/>
                  <a:pt x="7875" y="61424"/>
                  <a:pt x="8445" y="59324"/>
                </a:cubicBezTo>
                <a:cubicBezTo>
                  <a:pt x="9016" y="57269"/>
                  <a:pt x="9769" y="55215"/>
                  <a:pt x="11047" y="53503"/>
                </a:cubicBezTo>
                <a:cubicBezTo>
                  <a:pt x="11938" y="52316"/>
                  <a:pt x="13056" y="51312"/>
                  <a:pt x="14083" y="50239"/>
                </a:cubicBezTo>
                <a:cubicBezTo>
                  <a:pt x="16731" y="47409"/>
                  <a:pt x="18694" y="44008"/>
                  <a:pt x="20041" y="40402"/>
                </a:cubicBezTo>
                <a:cubicBezTo>
                  <a:pt x="20313" y="39608"/>
                  <a:pt x="23240" y="33348"/>
                  <a:pt x="23728" y="33348"/>
                </a:cubicBezTo>
                <a:cubicBezTo>
                  <a:pt x="23732" y="33348"/>
                  <a:pt x="23735" y="33348"/>
                  <a:pt x="23738" y="33349"/>
                </a:cubicBezTo>
                <a:cubicBezTo>
                  <a:pt x="23784" y="33349"/>
                  <a:pt x="39533" y="35996"/>
                  <a:pt x="39533" y="35996"/>
                </a:cubicBezTo>
                <a:lnTo>
                  <a:pt x="53137" y="29080"/>
                </a:lnTo>
                <a:cubicBezTo>
                  <a:pt x="57132" y="26318"/>
                  <a:pt x="60304" y="23693"/>
                  <a:pt x="65326" y="22963"/>
                </a:cubicBezTo>
                <a:cubicBezTo>
                  <a:pt x="68955" y="22438"/>
                  <a:pt x="72744" y="22347"/>
                  <a:pt x="76054" y="20726"/>
                </a:cubicBezTo>
                <a:cubicBezTo>
                  <a:pt x="76602" y="20452"/>
                  <a:pt x="77150" y="20133"/>
                  <a:pt x="77469" y="19608"/>
                </a:cubicBezTo>
                <a:cubicBezTo>
                  <a:pt x="77789" y="19106"/>
                  <a:pt x="77789" y="18352"/>
                  <a:pt x="77309" y="17964"/>
                </a:cubicBezTo>
                <a:cubicBezTo>
                  <a:pt x="74729" y="20053"/>
                  <a:pt x="71395" y="21170"/>
                  <a:pt x="68071" y="21170"/>
                </a:cubicBezTo>
                <a:cubicBezTo>
                  <a:pt x="66455" y="21170"/>
                  <a:pt x="64841" y="20906"/>
                  <a:pt x="63317" y="20361"/>
                </a:cubicBezTo>
                <a:cubicBezTo>
                  <a:pt x="65417" y="18170"/>
                  <a:pt x="68248" y="16640"/>
                  <a:pt x="71238" y="16093"/>
                </a:cubicBezTo>
                <a:cubicBezTo>
                  <a:pt x="71124" y="15796"/>
                  <a:pt x="71010" y="15476"/>
                  <a:pt x="70873" y="15180"/>
                </a:cubicBezTo>
                <a:cubicBezTo>
                  <a:pt x="67106" y="15499"/>
                  <a:pt x="63683" y="17462"/>
                  <a:pt x="60670" y="19745"/>
                </a:cubicBezTo>
                <a:cubicBezTo>
                  <a:pt x="57657" y="22027"/>
                  <a:pt x="54918" y="24652"/>
                  <a:pt x="51699" y="26638"/>
                </a:cubicBezTo>
                <a:cubicBezTo>
                  <a:pt x="47865" y="29035"/>
                  <a:pt x="42729" y="31317"/>
                  <a:pt x="38369" y="32367"/>
                </a:cubicBezTo>
                <a:cubicBezTo>
                  <a:pt x="35790" y="32983"/>
                  <a:pt x="32777" y="32778"/>
                  <a:pt x="30129" y="32983"/>
                </a:cubicBezTo>
                <a:lnTo>
                  <a:pt x="28349" y="31386"/>
                </a:lnTo>
                <a:lnTo>
                  <a:pt x="31910" y="28555"/>
                </a:lnTo>
                <a:lnTo>
                  <a:pt x="34558" y="26592"/>
                </a:lnTo>
                <a:cubicBezTo>
                  <a:pt x="34558" y="26592"/>
                  <a:pt x="34886" y="26641"/>
                  <a:pt x="35304" y="26641"/>
                </a:cubicBezTo>
                <a:cubicBezTo>
                  <a:pt x="35696" y="26641"/>
                  <a:pt x="36167" y="26598"/>
                  <a:pt x="36520" y="26432"/>
                </a:cubicBezTo>
                <a:cubicBezTo>
                  <a:pt x="37228" y="26067"/>
                  <a:pt x="45719" y="20224"/>
                  <a:pt x="45719" y="20224"/>
                </a:cubicBezTo>
                <a:lnTo>
                  <a:pt x="43071" y="18626"/>
                </a:lnTo>
                <a:lnTo>
                  <a:pt x="37479" y="22872"/>
                </a:lnTo>
                <a:lnTo>
                  <a:pt x="29422" y="27482"/>
                </a:lnTo>
                <a:lnTo>
                  <a:pt x="35448" y="14198"/>
                </a:lnTo>
                <a:lnTo>
                  <a:pt x="37479" y="7807"/>
                </a:lnTo>
                <a:lnTo>
                  <a:pt x="36155" y="4977"/>
                </a:lnTo>
                <a:lnTo>
                  <a:pt x="33325" y="4977"/>
                </a:lnTo>
                <a:lnTo>
                  <a:pt x="31910" y="18444"/>
                </a:lnTo>
                <a:lnTo>
                  <a:pt x="27299" y="25017"/>
                </a:lnTo>
                <a:lnTo>
                  <a:pt x="24629" y="29445"/>
                </a:lnTo>
                <a:cubicBezTo>
                  <a:pt x="21593" y="27711"/>
                  <a:pt x="21091" y="26136"/>
                  <a:pt x="20908" y="22598"/>
                </a:cubicBezTo>
                <a:cubicBezTo>
                  <a:pt x="20817" y="20726"/>
                  <a:pt x="20566" y="18877"/>
                  <a:pt x="20337" y="17028"/>
                </a:cubicBezTo>
                <a:cubicBezTo>
                  <a:pt x="20200" y="15796"/>
                  <a:pt x="20041" y="14563"/>
                  <a:pt x="19881" y="13331"/>
                </a:cubicBezTo>
                <a:cubicBezTo>
                  <a:pt x="18877" y="13376"/>
                  <a:pt x="18078" y="14244"/>
                  <a:pt x="17781" y="15225"/>
                </a:cubicBezTo>
                <a:cubicBezTo>
                  <a:pt x="17507" y="16184"/>
                  <a:pt x="17621" y="17211"/>
                  <a:pt x="17758" y="18215"/>
                </a:cubicBezTo>
                <a:cubicBezTo>
                  <a:pt x="16914" y="15636"/>
                  <a:pt x="15749" y="13171"/>
                  <a:pt x="14334" y="10843"/>
                </a:cubicBezTo>
                <a:cubicBezTo>
                  <a:pt x="13764" y="11025"/>
                  <a:pt x="13444" y="11665"/>
                  <a:pt x="13444" y="12258"/>
                </a:cubicBezTo>
                <a:cubicBezTo>
                  <a:pt x="13444" y="12874"/>
                  <a:pt x="13672" y="13445"/>
                  <a:pt x="13901" y="13993"/>
                </a:cubicBezTo>
                <a:cubicBezTo>
                  <a:pt x="15978" y="18946"/>
                  <a:pt x="16799" y="23990"/>
                  <a:pt x="16936" y="29308"/>
                </a:cubicBezTo>
                <a:cubicBezTo>
                  <a:pt x="17051" y="33463"/>
                  <a:pt x="16343" y="37754"/>
                  <a:pt x="14289" y="41429"/>
                </a:cubicBezTo>
                <a:cubicBezTo>
                  <a:pt x="13375" y="43028"/>
                  <a:pt x="11167" y="46061"/>
                  <a:pt x="9315" y="46061"/>
                </a:cubicBezTo>
                <a:cubicBezTo>
                  <a:pt x="8576" y="46061"/>
                  <a:pt x="7893" y="45578"/>
                  <a:pt x="7373" y="44327"/>
                </a:cubicBezTo>
                <a:cubicBezTo>
                  <a:pt x="5866" y="40721"/>
                  <a:pt x="6163" y="36590"/>
                  <a:pt x="7373" y="32869"/>
                </a:cubicBezTo>
                <a:cubicBezTo>
                  <a:pt x="8559" y="29149"/>
                  <a:pt x="10591" y="25771"/>
                  <a:pt x="12531" y="22370"/>
                </a:cubicBezTo>
                <a:cubicBezTo>
                  <a:pt x="12942" y="21662"/>
                  <a:pt x="13353" y="20932"/>
                  <a:pt x="13376" y="20110"/>
                </a:cubicBezTo>
                <a:cubicBezTo>
                  <a:pt x="13398" y="19311"/>
                  <a:pt x="12919" y="18421"/>
                  <a:pt x="12120" y="18284"/>
                </a:cubicBezTo>
                <a:cubicBezTo>
                  <a:pt x="11801" y="20429"/>
                  <a:pt x="11070" y="22507"/>
                  <a:pt x="9997" y="24378"/>
                </a:cubicBezTo>
                <a:cubicBezTo>
                  <a:pt x="10659" y="22210"/>
                  <a:pt x="11116" y="19996"/>
                  <a:pt x="11367" y="17736"/>
                </a:cubicBezTo>
                <a:cubicBezTo>
                  <a:pt x="11435" y="17234"/>
                  <a:pt x="11481" y="16663"/>
                  <a:pt x="11276" y="16184"/>
                </a:cubicBezTo>
                <a:cubicBezTo>
                  <a:pt x="11102" y="15779"/>
                  <a:pt x="10685" y="15440"/>
                  <a:pt x="10257" y="15440"/>
                </a:cubicBezTo>
                <a:cubicBezTo>
                  <a:pt x="10178" y="15440"/>
                  <a:pt x="10099" y="15451"/>
                  <a:pt x="10020" y="15476"/>
                </a:cubicBezTo>
                <a:cubicBezTo>
                  <a:pt x="10431" y="19722"/>
                  <a:pt x="9062" y="24127"/>
                  <a:pt x="6300" y="27391"/>
                </a:cubicBezTo>
                <a:cubicBezTo>
                  <a:pt x="7030" y="24606"/>
                  <a:pt x="7601" y="21799"/>
                  <a:pt x="8035" y="18946"/>
                </a:cubicBezTo>
                <a:cubicBezTo>
                  <a:pt x="8263" y="17508"/>
                  <a:pt x="9290" y="13947"/>
                  <a:pt x="8491" y="12600"/>
                </a:cubicBezTo>
                <a:cubicBezTo>
                  <a:pt x="8491" y="12600"/>
                  <a:pt x="6254" y="8697"/>
                  <a:pt x="6254" y="8697"/>
                </a:cubicBezTo>
                <a:lnTo>
                  <a:pt x="12212" y="1416"/>
                </a:lnTo>
                <a:lnTo>
                  <a:pt x="10089" y="1"/>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0"/>
          <p:cNvSpPr/>
          <p:nvPr/>
        </p:nvSpPr>
        <p:spPr>
          <a:xfrm rot="-1658019">
            <a:off x="-1229703" y="-692209"/>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0"/>
          <p:cNvSpPr/>
          <p:nvPr/>
        </p:nvSpPr>
        <p:spPr>
          <a:xfrm rot="-1932531">
            <a:off x="-331382" y="-624206"/>
            <a:ext cx="4635765" cy="1736253"/>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0"/>
          <p:cNvSpPr/>
          <p:nvPr/>
        </p:nvSpPr>
        <p:spPr>
          <a:xfrm>
            <a:off x="-1049575" y="-718625"/>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0"/>
          <p:cNvSpPr/>
          <p:nvPr/>
        </p:nvSpPr>
        <p:spPr>
          <a:xfrm flipH="1">
            <a:off x="-1408962" y="-10584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0"/>
          <p:cNvSpPr/>
          <p:nvPr/>
        </p:nvSpPr>
        <p:spPr>
          <a:xfrm flipH="1">
            <a:off x="3079715" y="39103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0"/>
          <p:cNvSpPr/>
          <p:nvPr/>
        </p:nvSpPr>
        <p:spPr>
          <a:xfrm flipH="1">
            <a:off x="6459490" y="3740054"/>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0"/>
          <p:cNvSpPr/>
          <p:nvPr/>
        </p:nvSpPr>
        <p:spPr>
          <a:xfrm>
            <a:off x="1084815" y="382806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0"/>
          <p:cNvSpPr/>
          <p:nvPr/>
        </p:nvSpPr>
        <p:spPr>
          <a:xfrm flipH="1">
            <a:off x="393737"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0"/>
          <p:cNvSpPr/>
          <p:nvPr/>
        </p:nvSpPr>
        <p:spPr>
          <a:xfrm flipH="1">
            <a:off x="-74332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0"/>
          <p:cNvSpPr/>
          <p:nvPr/>
        </p:nvSpPr>
        <p:spPr>
          <a:xfrm>
            <a:off x="8044740" y="37298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0"/>
          <p:cNvSpPr/>
          <p:nvPr/>
        </p:nvSpPr>
        <p:spPr>
          <a:xfrm flipH="1">
            <a:off x="8430763" y="2556250"/>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0"/>
          <p:cNvSpPr/>
          <p:nvPr/>
        </p:nvSpPr>
        <p:spPr>
          <a:xfrm>
            <a:off x="9320632" y="156984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0"/>
          <p:cNvSpPr/>
          <p:nvPr/>
        </p:nvSpPr>
        <p:spPr>
          <a:xfrm flipH="1">
            <a:off x="8788250" y="2546800"/>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0"/>
          <p:cNvSpPr/>
          <p:nvPr/>
        </p:nvSpPr>
        <p:spPr>
          <a:xfrm flipH="1">
            <a:off x="8351579" y="350763"/>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0"/>
          <p:cNvSpPr/>
          <p:nvPr/>
        </p:nvSpPr>
        <p:spPr>
          <a:xfrm flipH="1">
            <a:off x="8295563" y="3504018"/>
            <a:ext cx="1218400" cy="1848051"/>
          </a:xfrm>
          <a:custGeom>
            <a:avLst/>
            <a:gdLst/>
            <a:ahLst/>
            <a:cxnLst/>
            <a:rect l="l" t="t" r="r" b="b"/>
            <a:pathLst>
              <a:path w="40539" h="55786" extrusionOk="0">
                <a:moveTo>
                  <a:pt x="15727" y="0"/>
                </a:moveTo>
                <a:cubicBezTo>
                  <a:pt x="14586" y="9085"/>
                  <a:pt x="13468" y="18192"/>
                  <a:pt x="12326" y="27277"/>
                </a:cubicBezTo>
                <a:cubicBezTo>
                  <a:pt x="12783" y="18626"/>
                  <a:pt x="12988" y="9952"/>
                  <a:pt x="12943" y="1302"/>
                </a:cubicBezTo>
                <a:lnTo>
                  <a:pt x="12943" y="1302"/>
                </a:lnTo>
                <a:cubicBezTo>
                  <a:pt x="11527" y="12372"/>
                  <a:pt x="10888" y="23556"/>
                  <a:pt x="10980" y="34718"/>
                </a:cubicBezTo>
                <a:cubicBezTo>
                  <a:pt x="10272" y="25839"/>
                  <a:pt x="9587" y="16937"/>
                  <a:pt x="8880" y="8058"/>
                </a:cubicBezTo>
                <a:lnTo>
                  <a:pt x="8880" y="8058"/>
                </a:lnTo>
                <a:cubicBezTo>
                  <a:pt x="9039" y="17051"/>
                  <a:pt x="9199" y="26021"/>
                  <a:pt x="9359" y="35014"/>
                </a:cubicBezTo>
                <a:cubicBezTo>
                  <a:pt x="8469" y="27528"/>
                  <a:pt x="6643" y="20155"/>
                  <a:pt x="3972" y="13079"/>
                </a:cubicBezTo>
                <a:lnTo>
                  <a:pt x="3972" y="13079"/>
                </a:lnTo>
                <a:cubicBezTo>
                  <a:pt x="6049" y="22438"/>
                  <a:pt x="8104" y="31796"/>
                  <a:pt x="10181" y="41154"/>
                </a:cubicBezTo>
                <a:cubicBezTo>
                  <a:pt x="7464" y="34718"/>
                  <a:pt x="4725" y="28304"/>
                  <a:pt x="2009" y="21890"/>
                </a:cubicBezTo>
                <a:lnTo>
                  <a:pt x="2009" y="21890"/>
                </a:lnTo>
                <a:cubicBezTo>
                  <a:pt x="4840" y="29377"/>
                  <a:pt x="7191" y="37069"/>
                  <a:pt x="9039" y="44875"/>
                </a:cubicBezTo>
                <a:cubicBezTo>
                  <a:pt x="6620" y="39191"/>
                  <a:pt x="3584" y="33759"/>
                  <a:pt x="1" y="28715"/>
                </a:cubicBezTo>
                <a:lnTo>
                  <a:pt x="1" y="28715"/>
                </a:lnTo>
                <a:cubicBezTo>
                  <a:pt x="4223" y="37251"/>
                  <a:pt x="8560" y="46290"/>
                  <a:pt x="7898" y="55785"/>
                </a:cubicBezTo>
                <a:cubicBezTo>
                  <a:pt x="11961" y="53069"/>
                  <a:pt x="16024" y="52179"/>
                  <a:pt x="20817" y="51289"/>
                </a:cubicBezTo>
                <a:cubicBezTo>
                  <a:pt x="22940" y="44624"/>
                  <a:pt x="28327" y="39100"/>
                  <a:pt x="34923" y="36818"/>
                </a:cubicBezTo>
                <a:lnTo>
                  <a:pt x="34923" y="36818"/>
                </a:lnTo>
                <a:cubicBezTo>
                  <a:pt x="30929" y="37776"/>
                  <a:pt x="27117" y="39374"/>
                  <a:pt x="23625" y="41520"/>
                </a:cubicBezTo>
                <a:lnTo>
                  <a:pt x="23625" y="41520"/>
                </a:lnTo>
                <a:cubicBezTo>
                  <a:pt x="27323" y="38073"/>
                  <a:pt x="31728" y="35380"/>
                  <a:pt x="36453" y="33645"/>
                </a:cubicBezTo>
                <a:lnTo>
                  <a:pt x="36453" y="33645"/>
                </a:lnTo>
                <a:cubicBezTo>
                  <a:pt x="30815" y="34512"/>
                  <a:pt x="25519" y="37457"/>
                  <a:pt x="21776" y="41771"/>
                </a:cubicBezTo>
                <a:cubicBezTo>
                  <a:pt x="22369" y="37708"/>
                  <a:pt x="25976" y="34855"/>
                  <a:pt x="29308" y="32458"/>
                </a:cubicBezTo>
                <a:lnTo>
                  <a:pt x="29308" y="32458"/>
                </a:lnTo>
                <a:cubicBezTo>
                  <a:pt x="26044" y="33873"/>
                  <a:pt x="23031" y="35813"/>
                  <a:pt x="20429" y="38233"/>
                </a:cubicBezTo>
                <a:cubicBezTo>
                  <a:pt x="23260" y="32937"/>
                  <a:pt x="28646" y="29628"/>
                  <a:pt x="33782" y="26569"/>
                </a:cubicBezTo>
                <a:lnTo>
                  <a:pt x="33782" y="26569"/>
                </a:lnTo>
                <a:cubicBezTo>
                  <a:pt x="28646" y="28053"/>
                  <a:pt x="23944" y="31020"/>
                  <a:pt x="20361" y="35014"/>
                </a:cubicBezTo>
                <a:lnTo>
                  <a:pt x="20361" y="35014"/>
                </a:lnTo>
                <a:cubicBezTo>
                  <a:pt x="23009" y="28897"/>
                  <a:pt x="29103" y="25131"/>
                  <a:pt x="34855" y="21753"/>
                </a:cubicBezTo>
                <a:lnTo>
                  <a:pt x="34855" y="21753"/>
                </a:lnTo>
                <a:cubicBezTo>
                  <a:pt x="29970" y="23944"/>
                  <a:pt x="25519" y="27117"/>
                  <a:pt x="21844" y="31043"/>
                </a:cubicBezTo>
                <a:lnTo>
                  <a:pt x="21844" y="31043"/>
                </a:lnTo>
                <a:cubicBezTo>
                  <a:pt x="25474" y="24834"/>
                  <a:pt x="31180" y="19858"/>
                  <a:pt x="37822" y="17142"/>
                </a:cubicBezTo>
                <a:lnTo>
                  <a:pt x="37822" y="17142"/>
                </a:lnTo>
                <a:cubicBezTo>
                  <a:pt x="31636" y="18763"/>
                  <a:pt x="26021" y="22438"/>
                  <a:pt x="22050" y="27459"/>
                </a:cubicBezTo>
                <a:cubicBezTo>
                  <a:pt x="26843" y="21023"/>
                  <a:pt x="32709" y="15408"/>
                  <a:pt x="39351" y="10888"/>
                </a:cubicBezTo>
                <a:lnTo>
                  <a:pt x="39351" y="10888"/>
                </a:lnTo>
                <a:cubicBezTo>
                  <a:pt x="33485" y="13330"/>
                  <a:pt x="28281" y="17302"/>
                  <a:pt x="24355" y="22278"/>
                </a:cubicBezTo>
                <a:cubicBezTo>
                  <a:pt x="28669" y="15910"/>
                  <a:pt x="34193" y="10340"/>
                  <a:pt x="40538" y="5981"/>
                </a:cubicBezTo>
                <a:lnTo>
                  <a:pt x="40538" y="5981"/>
                </a:lnTo>
                <a:cubicBezTo>
                  <a:pt x="30267" y="10614"/>
                  <a:pt x="21959" y="19493"/>
                  <a:pt x="18010" y="30061"/>
                </a:cubicBezTo>
                <a:cubicBezTo>
                  <a:pt x="19881" y="18466"/>
                  <a:pt x="25770" y="8446"/>
                  <a:pt x="34992" y="1165"/>
                </a:cubicBezTo>
                <a:lnTo>
                  <a:pt x="34992" y="1165"/>
                </a:lnTo>
                <a:cubicBezTo>
                  <a:pt x="28680" y="4327"/>
                  <a:pt x="23383" y="9371"/>
                  <a:pt x="19735" y="15406"/>
                </a:cubicBezTo>
                <a:lnTo>
                  <a:pt x="19735" y="15406"/>
                </a:lnTo>
                <a:cubicBezTo>
                  <a:pt x="22145" y="10398"/>
                  <a:pt x="25116" y="5661"/>
                  <a:pt x="28578" y="1324"/>
                </a:cubicBezTo>
                <a:lnTo>
                  <a:pt x="28578" y="1324"/>
                </a:lnTo>
                <a:cubicBezTo>
                  <a:pt x="19859" y="6985"/>
                  <a:pt x="15978" y="17644"/>
                  <a:pt x="13582" y="27756"/>
                </a:cubicBezTo>
                <a:cubicBezTo>
                  <a:pt x="15362" y="18603"/>
                  <a:pt x="17142" y="9222"/>
                  <a:pt x="15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0"/>
          <p:cNvSpPr/>
          <p:nvPr/>
        </p:nvSpPr>
        <p:spPr>
          <a:xfrm>
            <a:off x="570259" y="46804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0"/>
          <p:cNvSpPr/>
          <p:nvPr/>
        </p:nvSpPr>
        <p:spPr>
          <a:xfrm rot="2297280" flipH="1">
            <a:off x="8203603" y="4679626"/>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0"/>
          <p:cNvSpPr/>
          <p:nvPr/>
        </p:nvSpPr>
        <p:spPr>
          <a:xfrm rot="591948" flipH="1">
            <a:off x="7397299" y="4591909"/>
            <a:ext cx="930818" cy="861153"/>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0"/>
          <p:cNvSpPr/>
          <p:nvPr/>
        </p:nvSpPr>
        <p:spPr>
          <a:xfrm rot="5400000" flipH="1">
            <a:off x="6742341" y="4500989"/>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20"/>
          <p:cNvGrpSpPr/>
          <p:nvPr/>
        </p:nvGrpSpPr>
        <p:grpSpPr>
          <a:xfrm flipH="1">
            <a:off x="-718875" y="3425313"/>
            <a:ext cx="2711800" cy="3077000"/>
            <a:chOff x="4675" y="5263075"/>
            <a:chExt cx="2711800" cy="3077000"/>
          </a:xfrm>
        </p:grpSpPr>
        <p:sp>
          <p:nvSpPr>
            <p:cNvPr id="2285" name="Google Shape;2285;p20"/>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0"/>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0"/>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8" name="Google Shape;2288;p20"/>
            <p:cNvGrpSpPr/>
            <p:nvPr/>
          </p:nvGrpSpPr>
          <p:grpSpPr>
            <a:xfrm>
              <a:off x="4675" y="5345475"/>
              <a:ext cx="2711800" cy="2994600"/>
              <a:chOff x="4675" y="5345475"/>
              <a:chExt cx="2711800" cy="2994600"/>
            </a:xfrm>
          </p:grpSpPr>
          <p:sp>
            <p:nvSpPr>
              <p:cNvPr id="2289" name="Google Shape;2289;p20"/>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0"/>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0"/>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0"/>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0"/>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0"/>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0"/>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0"/>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0"/>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0"/>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0"/>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0"/>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0"/>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0"/>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0"/>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0"/>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0"/>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0"/>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0"/>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0"/>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0"/>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0"/>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0"/>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0"/>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0"/>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0"/>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0"/>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0"/>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7" name="Google Shape;2317;p20"/>
              <p:cNvGrpSpPr/>
              <p:nvPr/>
            </p:nvGrpSpPr>
            <p:grpSpPr>
              <a:xfrm>
                <a:off x="4675" y="5593050"/>
                <a:ext cx="2711800" cy="2747025"/>
                <a:chOff x="4675" y="3688050"/>
                <a:chExt cx="2711800" cy="2747025"/>
              </a:xfrm>
            </p:grpSpPr>
            <p:sp>
              <p:nvSpPr>
                <p:cNvPr id="2318" name="Google Shape;2318;p20"/>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0"/>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0"/>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0"/>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0"/>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0"/>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0"/>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0"/>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0"/>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0"/>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0"/>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0"/>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20"/>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1" name="Google Shape;2331;p20"/>
          <p:cNvGrpSpPr/>
          <p:nvPr/>
        </p:nvGrpSpPr>
        <p:grpSpPr>
          <a:xfrm>
            <a:off x="1232775" y="4248900"/>
            <a:ext cx="1754725" cy="1335300"/>
            <a:chOff x="0" y="3611325"/>
            <a:chExt cx="1754725" cy="1335300"/>
          </a:xfrm>
        </p:grpSpPr>
        <p:sp>
          <p:nvSpPr>
            <p:cNvPr id="2332" name="Google Shape;2332;p20"/>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0"/>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20"/>
          <p:cNvSpPr/>
          <p:nvPr/>
        </p:nvSpPr>
        <p:spPr>
          <a:xfrm>
            <a:off x="2295350" y="4248900"/>
            <a:ext cx="1337600" cy="1083100"/>
          </a:xfrm>
          <a:custGeom>
            <a:avLst/>
            <a:gdLst/>
            <a:ahLst/>
            <a:cxnLst/>
            <a:rect l="l" t="t" r="r" b="b"/>
            <a:pathLst>
              <a:path w="53504" h="43324" extrusionOk="0">
                <a:moveTo>
                  <a:pt x="29879" y="1"/>
                </a:moveTo>
                <a:lnTo>
                  <a:pt x="29879" y="1"/>
                </a:lnTo>
                <a:cubicBezTo>
                  <a:pt x="24378" y="8492"/>
                  <a:pt x="23739" y="20658"/>
                  <a:pt x="22164" y="30655"/>
                </a:cubicBezTo>
                <a:cubicBezTo>
                  <a:pt x="23237" y="21616"/>
                  <a:pt x="22666" y="10112"/>
                  <a:pt x="22689" y="1005"/>
                </a:cubicBezTo>
                <a:lnTo>
                  <a:pt x="22689" y="1005"/>
                </a:lnTo>
                <a:cubicBezTo>
                  <a:pt x="19973" y="10660"/>
                  <a:pt x="19311" y="22347"/>
                  <a:pt x="19242" y="32390"/>
                </a:cubicBezTo>
                <a:cubicBezTo>
                  <a:pt x="18192" y="23260"/>
                  <a:pt x="14997" y="14312"/>
                  <a:pt x="14723" y="5000"/>
                </a:cubicBezTo>
                <a:lnTo>
                  <a:pt x="14723" y="5000"/>
                </a:lnTo>
                <a:cubicBezTo>
                  <a:pt x="14107" y="14426"/>
                  <a:pt x="15613" y="25588"/>
                  <a:pt x="15499" y="35015"/>
                </a:cubicBezTo>
                <a:cubicBezTo>
                  <a:pt x="11253" y="28190"/>
                  <a:pt x="8492" y="17782"/>
                  <a:pt x="6346" y="10044"/>
                </a:cubicBezTo>
                <a:lnTo>
                  <a:pt x="6346" y="10044"/>
                </a:lnTo>
                <a:cubicBezTo>
                  <a:pt x="7647" y="18809"/>
                  <a:pt x="10226" y="29331"/>
                  <a:pt x="13125" y="37708"/>
                </a:cubicBezTo>
                <a:cubicBezTo>
                  <a:pt x="8697" y="33257"/>
                  <a:pt x="3995" y="26729"/>
                  <a:pt x="1" y="21913"/>
                </a:cubicBezTo>
                <a:lnTo>
                  <a:pt x="1" y="21913"/>
                </a:lnTo>
                <a:cubicBezTo>
                  <a:pt x="3516" y="28395"/>
                  <a:pt x="7533" y="34627"/>
                  <a:pt x="12007" y="40516"/>
                </a:cubicBezTo>
                <a:cubicBezTo>
                  <a:pt x="8469" y="38028"/>
                  <a:pt x="4954" y="35563"/>
                  <a:pt x="1439" y="33075"/>
                </a:cubicBezTo>
                <a:lnTo>
                  <a:pt x="1439" y="33075"/>
                </a:lnTo>
                <a:cubicBezTo>
                  <a:pt x="4634" y="37001"/>
                  <a:pt x="8377" y="40470"/>
                  <a:pt x="12555" y="43323"/>
                </a:cubicBezTo>
                <a:lnTo>
                  <a:pt x="35197" y="42889"/>
                </a:lnTo>
                <a:cubicBezTo>
                  <a:pt x="41817" y="39169"/>
                  <a:pt x="45994" y="34969"/>
                  <a:pt x="51791" y="30039"/>
                </a:cubicBezTo>
                <a:lnTo>
                  <a:pt x="51791" y="30039"/>
                </a:lnTo>
                <a:cubicBezTo>
                  <a:pt x="45994" y="32983"/>
                  <a:pt x="40379" y="36247"/>
                  <a:pt x="34992" y="39854"/>
                </a:cubicBezTo>
                <a:cubicBezTo>
                  <a:pt x="41520" y="34193"/>
                  <a:pt x="48071" y="28487"/>
                  <a:pt x="53503" y="21753"/>
                </a:cubicBezTo>
                <a:lnTo>
                  <a:pt x="53503" y="21753"/>
                </a:lnTo>
                <a:cubicBezTo>
                  <a:pt x="47706" y="27003"/>
                  <a:pt x="40356" y="33873"/>
                  <a:pt x="33851" y="38233"/>
                </a:cubicBezTo>
                <a:lnTo>
                  <a:pt x="33851" y="38233"/>
                </a:lnTo>
                <a:cubicBezTo>
                  <a:pt x="39876" y="31842"/>
                  <a:pt x="46519" y="22872"/>
                  <a:pt x="51289" y="15499"/>
                </a:cubicBezTo>
                <a:lnTo>
                  <a:pt x="51289" y="15499"/>
                </a:lnTo>
                <a:cubicBezTo>
                  <a:pt x="45583" y="22050"/>
                  <a:pt x="38461" y="30541"/>
                  <a:pt x="32276" y="36635"/>
                </a:cubicBezTo>
                <a:cubicBezTo>
                  <a:pt x="38324" y="27962"/>
                  <a:pt x="44373" y="16344"/>
                  <a:pt x="47957" y="6392"/>
                </a:cubicBezTo>
                <a:lnTo>
                  <a:pt x="47957" y="6392"/>
                </a:lnTo>
                <a:cubicBezTo>
                  <a:pt x="43300" y="15271"/>
                  <a:pt x="36590" y="25907"/>
                  <a:pt x="30678" y="33988"/>
                </a:cubicBezTo>
                <a:cubicBezTo>
                  <a:pt x="34969" y="24812"/>
                  <a:pt x="39009" y="12441"/>
                  <a:pt x="40493" y="2443"/>
                </a:cubicBezTo>
                <a:lnTo>
                  <a:pt x="40493" y="2443"/>
                </a:lnTo>
                <a:cubicBezTo>
                  <a:pt x="38530" y="7693"/>
                  <a:pt x="36430" y="12806"/>
                  <a:pt x="34444" y="18056"/>
                </a:cubicBezTo>
                <a:cubicBezTo>
                  <a:pt x="32468" y="23212"/>
                  <a:pt x="29248" y="28120"/>
                  <a:pt x="27530" y="33297"/>
                </a:cubicBezTo>
                <a:lnTo>
                  <a:pt x="27530" y="33297"/>
                </a:lnTo>
                <a:cubicBezTo>
                  <a:pt x="31103" y="22479"/>
                  <a:pt x="34264" y="11501"/>
                  <a:pt x="35562" y="69"/>
                </a:cubicBezTo>
                <a:lnTo>
                  <a:pt x="35562" y="69"/>
                </a:lnTo>
                <a:cubicBezTo>
                  <a:pt x="31979" y="9884"/>
                  <a:pt x="28920" y="22050"/>
                  <a:pt x="25360" y="31842"/>
                </a:cubicBezTo>
                <a:cubicBezTo>
                  <a:pt x="27962" y="22255"/>
                  <a:pt x="29331" y="9519"/>
                  <a:pt x="29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20"/>
          <p:cNvGrpSpPr/>
          <p:nvPr/>
        </p:nvGrpSpPr>
        <p:grpSpPr>
          <a:xfrm rot="-716825">
            <a:off x="2797876" y="4214227"/>
            <a:ext cx="1754655" cy="1335247"/>
            <a:chOff x="0" y="3611325"/>
            <a:chExt cx="1754725" cy="1335300"/>
          </a:xfrm>
        </p:grpSpPr>
        <p:sp>
          <p:nvSpPr>
            <p:cNvPr id="2336" name="Google Shape;2336;p20"/>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0"/>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20"/>
          <p:cNvSpPr/>
          <p:nvPr/>
        </p:nvSpPr>
        <p:spPr>
          <a:xfrm rot="591793" flipH="1">
            <a:off x="5713658" y="4138887"/>
            <a:ext cx="1289160" cy="119267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0"/>
          <p:cNvSpPr/>
          <p:nvPr/>
        </p:nvSpPr>
        <p:spPr>
          <a:xfrm rot="5400000" flipH="1">
            <a:off x="7350330" y="408550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0"/>
          <p:cNvSpPr/>
          <p:nvPr/>
        </p:nvSpPr>
        <p:spPr>
          <a:xfrm>
            <a:off x="3461510" y="3863808"/>
            <a:ext cx="2659026" cy="2156567"/>
          </a:xfrm>
          <a:custGeom>
            <a:avLst/>
            <a:gdLst/>
            <a:ahLst/>
            <a:cxnLst/>
            <a:rect l="l" t="t" r="r" b="b"/>
            <a:pathLst>
              <a:path w="88472" h="65099" extrusionOk="0">
                <a:moveTo>
                  <a:pt x="51768" y="3447"/>
                </a:moveTo>
                <a:cubicBezTo>
                  <a:pt x="51770" y="3451"/>
                  <a:pt x="51772" y="3456"/>
                  <a:pt x="51774" y="3460"/>
                </a:cubicBezTo>
                <a:lnTo>
                  <a:pt x="51774" y="3460"/>
                </a:lnTo>
                <a:cubicBezTo>
                  <a:pt x="51772" y="3456"/>
                  <a:pt x="51770" y="3451"/>
                  <a:pt x="51768" y="3447"/>
                </a:cubicBezTo>
                <a:close/>
                <a:moveTo>
                  <a:pt x="81098" y="16047"/>
                </a:moveTo>
                <a:cubicBezTo>
                  <a:pt x="81095" y="16071"/>
                  <a:pt x="81091" y="16096"/>
                  <a:pt x="81087" y="16120"/>
                </a:cubicBezTo>
                <a:lnTo>
                  <a:pt x="81087" y="16120"/>
                </a:lnTo>
                <a:cubicBezTo>
                  <a:pt x="81091" y="16096"/>
                  <a:pt x="81095" y="16071"/>
                  <a:pt x="81098" y="16047"/>
                </a:cubicBezTo>
                <a:close/>
                <a:moveTo>
                  <a:pt x="22415" y="41200"/>
                </a:moveTo>
                <a:lnTo>
                  <a:pt x="22415" y="41200"/>
                </a:lnTo>
                <a:cubicBezTo>
                  <a:pt x="22887" y="41704"/>
                  <a:pt x="23309" y="42259"/>
                  <a:pt x="23699" y="42844"/>
                </a:cubicBezTo>
                <a:lnTo>
                  <a:pt x="23699" y="42844"/>
                </a:lnTo>
                <a:lnTo>
                  <a:pt x="22415" y="41200"/>
                </a:lnTo>
                <a:close/>
                <a:moveTo>
                  <a:pt x="88444" y="56437"/>
                </a:moveTo>
                <a:lnTo>
                  <a:pt x="88444" y="56437"/>
                </a:lnTo>
                <a:cubicBezTo>
                  <a:pt x="88453" y="56441"/>
                  <a:pt x="88462" y="56444"/>
                  <a:pt x="88471" y="56448"/>
                </a:cubicBezTo>
                <a:cubicBezTo>
                  <a:pt x="88462" y="56444"/>
                  <a:pt x="88453" y="56441"/>
                  <a:pt x="88444" y="56437"/>
                </a:cubicBezTo>
                <a:close/>
                <a:moveTo>
                  <a:pt x="53891" y="1"/>
                </a:moveTo>
                <a:cubicBezTo>
                  <a:pt x="56767" y="1758"/>
                  <a:pt x="58501" y="4977"/>
                  <a:pt x="59118" y="8286"/>
                </a:cubicBezTo>
                <a:cubicBezTo>
                  <a:pt x="59734" y="11573"/>
                  <a:pt x="59369" y="14974"/>
                  <a:pt x="58821" y="18307"/>
                </a:cubicBezTo>
                <a:cubicBezTo>
                  <a:pt x="58205" y="21913"/>
                  <a:pt x="57999" y="25337"/>
                  <a:pt x="56721" y="28806"/>
                </a:cubicBezTo>
                <a:cubicBezTo>
                  <a:pt x="54414" y="35050"/>
                  <a:pt x="52241" y="46159"/>
                  <a:pt x="50047" y="52511"/>
                </a:cubicBezTo>
                <a:lnTo>
                  <a:pt x="50047" y="52511"/>
                </a:lnTo>
                <a:cubicBezTo>
                  <a:pt x="51695" y="47685"/>
                  <a:pt x="52480" y="38221"/>
                  <a:pt x="52841" y="33348"/>
                </a:cubicBezTo>
                <a:cubicBezTo>
                  <a:pt x="53160" y="29171"/>
                  <a:pt x="55397" y="25131"/>
                  <a:pt x="56265" y="20954"/>
                </a:cubicBezTo>
                <a:cubicBezTo>
                  <a:pt x="56356" y="20475"/>
                  <a:pt x="56447" y="19950"/>
                  <a:pt x="56173" y="19539"/>
                </a:cubicBezTo>
                <a:cubicBezTo>
                  <a:pt x="55671" y="18763"/>
                  <a:pt x="54119" y="18695"/>
                  <a:pt x="54210" y="17759"/>
                </a:cubicBezTo>
                <a:lnTo>
                  <a:pt x="54210" y="17759"/>
                </a:lnTo>
                <a:cubicBezTo>
                  <a:pt x="54371" y="17868"/>
                  <a:pt x="54550" y="17916"/>
                  <a:pt x="54731" y="17916"/>
                </a:cubicBezTo>
                <a:cubicBezTo>
                  <a:pt x="55269" y="17916"/>
                  <a:pt x="55831" y="17489"/>
                  <a:pt x="56036" y="16960"/>
                </a:cubicBezTo>
                <a:cubicBezTo>
                  <a:pt x="57632" y="12833"/>
                  <a:pt x="53399" y="6954"/>
                  <a:pt x="51774" y="3460"/>
                </a:cubicBezTo>
                <a:lnTo>
                  <a:pt x="51774" y="3460"/>
                </a:lnTo>
                <a:cubicBezTo>
                  <a:pt x="54662" y="9686"/>
                  <a:pt x="51195" y="14978"/>
                  <a:pt x="48321" y="20338"/>
                </a:cubicBezTo>
                <a:cubicBezTo>
                  <a:pt x="48162" y="20635"/>
                  <a:pt x="48002" y="20954"/>
                  <a:pt x="48025" y="21297"/>
                </a:cubicBezTo>
                <a:cubicBezTo>
                  <a:pt x="48047" y="21616"/>
                  <a:pt x="48230" y="21913"/>
                  <a:pt x="48435" y="22187"/>
                </a:cubicBezTo>
                <a:cubicBezTo>
                  <a:pt x="49120" y="23191"/>
                  <a:pt x="49828" y="24195"/>
                  <a:pt x="50535" y="25200"/>
                </a:cubicBezTo>
                <a:cubicBezTo>
                  <a:pt x="49234" y="24880"/>
                  <a:pt x="48070" y="24173"/>
                  <a:pt x="47203" y="23168"/>
                </a:cubicBezTo>
                <a:lnTo>
                  <a:pt x="47203" y="23168"/>
                </a:lnTo>
                <a:cubicBezTo>
                  <a:pt x="45879" y="31591"/>
                  <a:pt x="46336" y="44213"/>
                  <a:pt x="47477" y="52681"/>
                </a:cubicBezTo>
                <a:cubicBezTo>
                  <a:pt x="46267" y="43711"/>
                  <a:pt x="42729" y="31248"/>
                  <a:pt x="43026" y="22027"/>
                </a:cubicBezTo>
                <a:cubicBezTo>
                  <a:pt x="43140" y="18695"/>
                  <a:pt x="43802" y="15408"/>
                  <a:pt x="44190" y="12121"/>
                </a:cubicBezTo>
                <a:cubicBezTo>
                  <a:pt x="44510" y="9382"/>
                  <a:pt x="44487" y="4360"/>
                  <a:pt x="46404" y="2169"/>
                </a:cubicBezTo>
                <a:lnTo>
                  <a:pt x="46404" y="2169"/>
                </a:lnTo>
                <a:cubicBezTo>
                  <a:pt x="40903" y="8446"/>
                  <a:pt x="37776" y="16709"/>
                  <a:pt x="37571" y="25040"/>
                </a:cubicBezTo>
                <a:cubicBezTo>
                  <a:pt x="37365" y="33394"/>
                  <a:pt x="42227" y="46131"/>
                  <a:pt x="44806" y="54005"/>
                </a:cubicBezTo>
                <a:cubicBezTo>
                  <a:pt x="43505" y="50034"/>
                  <a:pt x="40584" y="44122"/>
                  <a:pt x="39100" y="40196"/>
                </a:cubicBezTo>
                <a:cubicBezTo>
                  <a:pt x="37297" y="35494"/>
                  <a:pt x="35379" y="29559"/>
                  <a:pt x="35425" y="24355"/>
                </a:cubicBezTo>
                <a:cubicBezTo>
                  <a:pt x="33782" y="24355"/>
                  <a:pt x="32138" y="24218"/>
                  <a:pt x="30518" y="23922"/>
                </a:cubicBezTo>
                <a:cubicBezTo>
                  <a:pt x="31682" y="23534"/>
                  <a:pt x="32823" y="23168"/>
                  <a:pt x="33987" y="22803"/>
                </a:cubicBezTo>
                <a:cubicBezTo>
                  <a:pt x="34261" y="22712"/>
                  <a:pt x="34558" y="22598"/>
                  <a:pt x="34672" y="22347"/>
                </a:cubicBezTo>
                <a:cubicBezTo>
                  <a:pt x="34763" y="22164"/>
                  <a:pt x="34717" y="21936"/>
                  <a:pt x="34672" y="21730"/>
                </a:cubicBezTo>
                <a:cubicBezTo>
                  <a:pt x="34078" y="18421"/>
                  <a:pt x="34352" y="15339"/>
                  <a:pt x="35128" y="12121"/>
                </a:cubicBezTo>
                <a:cubicBezTo>
                  <a:pt x="35790" y="9405"/>
                  <a:pt x="37137" y="6803"/>
                  <a:pt x="39283" y="5045"/>
                </a:cubicBezTo>
                <a:lnTo>
                  <a:pt x="39283" y="5045"/>
                </a:lnTo>
                <a:cubicBezTo>
                  <a:pt x="35722" y="6118"/>
                  <a:pt x="32914" y="8925"/>
                  <a:pt x="30951" y="12052"/>
                </a:cubicBezTo>
                <a:cubicBezTo>
                  <a:pt x="24127" y="22849"/>
                  <a:pt x="28988" y="34969"/>
                  <a:pt x="35630" y="44807"/>
                </a:cubicBezTo>
                <a:cubicBezTo>
                  <a:pt x="36673" y="46348"/>
                  <a:pt x="37516" y="48931"/>
                  <a:pt x="38424" y="51170"/>
                </a:cubicBezTo>
                <a:lnTo>
                  <a:pt x="38424" y="51170"/>
                </a:lnTo>
                <a:cubicBezTo>
                  <a:pt x="34258" y="43438"/>
                  <a:pt x="26642" y="33813"/>
                  <a:pt x="19151" y="31134"/>
                </a:cubicBezTo>
                <a:cubicBezTo>
                  <a:pt x="17093" y="30389"/>
                  <a:pt x="14937" y="29984"/>
                  <a:pt x="12780" y="29984"/>
                </a:cubicBezTo>
                <a:cubicBezTo>
                  <a:pt x="11635" y="29984"/>
                  <a:pt x="10490" y="30098"/>
                  <a:pt x="9359" y="30335"/>
                </a:cubicBezTo>
                <a:cubicBezTo>
                  <a:pt x="7533" y="30724"/>
                  <a:pt x="5775" y="31431"/>
                  <a:pt x="4154" y="32344"/>
                </a:cubicBezTo>
                <a:cubicBezTo>
                  <a:pt x="2830" y="33097"/>
                  <a:pt x="1347" y="34969"/>
                  <a:pt x="0" y="35426"/>
                </a:cubicBezTo>
                <a:cubicBezTo>
                  <a:pt x="2079" y="34719"/>
                  <a:pt x="4272" y="34375"/>
                  <a:pt x="6467" y="34375"/>
                </a:cubicBezTo>
                <a:cubicBezTo>
                  <a:pt x="10656" y="34375"/>
                  <a:pt x="14853" y="35631"/>
                  <a:pt x="18283" y="38028"/>
                </a:cubicBezTo>
                <a:cubicBezTo>
                  <a:pt x="19379" y="36978"/>
                  <a:pt x="20703" y="36156"/>
                  <a:pt x="22118" y="35631"/>
                </a:cubicBezTo>
                <a:lnTo>
                  <a:pt x="22118" y="35631"/>
                </a:lnTo>
                <a:cubicBezTo>
                  <a:pt x="21387"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74" y="50443"/>
                  <a:pt x="29339" y="51907"/>
                  <a:pt x="30640" y="53244"/>
                </a:cubicBezTo>
                <a:lnTo>
                  <a:pt x="30640" y="53244"/>
                </a:lnTo>
                <a:cubicBezTo>
                  <a:pt x="28120" y="51130"/>
                  <a:pt x="25433" y="49251"/>
                  <a:pt x="22323" y="48230"/>
                </a:cubicBezTo>
                <a:cubicBezTo>
                  <a:pt x="20970" y="47791"/>
                  <a:pt x="19511" y="47560"/>
                  <a:pt x="18062" y="47560"/>
                </a:cubicBezTo>
                <a:cubicBezTo>
                  <a:pt x="14769" y="47560"/>
                  <a:pt x="11518" y="48750"/>
                  <a:pt x="9632" y="51380"/>
                </a:cubicBezTo>
                <a:cubicBezTo>
                  <a:pt x="10799" y="51022"/>
                  <a:pt x="12003" y="50861"/>
                  <a:pt x="13214" y="50861"/>
                </a:cubicBezTo>
                <a:cubicBezTo>
                  <a:pt x="15392" y="50861"/>
                  <a:pt x="17591" y="51381"/>
                  <a:pt x="19630" y="52202"/>
                </a:cubicBezTo>
                <a:cubicBezTo>
                  <a:pt x="22803" y="53457"/>
                  <a:pt x="25656" y="55375"/>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2" y="59353"/>
                  <a:pt x="78880" y="55927"/>
                  <a:pt x="85038" y="55927"/>
                </a:cubicBezTo>
                <a:cubicBezTo>
                  <a:pt x="86338" y="55927"/>
                  <a:pt x="87499" y="56080"/>
                  <a:pt x="88444" y="56437"/>
                </a:cubicBezTo>
                <a:lnTo>
                  <a:pt x="88444" y="56437"/>
                </a:lnTo>
                <a:cubicBezTo>
                  <a:pt x="85205" y="55206"/>
                  <a:pt x="79947" y="54476"/>
                  <a:pt x="74510" y="54476"/>
                </a:cubicBezTo>
                <a:cubicBezTo>
                  <a:pt x="67974" y="54476"/>
                  <a:pt x="61180" y="55531"/>
                  <a:pt x="57323" y="58040"/>
                </a:cubicBezTo>
                <a:lnTo>
                  <a:pt x="57323" y="58040"/>
                </a:lnTo>
                <a:cubicBezTo>
                  <a:pt x="59905" y="56351"/>
                  <a:pt x="66085" y="53274"/>
                  <a:pt x="68750" y="52042"/>
                </a:cubicBezTo>
                <a:cubicBezTo>
                  <a:pt x="71694" y="50673"/>
                  <a:pt x="73931" y="49098"/>
                  <a:pt x="76282" y="46907"/>
                </a:cubicBezTo>
                <a:cubicBezTo>
                  <a:pt x="77013" y="46222"/>
                  <a:pt x="77743" y="45537"/>
                  <a:pt x="78314" y="44761"/>
                </a:cubicBezTo>
                <a:cubicBezTo>
                  <a:pt x="79250" y="43437"/>
                  <a:pt x="79775" y="41885"/>
                  <a:pt x="80117" y="40310"/>
                </a:cubicBezTo>
                <a:cubicBezTo>
                  <a:pt x="81030" y="36019"/>
                  <a:pt x="80642" y="31477"/>
                  <a:pt x="79044" y="27391"/>
                </a:cubicBezTo>
                <a:cubicBezTo>
                  <a:pt x="78953" y="29034"/>
                  <a:pt x="78884" y="30678"/>
                  <a:pt x="78359" y="32230"/>
                </a:cubicBezTo>
                <a:cubicBezTo>
                  <a:pt x="77287" y="35334"/>
                  <a:pt x="74548" y="37525"/>
                  <a:pt x="72402" y="40013"/>
                </a:cubicBezTo>
                <a:cubicBezTo>
                  <a:pt x="72151" y="40310"/>
                  <a:pt x="71923" y="40584"/>
                  <a:pt x="71786" y="40926"/>
                </a:cubicBezTo>
                <a:cubicBezTo>
                  <a:pt x="71649" y="41360"/>
                  <a:pt x="71694" y="41817"/>
                  <a:pt x="71763" y="42250"/>
                </a:cubicBezTo>
                <a:cubicBezTo>
                  <a:pt x="71923" y="43597"/>
                  <a:pt x="72082" y="44921"/>
                  <a:pt x="72242" y="46268"/>
                </a:cubicBezTo>
                <a:lnTo>
                  <a:pt x="70279" y="41429"/>
                </a:lnTo>
                <a:cubicBezTo>
                  <a:pt x="66972" y="46172"/>
                  <a:pt x="55849" y="52876"/>
                  <a:pt x="52689" y="57487"/>
                </a:cubicBezTo>
                <a:lnTo>
                  <a:pt x="52689" y="57487"/>
                </a:lnTo>
                <a:cubicBezTo>
                  <a:pt x="57189" y="50912"/>
                  <a:pt x="67543" y="40375"/>
                  <a:pt x="72562" y="34239"/>
                </a:cubicBezTo>
                <a:cubicBezTo>
                  <a:pt x="77157" y="28620"/>
                  <a:pt x="79961" y="23409"/>
                  <a:pt x="81087" y="16120"/>
                </a:cubicBezTo>
                <a:lnTo>
                  <a:pt x="81087" y="16120"/>
                </a:lnTo>
                <a:cubicBezTo>
                  <a:pt x="80266" y="21376"/>
                  <a:pt x="76629" y="25032"/>
                  <a:pt x="72722" y="28236"/>
                </a:cubicBezTo>
                <a:cubicBezTo>
                  <a:pt x="69161" y="31157"/>
                  <a:pt x="66216" y="32550"/>
                  <a:pt x="63295" y="36293"/>
                </a:cubicBezTo>
                <a:cubicBezTo>
                  <a:pt x="60396" y="40013"/>
                  <a:pt x="54690" y="49783"/>
                  <a:pt x="52384" y="53891"/>
                </a:cubicBezTo>
                <a:cubicBezTo>
                  <a:pt x="55603" y="48139"/>
                  <a:pt x="62290" y="36087"/>
                  <a:pt x="64002" y="29696"/>
                </a:cubicBezTo>
                <a:cubicBezTo>
                  <a:pt x="65144" y="25428"/>
                  <a:pt x="66673" y="22027"/>
                  <a:pt x="66102" y="17394"/>
                </a:cubicBezTo>
                <a:cubicBezTo>
                  <a:pt x="65098" y="8971"/>
                  <a:pt x="60852" y="4246"/>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0"/>
          <p:cNvSpPr/>
          <p:nvPr/>
        </p:nvSpPr>
        <p:spPr>
          <a:xfrm>
            <a:off x="3751010" y="3937153"/>
            <a:ext cx="2166455" cy="2084747"/>
          </a:xfrm>
          <a:custGeom>
            <a:avLst/>
            <a:gdLst/>
            <a:ahLst/>
            <a:cxnLst/>
            <a:rect l="l" t="t" r="r" b="b"/>
            <a:pathLst>
              <a:path w="72083" h="62931" extrusionOk="0">
                <a:moveTo>
                  <a:pt x="42136" y="1279"/>
                </a:moveTo>
                <a:lnTo>
                  <a:pt x="42136" y="1279"/>
                </a:lnTo>
                <a:cubicBezTo>
                  <a:pt x="42141" y="1289"/>
                  <a:pt x="42146" y="1300"/>
                  <a:pt x="42150" y="1310"/>
                </a:cubicBezTo>
                <a:lnTo>
                  <a:pt x="42150" y="1310"/>
                </a:lnTo>
                <a:cubicBezTo>
                  <a:pt x="42146" y="1300"/>
                  <a:pt x="42141" y="1289"/>
                  <a:pt x="42136" y="1279"/>
                </a:cubicBezTo>
                <a:close/>
                <a:moveTo>
                  <a:pt x="54987" y="14175"/>
                </a:moveTo>
                <a:cubicBezTo>
                  <a:pt x="54984" y="14187"/>
                  <a:pt x="54981" y="14198"/>
                  <a:pt x="54979" y="14210"/>
                </a:cubicBezTo>
                <a:lnTo>
                  <a:pt x="54979" y="14210"/>
                </a:lnTo>
                <a:cubicBezTo>
                  <a:pt x="54981" y="14198"/>
                  <a:pt x="54984" y="14187"/>
                  <a:pt x="54987" y="14175"/>
                </a:cubicBezTo>
                <a:close/>
                <a:moveTo>
                  <a:pt x="36772" y="1"/>
                </a:moveTo>
                <a:cubicBezTo>
                  <a:pt x="31271" y="6278"/>
                  <a:pt x="28144" y="14540"/>
                  <a:pt x="27939" y="22872"/>
                </a:cubicBezTo>
                <a:cubicBezTo>
                  <a:pt x="27734" y="31187"/>
                  <a:pt x="32550" y="43844"/>
                  <a:pt x="35138" y="51727"/>
                </a:cubicBezTo>
                <a:lnTo>
                  <a:pt x="35138" y="51727"/>
                </a:lnTo>
                <a:cubicBezTo>
                  <a:pt x="33820" y="47735"/>
                  <a:pt x="30961" y="41918"/>
                  <a:pt x="29468" y="38028"/>
                </a:cubicBezTo>
                <a:cubicBezTo>
                  <a:pt x="27665" y="33326"/>
                  <a:pt x="25747" y="27391"/>
                  <a:pt x="25793" y="22164"/>
                </a:cubicBezTo>
                <a:lnTo>
                  <a:pt x="25793" y="22164"/>
                </a:lnTo>
                <a:cubicBezTo>
                  <a:pt x="25676" y="22166"/>
                  <a:pt x="25558" y="22167"/>
                  <a:pt x="25441" y="22167"/>
                </a:cubicBezTo>
                <a:cubicBezTo>
                  <a:pt x="23915" y="22167"/>
                  <a:pt x="22390" y="22029"/>
                  <a:pt x="20886" y="21753"/>
                </a:cubicBezTo>
                <a:cubicBezTo>
                  <a:pt x="22050" y="21365"/>
                  <a:pt x="23191" y="21000"/>
                  <a:pt x="24355" y="20635"/>
                </a:cubicBezTo>
                <a:cubicBezTo>
                  <a:pt x="24629" y="20543"/>
                  <a:pt x="24926" y="20429"/>
                  <a:pt x="25040" y="20178"/>
                </a:cubicBezTo>
                <a:cubicBezTo>
                  <a:pt x="25131" y="19996"/>
                  <a:pt x="25085" y="19767"/>
                  <a:pt x="25040" y="19562"/>
                </a:cubicBezTo>
                <a:cubicBezTo>
                  <a:pt x="24469" y="16252"/>
                  <a:pt x="24720" y="13148"/>
                  <a:pt x="25496" y="9953"/>
                </a:cubicBezTo>
                <a:cubicBezTo>
                  <a:pt x="26158" y="7236"/>
                  <a:pt x="27505" y="4634"/>
                  <a:pt x="29651" y="2854"/>
                </a:cubicBezTo>
                <a:lnTo>
                  <a:pt x="29651" y="2854"/>
                </a:lnTo>
                <a:cubicBezTo>
                  <a:pt x="26090" y="3950"/>
                  <a:pt x="23282" y="6734"/>
                  <a:pt x="21319" y="9884"/>
                </a:cubicBezTo>
                <a:cubicBezTo>
                  <a:pt x="14495" y="20680"/>
                  <a:pt x="19356" y="32801"/>
                  <a:pt x="25998" y="42638"/>
                </a:cubicBezTo>
                <a:cubicBezTo>
                  <a:pt x="27087" y="44231"/>
                  <a:pt x="27957" y="46980"/>
                  <a:pt x="28911" y="49287"/>
                </a:cubicBezTo>
                <a:lnTo>
                  <a:pt x="28911" y="49287"/>
                </a:lnTo>
                <a:cubicBezTo>
                  <a:pt x="25238" y="42732"/>
                  <a:pt x="19144" y="36612"/>
                  <a:pt x="12874" y="33075"/>
                </a:cubicBezTo>
                <a:cubicBezTo>
                  <a:pt x="11687" y="32390"/>
                  <a:pt x="10454" y="31705"/>
                  <a:pt x="9108" y="31431"/>
                </a:cubicBezTo>
                <a:cubicBezTo>
                  <a:pt x="8559" y="31310"/>
                  <a:pt x="8006" y="31261"/>
                  <a:pt x="7451" y="31261"/>
                </a:cubicBezTo>
                <a:cubicBezTo>
                  <a:pt x="6644" y="31261"/>
                  <a:pt x="5833" y="31364"/>
                  <a:pt x="5022" y="31500"/>
                </a:cubicBezTo>
                <a:cubicBezTo>
                  <a:pt x="4337" y="31614"/>
                  <a:pt x="3652" y="31774"/>
                  <a:pt x="2968" y="31888"/>
                </a:cubicBezTo>
                <a:cubicBezTo>
                  <a:pt x="2530" y="31953"/>
                  <a:pt x="1945" y="32250"/>
                  <a:pt x="1535" y="32254"/>
                </a:cubicBezTo>
                <a:lnTo>
                  <a:pt x="1535" y="32254"/>
                </a:lnTo>
                <a:cubicBezTo>
                  <a:pt x="1518" y="32254"/>
                  <a:pt x="1501" y="32253"/>
                  <a:pt x="1484" y="32253"/>
                </a:cubicBezTo>
                <a:lnTo>
                  <a:pt x="1484" y="32253"/>
                </a:lnTo>
                <a:cubicBezTo>
                  <a:pt x="1498" y="32254"/>
                  <a:pt x="1513" y="32254"/>
                  <a:pt x="1527" y="32254"/>
                </a:cubicBezTo>
                <a:cubicBezTo>
                  <a:pt x="1530" y="32254"/>
                  <a:pt x="1533" y="32254"/>
                  <a:pt x="1535" y="32254"/>
                </a:cubicBezTo>
                <a:lnTo>
                  <a:pt x="1535" y="32254"/>
                </a:lnTo>
                <a:cubicBezTo>
                  <a:pt x="2682" y="32282"/>
                  <a:pt x="3828" y="32487"/>
                  <a:pt x="4908" y="32892"/>
                </a:cubicBezTo>
                <a:cubicBezTo>
                  <a:pt x="5501" y="33097"/>
                  <a:pt x="5935" y="33234"/>
                  <a:pt x="6483" y="33600"/>
                </a:cubicBezTo>
                <a:cubicBezTo>
                  <a:pt x="6551" y="33645"/>
                  <a:pt x="6620" y="33691"/>
                  <a:pt x="6711" y="33691"/>
                </a:cubicBezTo>
                <a:cubicBezTo>
                  <a:pt x="6780" y="33691"/>
                  <a:pt x="6848" y="33645"/>
                  <a:pt x="6917" y="33600"/>
                </a:cubicBezTo>
                <a:lnTo>
                  <a:pt x="8400" y="32755"/>
                </a:lnTo>
                <a:lnTo>
                  <a:pt x="8400" y="32755"/>
                </a:lnTo>
                <a:cubicBezTo>
                  <a:pt x="8172" y="33303"/>
                  <a:pt x="7944" y="33873"/>
                  <a:pt x="7738" y="34444"/>
                </a:cubicBezTo>
                <a:cubicBezTo>
                  <a:pt x="8126" y="34056"/>
                  <a:pt x="8537" y="33691"/>
                  <a:pt x="8925" y="33303"/>
                </a:cubicBezTo>
                <a:lnTo>
                  <a:pt x="8925" y="33303"/>
                </a:lnTo>
                <a:cubicBezTo>
                  <a:pt x="8834" y="33714"/>
                  <a:pt x="8606" y="34056"/>
                  <a:pt x="8469" y="34467"/>
                </a:cubicBezTo>
                <a:cubicBezTo>
                  <a:pt x="8272" y="35136"/>
                  <a:pt x="8398" y="35356"/>
                  <a:pt x="8654" y="35356"/>
                </a:cubicBezTo>
                <a:cubicBezTo>
                  <a:pt x="8992" y="35356"/>
                  <a:pt x="9556" y="34974"/>
                  <a:pt x="9907" y="34741"/>
                </a:cubicBezTo>
                <a:cubicBezTo>
                  <a:pt x="10774" y="34170"/>
                  <a:pt x="11687" y="33691"/>
                  <a:pt x="12646" y="33303"/>
                </a:cubicBezTo>
                <a:lnTo>
                  <a:pt x="12646" y="33303"/>
                </a:lnTo>
                <a:cubicBezTo>
                  <a:pt x="11687" y="34650"/>
                  <a:pt x="10706" y="35996"/>
                  <a:pt x="9747" y="37343"/>
                </a:cubicBezTo>
                <a:cubicBezTo>
                  <a:pt x="10135" y="37160"/>
                  <a:pt x="10477" y="36955"/>
                  <a:pt x="10820" y="36704"/>
                </a:cubicBezTo>
                <a:lnTo>
                  <a:pt x="10820" y="36704"/>
                </a:lnTo>
                <a:lnTo>
                  <a:pt x="10546" y="37183"/>
                </a:lnTo>
                <a:cubicBezTo>
                  <a:pt x="10842" y="36727"/>
                  <a:pt x="11733" y="36316"/>
                  <a:pt x="12189" y="35996"/>
                </a:cubicBezTo>
                <a:lnTo>
                  <a:pt x="12189" y="35996"/>
                </a:lnTo>
                <a:cubicBezTo>
                  <a:pt x="11664" y="36612"/>
                  <a:pt x="11208" y="37274"/>
                  <a:pt x="10797" y="37959"/>
                </a:cubicBezTo>
                <a:cubicBezTo>
                  <a:pt x="11550" y="37115"/>
                  <a:pt x="12280" y="36270"/>
                  <a:pt x="13034" y="35426"/>
                </a:cubicBezTo>
                <a:lnTo>
                  <a:pt x="13034" y="35426"/>
                </a:lnTo>
                <a:lnTo>
                  <a:pt x="12395" y="36635"/>
                </a:lnTo>
                <a:cubicBezTo>
                  <a:pt x="12189" y="37001"/>
                  <a:pt x="12007" y="37366"/>
                  <a:pt x="11847" y="37754"/>
                </a:cubicBezTo>
                <a:cubicBezTo>
                  <a:pt x="11733" y="38096"/>
                  <a:pt x="11641" y="38461"/>
                  <a:pt x="11755" y="38781"/>
                </a:cubicBezTo>
                <a:cubicBezTo>
                  <a:pt x="11801" y="38941"/>
                  <a:pt x="11915" y="39078"/>
                  <a:pt x="12007" y="39215"/>
                </a:cubicBezTo>
                <a:cubicBezTo>
                  <a:pt x="13764" y="41748"/>
                  <a:pt x="15796" y="44213"/>
                  <a:pt x="17690" y="46656"/>
                </a:cubicBezTo>
                <a:cubicBezTo>
                  <a:pt x="19657" y="49211"/>
                  <a:pt x="21737" y="51654"/>
                  <a:pt x="24128" y="53830"/>
                </a:cubicBezTo>
                <a:lnTo>
                  <a:pt x="24128" y="53830"/>
                </a:lnTo>
                <a:cubicBezTo>
                  <a:pt x="20680" y="50700"/>
                  <a:pt x="17114" y="47514"/>
                  <a:pt x="12691" y="46062"/>
                </a:cubicBezTo>
                <a:cubicBezTo>
                  <a:pt x="11338" y="45623"/>
                  <a:pt x="9879" y="45392"/>
                  <a:pt x="8430" y="45392"/>
                </a:cubicBezTo>
                <a:cubicBezTo>
                  <a:pt x="5137" y="45392"/>
                  <a:pt x="1886" y="46581"/>
                  <a:pt x="0" y="49212"/>
                </a:cubicBezTo>
                <a:cubicBezTo>
                  <a:pt x="1171" y="48852"/>
                  <a:pt x="2379" y="48691"/>
                  <a:pt x="3594" y="48691"/>
                </a:cubicBezTo>
                <a:cubicBezTo>
                  <a:pt x="5768" y="48691"/>
                  <a:pt x="7963" y="49206"/>
                  <a:pt x="9998" y="50011"/>
                </a:cubicBezTo>
                <a:cubicBezTo>
                  <a:pt x="13171" y="51289"/>
                  <a:pt x="16024" y="53206"/>
                  <a:pt x="18900" y="55055"/>
                </a:cubicBezTo>
                <a:cubicBezTo>
                  <a:pt x="23374" y="57931"/>
                  <a:pt x="29993" y="62884"/>
                  <a:pt x="35608" y="62930"/>
                </a:cubicBezTo>
                <a:cubicBezTo>
                  <a:pt x="35675" y="62930"/>
                  <a:pt x="35743" y="62931"/>
                  <a:pt x="35810" y="62931"/>
                </a:cubicBezTo>
                <a:cubicBezTo>
                  <a:pt x="42976" y="62931"/>
                  <a:pt x="48796" y="60537"/>
                  <a:pt x="55557" y="58502"/>
                </a:cubicBezTo>
                <a:cubicBezTo>
                  <a:pt x="60624" y="56973"/>
                  <a:pt x="65714" y="55580"/>
                  <a:pt x="70645" y="53640"/>
                </a:cubicBezTo>
                <a:cubicBezTo>
                  <a:pt x="67608" y="53377"/>
                  <a:pt x="64550" y="53134"/>
                  <a:pt x="61492" y="53134"/>
                </a:cubicBezTo>
                <a:cubicBezTo>
                  <a:pt x="60046" y="53134"/>
                  <a:pt x="58599" y="53189"/>
                  <a:pt x="57155" y="53321"/>
                </a:cubicBezTo>
                <a:cubicBezTo>
                  <a:pt x="53845" y="53617"/>
                  <a:pt x="48596" y="54188"/>
                  <a:pt x="45925" y="56470"/>
                </a:cubicBezTo>
                <a:cubicBezTo>
                  <a:pt x="48847" y="53960"/>
                  <a:pt x="52362" y="52271"/>
                  <a:pt x="55831" y="50582"/>
                </a:cubicBezTo>
                <a:cubicBezTo>
                  <a:pt x="59301" y="48892"/>
                  <a:pt x="62793" y="47158"/>
                  <a:pt x="65646" y="44556"/>
                </a:cubicBezTo>
                <a:cubicBezTo>
                  <a:pt x="71170" y="39511"/>
                  <a:pt x="72083" y="32002"/>
                  <a:pt x="69412" y="25223"/>
                </a:cubicBezTo>
                <a:lnTo>
                  <a:pt x="69412" y="25223"/>
                </a:lnTo>
                <a:cubicBezTo>
                  <a:pt x="69321" y="26866"/>
                  <a:pt x="69252" y="28510"/>
                  <a:pt x="68727" y="30062"/>
                </a:cubicBezTo>
                <a:cubicBezTo>
                  <a:pt x="67655" y="33166"/>
                  <a:pt x="64916" y="35357"/>
                  <a:pt x="62770" y="37845"/>
                </a:cubicBezTo>
                <a:cubicBezTo>
                  <a:pt x="62519" y="38119"/>
                  <a:pt x="62291" y="38416"/>
                  <a:pt x="62154" y="38758"/>
                </a:cubicBezTo>
                <a:cubicBezTo>
                  <a:pt x="62017" y="39192"/>
                  <a:pt x="62062" y="39648"/>
                  <a:pt x="62131" y="40082"/>
                </a:cubicBezTo>
                <a:cubicBezTo>
                  <a:pt x="62291" y="41406"/>
                  <a:pt x="62450" y="42752"/>
                  <a:pt x="62610" y="44099"/>
                </a:cubicBezTo>
                <a:cubicBezTo>
                  <a:pt x="61948" y="42479"/>
                  <a:pt x="61309" y="40858"/>
                  <a:pt x="60647" y="39260"/>
                </a:cubicBezTo>
                <a:cubicBezTo>
                  <a:pt x="57338" y="44008"/>
                  <a:pt x="46199" y="50718"/>
                  <a:pt x="43049" y="55329"/>
                </a:cubicBezTo>
                <a:cubicBezTo>
                  <a:pt x="46153" y="50787"/>
                  <a:pt x="50239" y="47089"/>
                  <a:pt x="53503" y="42730"/>
                </a:cubicBezTo>
                <a:cubicBezTo>
                  <a:pt x="54941" y="40790"/>
                  <a:pt x="56493" y="38986"/>
                  <a:pt x="58022" y="37092"/>
                </a:cubicBezTo>
                <a:cubicBezTo>
                  <a:pt x="58981" y="35951"/>
                  <a:pt x="61309" y="31408"/>
                  <a:pt x="62565" y="30997"/>
                </a:cubicBezTo>
                <a:lnTo>
                  <a:pt x="62565" y="30997"/>
                </a:lnTo>
                <a:lnTo>
                  <a:pt x="60168" y="31774"/>
                </a:lnTo>
                <a:cubicBezTo>
                  <a:pt x="62519" y="29559"/>
                  <a:pt x="64573" y="27026"/>
                  <a:pt x="66239" y="24264"/>
                </a:cubicBezTo>
                <a:lnTo>
                  <a:pt x="66239" y="24264"/>
                </a:lnTo>
                <a:cubicBezTo>
                  <a:pt x="62108" y="27825"/>
                  <a:pt x="57132" y="29674"/>
                  <a:pt x="53663" y="34125"/>
                </a:cubicBezTo>
                <a:cubicBezTo>
                  <a:pt x="50764" y="37845"/>
                  <a:pt x="45058" y="47614"/>
                  <a:pt x="42752" y="51723"/>
                </a:cubicBezTo>
                <a:cubicBezTo>
                  <a:pt x="45925" y="46039"/>
                  <a:pt x="48984" y="40447"/>
                  <a:pt x="51152" y="34284"/>
                </a:cubicBezTo>
                <a:cubicBezTo>
                  <a:pt x="52293" y="31020"/>
                  <a:pt x="53206" y="27642"/>
                  <a:pt x="53845" y="24218"/>
                </a:cubicBezTo>
                <a:cubicBezTo>
                  <a:pt x="54459" y="20966"/>
                  <a:pt x="54258" y="17419"/>
                  <a:pt x="54979" y="14210"/>
                </a:cubicBezTo>
                <a:lnTo>
                  <a:pt x="54979" y="14210"/>
                </a:lnTo>
                <a:cubicBezTo>
                  <a:pt x="54662" y="15613"/>
                  <a:pt x="54345" y="16994"/>
                  <a:pt x="54028" y="18398"/>
                </a:cubicBezTo>
                <a:cubicBezTo>
                  <a:pt x="53868" y="12189"/>
                  <a:pt x="52773" y="5502"/>
                  <a:pt x="48322" y="1188"/>
                </a:cubicBezTo>
                <a:lnTo>
                  <a:pt x="48322" y="1188"/>
                </a:lnTo>
                <a:cubicBezTo>
                  <a:pt x="48869" y="2763"/>
                  <a:pt x="49189" y="4452"/>
                  <a:pt x="49486" y="6118"/>
                </a:cubicBezTo>
                <a:cubicBezTo>
                  <a:pt x="50102" y="9405"/>
                  <a:pt x="49737" y="12806"/>
                  <a:pt x="49189" y="16138"/>
                </a:cubicBezTo>
                <a:cubicBezTo>
                  <a:pt x="48573" y="19745"/>
                  <a:pt x="48367" y="23168"/>
                  <a:pt x="47089" y="26638"/>
                </a:cubicBezTo>
                <a:cubicBezTo>
                  <a:pt x="44782" y="32882"/>
                  <a:pt x="42609" y="43990"/>
                  <a:pt x="40415" y="50343"/>
                </a:cubicBezTo>
                <a:lnTo>
                  <a:pt x="40415" y="50343"/>
                </a:lnTo>
                <a:cubicBezTo>
                  <a:pt x="42063" y="45517"/>
                  <a:pt x="42848" y="36052"/>
                  <a:pt x="43209" y="31180"/>
                </a:cubicBezTo>
                <a:cubicBezTo>
                  <a:pt x="43528" y="27003"/>
                  <a:pt x="45765" y="22963"/>
                  <a:pt x="46633" y="18786"/>
                </a:cubicBezTo>
                <a:cubicBezTo>
                  <a:pt x="46724" y="18307"/>
                  <a:pt x="46815" y="17782"/>
                  <a:pt x="46541" y="17371"/>
                </a:cubicBezTo>
                <a:cubicBezTo>
                  <a:pt x="46039" y="16595"/>
                  <a:pt x="44487" y="16526"/>
                  <a:pt x="44578" y="15590"/>
                </a:cubicBezTo>
                <a:lnTo>
                  <a:pt x="44578" y="15590"/>
                </a:lnTo>
                <a:cubicBezTo>
                  <a:pt x="44739" y="15700"/>
                  <a:pt x="44918" y="15748"/>
                  <a:pt x="45099" y="15748"/>
                </a:cubicBezTo>
                <a:cubicBezTo>
                  <a:pt x="45637" y="15748"/>
                  <a:pt x="46199" y="15321"/>
                  <a:pt x="46404" y="14792"/>
                </a:cubicBezTo>
                <a:cubicBezTo>
                  <a:pt x="47997" y="10672"/>
                  <a:pt x="43782" y="4806"/>
                  <a:pt x="42150" y="1310"/>
                </a:cubicBezTo>
                <a:lnTo>
                  <a:pt x="42150" y="1310"/>
                </a:lnTo>
                <a:cubicBezTo>
                  <a:pt x="45023" y="7505"/>
                  <a:pt x="41561" y="12815"/>
                  <a:pt x="38689" y="18170"/>
                </a:cubicBezTo>
                <a:cubicBezTo>
                  <a:pt x="38530" y="18466"/>
                  <a:pt x="38370" y="18786"/>
                  <a:pt x="38393" y="19128"/>
                </a:cubicBezTo>
                <a:cubicBezTo>
                  <a:pt x="38415" y="19448"/>
                  <a:pt x="38598" y="19745"/>
                  <a:pt x="38803" y="20019"/>
                </a:cubicBezTo>
                <a:cubicBezTo>
                  <a:pt x="39488" y="21023"/>
                  <a:pt x="40196" y="22027"/>
                  <a:pt x="40903" y="23031"/>
                </a:cubicBezTo>
                <a:cubicBezTo>
                  <a:pt x="39602" y="22712"/>
                  <a:pt x="38438" y="22004"/>
                  <a:pt x="37571" y="21000"/>
                </a:cubicBezTo>
                <a:lnTo>
                  <a:pt x="37571" y="21000"/>
                </a:lnTo>
                <a:cubicBezTo>
                  <a:pt x="36247" y="29423"/>
                  <a:pt x="36704" y="42045"/>
                  <a:pt x="37845" y="50513"/>
                </a:cubicBezTo>
                <a:cubicBezTo>
                  <a:pt x="36635" y="41543"/>
                  <a:pt x="33097" y="29080"/>
                  <a:pt x="33394" y="19859"/>
                </a:cubicBezTo>
                <a:cubicBezTo>
                  <a:pt x="33508" y="16526"/>
                  <a:pt x="34170" y="13239"/>
                  <a:pt x="34558" y="9953"/>
                </a:cubicBezTo>
                <a:cubicBezTo>
                  <a:pt x="34878" y="7214"/>
                  <a:pt x="34855" y="2192"/>
                  <a:pt x="3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0"/>
          <p:cNvSpPr/>
          <p:nvPr/>
        </p:nvSpPr>
        <p:spPr>
          <a:xfrm>
            <a:off x="6519613" y="-931526"/>
            <a:ext cx="4419625" cy="36363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0"/>
          <p:cNvSpPr/>
          <p:nvPr/>
        </p:nvSpPr>
        <p:spPr>
          <a:xfrm>
            <a:off x="7851425" y="300211"/>
            <a:ext cx="4419625" cy="392078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0"/>
          <p:cNvSpPr/>
          <p:nvPr/>
        </p:nvSpPr>
        <p:spPr>
          <a:xfrm>
            <a:off x="6749739" y="-40822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0"/>
          <p:cNvSpPr/>
          <p:nvPr/>
        </p:nvSpPr>
        <p:spPr>
          <a:xfrm flipH="1">
            <a:off x="6777179" y="-10342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4222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 and text">
  <p:cSld name="Number and text">
    <p:spTree>
      <p:nvGrpSpPr>
        <p:cNvPr id="1" name="Shape 2346"/>
        <p:cNvGrpSpPr/>
        <p:nvPr/>
      </p:nvGrpSpPr>
      <p:grpSpPr>
        <a:xfrm>
          <a:off x="0" y="0"/>
          <a:ext cx="0" cy="0"/>
          <a:chOff x="0" y="0"/>
          <a:chExt cx="0" cy="0"/>
        </a:xfrm>
      </p:grpSpPr>
      <p:sp>
        <p:nvSpPr>
          <p:cNvPr id="2347" name="Google Shape;2347;p21"/>
          <p:cNvSpPr txBox="1">
            <a:spLocks noGrp="1"/>
          </p:cNvSpPr>
          <p:nvPr>
            <p:ph type="title"/>
          </p:nvPr>
        </p:nvSpPr>
        <p:spPr>
          <a:xfrm>
            <a:off x="791100" y="1680475"/>
            <a:ext cx="23220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48" name="Google Shape;2348;p21"/>
          <p:cNvSpPr txBox="1">
            <a:spLocks noGrp="1"/>
          </p:cNvSpPr>
          <p:nvPr>
            <p:ph type="subTitle" idx="1"/>
          </p:nvPr>
        </p:nvSpPr>
        <p:spPr>
          <a:xfrm>
            <a:off x="791100" y="3943175"/>
            <a:ext cx="23220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1"/>
          <p:cNvSpPr txBox="1">
            <a:spLocks noGrp="1"/>
          </p:cNvSpPr>
          <p:nvPr>
            <p:ph type="title" idx="2"/>
          </p:nvPr>
        </p:nvSpPr>
        <p:spPr>
          <a:xfrm>
            <a:off x="3411125" y="1680475"/>
            <a:ext cx="23220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0" name="Google Shape;2350;p21"/>
          <p:cNvSpPr txBox="1">
            <a:spLocks noGrp="1"/>
          </p:cNvSpPr>
          <p:nvPr>
            <p:ph type="subTitle" idx="3"/>
          </p:nvPr>
        </p:nvSpPr>
        <p:spPr>
          <a:xfrm>
            <a:off x="3411125" y="3943175"/>
            <a:ext cx="23220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1" name="Google Shape;2351;p21"/>
          <p:cNvSpPr txBox="1">
            <a:spLocks noGrp="1"/>
          </p:cNvSpPr>
          <p:nvPr>
            <p:ph type="title" idx="4"/>
          </p:nvPr>
        </p:nvSpPr>
        <p:spPr>
          <a:xfrm>
            <a:off x="6031150" y="1680475"/>
            <a:ext cx="23220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2" name="Google Shape;2352;p21"/>
          <p:cNvSpPr txBox="1">
            <a:spLocks noGrp="1"/>
          </p:cNvSpPr>
          <p:nvPr>
            <p:ph type="subTitle" idx="5"/>
          </p:nvPr>
        </p:nvSpPr>
        <p:spPr>
          <a:xfrm>
            <a:off x="6031150" y="3943175"/>
            <a:ext cx="23220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3" name="Google Shape;2353;p21"/>
          <p:cNvSpPr txBox="1">
            <a:spLocks noGrp="1"/>
          </p:cNvSpPr>
          <p:nvPr>
            <p:ph type="title" idx="6" hasCustomPrompt="1"/>
          </p:nvPr>
        </p:nvSpPr>
        <p:spPr>
          <a:xfrm>
            <a:off x="1347900" y="3552850"/>
            <a:ext cx="120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54" name="Google Shape;2354;p21"/>
          <p:cNvSpPr txBox="1">
            <a:spLocks noGrp="1"/>
          </p:cNvSpPr>
          <p:nvPr>
            <p:ph type="title" idx="7" hasCustomPrompt="1"/>
          </p:nvPr>
        </p:nvSpPr>
        <p:spPr>
          <a:xfrm>
            <a:off x="3961025" y="3552850"/>
            <a:ext cx="120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55" name="Google Shape;2355;p21"/>
          <p:cNvSpPr txBox="1">
            <a:spLocks noGrp="1"/>
          </p:cNvSpPr>
          <p:nvPr>
            <p:ph type="title" idx="8" hasCustomPrompt="1"/>
          </p:nvPr>
        </p:nvSpPr>
        <p:spPr>
          <a:xfrm>
            <a:off x="6587950" y="3552850"/>
            <a:ext cx="1208400" cy="3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solidFill>
                  <a:schemeClr val="accent5"/>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356" name="Google Shape;2356;p21"/>
          <p:cNvSpPr/>
          <p:nvPr/>
        </p:nvSpPr>
        <p:spPr>
          <a:xfrm rot="1658019" flipH="1">
            <a:off x="5071252" y="-844609"/>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1"/>
          <p:cNvSpPr/>
          <p:nvPr/>
        </p:nvSpPr>
        <p:spPr>
          <a:xfrm rot="1932531" flipH="1">
            <a:off x="4805105" y="-776606"/>
            <a:ext cx="4635765" cy="1736253"/>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1"/>
          <p:cNvSpPr/>
          <p:nvPr/>
        </p:nvSpPr>
        <p:spPr>
          <a:xfrm flipH="1">
            <a:off x="7856979" y="119575"/>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1"/>
          <p:cNvSpPr/>
          <p:nvPr/>
        </p:nvSpPr>
        <p:spPr>
          <a:xfrm>
            <a:off x="6710238" y="-10584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1"/>
          <p:cNvSpPr/>
          <p:nvPr/>
        </p:nvSpPr>
        <p:spPr>
          <a:xfrm>
            <a:off x="4846091" y="451439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1"/>
          <p:cNvSpPr/>
          <p:nvPr/>
        </p:nvSpPr>
        <p:spPr>
          <a:xfrm>
            <a:off x="-1119009" y="3232604"/>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1"/>
          <p:cNvSpPr/>
          <p:nvPr/>
        </p:nvSpPr>
        <p:spPr>
          <a:xfrm flipH="1">
            <a:off x="6494866" y="45680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1"/>
          <p:cNvSpPr/>
          <p:nvPr/>
        </p:nvSpPr>
        <p:spPr>
          <a:xfrm>
            <a:off x="98882" y="4686900"/>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1"/>
          <p:cNvSpPr/>
          <p:nvPr/>
        </p:nvSpPr>
        <p:spPr>
          <a:xfrm>
            <a:off x="-304293" y="43403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1"/>
          <p:cNvSpPr/>
          <p:nvPr/>
        </p:nvSpPr>
        <p:spPr>
          <a:xfrm flipH="1">
            <a:off x="-655284" y="45680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1"/>
          <p:cNvSpPr/>
          <p:nvPr/>
        </p:nvSpPr>
        <p:spPr>
          <a:xfrm>
            <a:off x="229725" y="2388225"/>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1"/>
          <p:cNvSpPr/>
          <p:nvPr/>
        </p:nvSpPr>
        <p:spPr>
          <a:xfrm flipH="1">
            <a:off x="-1829750" y="-931526"/>
            <a:ext cx="4419625" cy="36363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1"/>
          <p:cNvSpPr/>
          <p:nvPr/>
        </p:nvSpPr>
        <p:spPr>
          <a:xfrm flipH="1">
            <a:off x="-3161562" y="300211"/>
            <a:ext cx="4419625" cy="392078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1"/>
          <p:cNvSpPr/>
          <p:nvPr/>
        </p:nvSpPr>
        <p:spPr>
          <a:xfrm>
            <a:off x="-448562" y="3232600"/>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1"/>
          <p:cNvSpPr/>
          <p:nvPr/>
        </p:nvSpPr>
        <p:spPr>
          <a:xfrm>
            <a:off x="-2230304" y="274563"/>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1"/>
          <p:cNvSpPr/>
          <p:nvPr/>
        </p:nvSpPr>
        <p:spPr>
          <a:xfrm flipH="1">
            <a:off x="-2059876" y="-40822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1"/>
          <p:cNvSpPr/>
          <p:nvPr/>
        </p:nvSpPr>
        <p:spPr>
          <a:xfrm>
            <a:off x="-2919362" y="-10342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1"/>
          <p:cNvSpPr/>
          <p:nvPr/>
        </p:nvSpPr>
        <p:spPr>
          <a:xfrm>
            <a:off x="-292662" y="-103425"/>
            <a:ext cx="1790989"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1"/>
          <p:cNvSpPr/>
          <p:nvPr/>
        </p:nvSpPr>
        <p:spPr>
          <a:xfrm>
            <a:off x="-403899" y="3943168"/>
            <a:ext cx="1218400" cy="1848051"/>
          </a:xfrm>
          <a:custGeom>
            <a:avLst/>
            <a:gdLst/>
            <a:ahLst/>
            <a:cxnLst/>
            <a:rect l="l" t="t" r="r" b="b"/>
            <a:pathLst>
              <a:path w="40539" h="55786" extrusionOk="0">
                <a:moveTo>
                  <a:pt x="15727" y="0"/>
                </a:moveTo>
                <a:cubicBezTo>
                  <a:pt x="14586" y="9085"/>
                  <a:pt x="13468" y="18192"/>
                  <a:pt x="12326" y="27277"/>
                </a:cubicBezTo>
                <a:cubicBezTo>
                  <a:pt x="12783" y="18626"/>
                  <a:pt x="12988" y="9952"/>
                  <a:pt x="12943" y="1302"/>
                </a:cubicBezTo>
                <a:lnTo>
                  <a:pt x="12943" y="1302"/>
                </a:lnTo>
                <a:cubicBezTo>
                  <a:pt x="11527" y="12372"/>
                  <a:pt x="10888" y="23556"/>
                  <a:pt x="10980" y="34718"/>
                </a:cubicBezTo>
                <a:cubicBezTo>
                  <a:pt x="10272" y="25839"/>
                  <a:pt x="9587" y="16937"/>
                  <a:pt x="8880" y="8058"/>
                </a:cubicBezTo>
                <a:lnTo>
                  <a:pt x="8880" y="8058"/>
                </a:lnTo>
                <a:cubicBezTo>
                  <a:pt x="9039" y="17051"/>
                  <a:pt x="9199" y="26021"/>
                  <a:pt x="9359" y="35014"/>
                </a:cubicBezTo>
                <a:cubicBezTo>
                  <a:pt x="8469" y="27528"/>
                  <a:pt x="6643" y="20155"/>
                  <a:pt x="3972" y="13079"/>
                </a:cubicBezTo>
                <a:lnTo>
                  <a:pt x="3972" y="13079"/>
                </a:lnTo>
                <a:cubicBezTo>
                  <a:pt x="6049" y="22438"/>
                  <a:pt x="8104" y="31796"/>
                  <a:pt x="10181" y="41154"/>
                </a:cubicBezTo>
                <a:cubicBezTo>
                  <a:pt x="7464" y="34718"/>
                  <a:pt x="4725" y="28304"/>
                  <a:pt x="2009" y="21890"/>
                </a:cubicBezTo>
                <a:lnTo>
                  <a:pt x="2009" y="21890"/>
                </a:lnTo>
                <a:cubicBezTo>
                  <a:pt x="4840" y="29377"/>
                  <a:pt x="7191" y="37069"/>
                  <a:pt x="9039" y="44875"/>
                </a:cubicBezTo>
                <a:cubicBezTo>
                  <a:pt x="6620" y="39191"/>
                  <a:pt x="3584" y="33759"/>
                  <a:pt x="1" y="28715"/>
                </a:cubicBezTo>
                <a:lnTo>
                  <a:pt x="1" y="28715"/>
                </a:lnTo>
                <a:cubicBezTo>
                  <a:pt x="4223" y="37251"/>
                  <a:pt x="8560" y="46290"/>
                  <a:pt x="7898" y="55785"/>
                </a:cubicBezTo>
                <a:cubicBezTo>
                  <a:pt x="11961" y="53069"/>
                  <a:pt x="16024" y="52179"/>
                  <a:pt x="20817" y="51289"/>
                </a:cubicBezTo>
                <a:cubicBezTo>
                  <a:pt x="22940" y="44624"/>
                  <a:pt x="28327" y="39100"/>
                  <a:pt x="34923" y="36818"/>
                </a:cubicBezTo>
                <a:lnTo>
                  <a:pt x="34923" y="36818"/>
                </a:lnTo>
                <a:cubicBezTo>
                  <a:pt x="30929" y="37776"/>
                  <a:pt x="27117" y="39374"/>
                  <a:pt x="23625" y="41520"/>
                </a:cubicBezTo>
                <a:lnTo>
                  <a:pt x="23625" y="41520"/>
                </a:lnTo>
                <a:cubicBezTo>
                  <a:pt x="27323" y="38073"/>
                  <a:pt x="31728" y="35380"/>
                  <a:pt x="36453" y="33645"/>
                </a:cubicBezTo>
                <a:lnTo>
                  <a:pt x="36453" y="33645"/>
                </a:lnTo>
                <a:cubicBezTo>
                  <a:pt x="30815" y="34512"/>
                  <a:pt x="25519" y="37457"/>
                  <a:pt x="21776" y="41771"/>
                </a:cubicBezTo>
                <a:cubicBezTo>
                  <a:pt x="22369" y="37708"/>
                  <a:pt x="25976" y="34855"/>
                  <a:pt x="29308" y="32458"/>
                </a:cubicBezTo>
                <a:lnTo>
                  <a:pt x="29308" y="32458"/>
                </a:lnTo>
                <a:cubicBezTo>
                  <a:pt x="26044" y="33873"/>
                  <a:pt x="23031" y="35813"/>
                  <a:pt x="20429" y="38233"/>
                </a:cubicBezTo>
                <a:cubicBezTo>
                  <a:pt x="23260" y="32937"/>
                  <a:pt x="28646" y="29628"/>
                  <a:pt x="33782" y="26569"/>
                </a:cubicBezTo>
                <a:lnTo>
                  <a:pt x="33782" y="26569"/>
                </a:lnTo>
                <a:cubicBezTo>
                  <a:pt x="28646" y="28053"/>
                  <a:pt x="23944" y="31020"/>
                  <a:pt x="20361" y="35014"/>
                </a:cubicBezTo>
                <a:lnTo>
                  <a:pt x="20361" y="35014"/>
                </a:lnTo>
                <a:cubicBezTo>
                  <a:pt x="23009" y="28897"/>
                  <a:pt x="29103" y="25131"/>
                  <a:pt x="34855" y="21753"/>
                </a:cubicBezTo>
                <a:lnTo>
                  <a:pt x="34855" y="21753"/>
                </a:lnTo>
                <a:cubicBezTo>
                  <a:pt x="29970" y="23944"/>
                  <a:pt x="25519" y="27117"/>
                  <a:pt x="21844" y="31043"/>
                </a:cubicBezTo>
                <a:lnTo>
                  <a:pt x="21844" y="31043"/>
                </a:lnTo>
                <a:cubicBezTo>
                  <a:pt x="25474" y="24834"/>
                  <a:pt x="31180" y="19858"/>
                  <a:pt x="37822" y="17142"/>
                </a:cubicBezTo>
                <a:lnTo>
                  <a:pt x="37822" y="17142"/>
                </a:lnTo>
                <a:cubicBezTo>
                  <a:pt x="31636" y="18763"/>
                  <a:pt x="26021" y="22438"/>
                  <a:pt x="22050" y="27459"/>
                </a:cubicBezTo>
                <a:cubicBezTo>
                  <a:pt x="26843" y="21023"/>
                  <a:pt x="32709" y="15408"/>
                  <a:pt x="39351" y="10888"/>
                </a:cubicBezTo>
                <a:lnTo>
                  <a:pt x="39351" y="10888"/>
                </a:lnTo>
                <a:cubicBezTo>
                  <a:pt x="33485" y="13330"/>
                  <a:pt x="28281" y="17302"/>
                  <a:pt x="24355" y="22278"/>
                </a:cubicBezTo>
                <a:cubicBezTo>
                  <a:pt x="28669" y="15910"/>
                  <a:pt x="34193" y="10340"/>
                  <a:pt x="40538" y="5981"/>
                </a:cubicBezTo>
                <a:lnTo>
                  <a:pt x="40538" y="5981"/>
                </a:lnTo>
                <a:cubicBezTo>
                  <a:pt x="30267" y="10614"/>
                  <a:pt x="21959" y="19493"/>
                  <a:pt x="18010" y="30061"/>
                </a:cubicBezTo>
                <a:cubicBezTo>
                  <a:pt x="19881" y="18466"/>
                  <a:pt x="25770" y="8446"/>
                  <a:pt x="34992" y="1165"/>
                </a:cubicBezTo>
                <a:lnTo>
                  <a:pt x="34992" y="1165"/>
                </a:lnTo>
                <a:cubicBezTo>
                  <a:pt x="28680" y="4327"/>
                  <a:pt x="23383" y="9371"/>
                  <a:pt x="19735" y="15406"/>
                </a:cubicBezTo>
                <a:lnTo>
                  <a:pt x="19735" y="15406"/>
                </a:lnTo>
                <a:cubicBezTo>
                  <a:pt x="22145" y="10398"/>
                  <a:pt x="25116" y="5661"/>
                  <a:pt x="28578" y="1324"/>
                </a:cubicBezTo>
                <a:lnTo>
                  <a:pt x="28578" y="1324"/>
                </a:lnTo>
                <a:cubicBezTo>
                  <a:pt x="19859" y="6985"/>
                  <a:pt x="15978" y="17644"/>
                  <a:pt x="13582" y="27756"/>
                </a:cubicBezTo>
                <a:cubicBezTo>
                  <a:pt x="15362" y="18603"/>
                  <a:pt x="17142" y="9222"/>
                  <a:pt x="15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1"/>
          <p:cNvSpPr/>
          <p:nvPr/>
        </p:nvSpPr>
        <p:spPr>
          <a:xfrm flipH="1">
            <a:off x="4747228" y="49090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1"/>
          <p:cNvSpPr/>
          <p:nvPr/>
        </p:nvSpPr>
        <p:spPr>
          <a:xfrm rot="-2297280">
            <a:off x="3082518" y="458810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1"/>
          <p:cNvSpPr/>
          <p:nvPr/>
        </p:nvSpPr>
        <p:spPr>
          <a:xfrm rot="-591948">
            <a:off x="781371" y="5430109"/>
            <a:ext cx="930818" cy="861153"/>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1"/>
          <p:cNvSpPr/>
          <p:nvPr/>
        </p:nvSpPr>
        <p:spPr>
          <a:xfrm rot="-5400000">
            <a:off x="2489993" y="4603664"/>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21"/>
          <p:cNvGrpSpPr/>
          <p:nvPr/>
        </p:nvGrpSpPr>
        <p:grpSpPr>
          <a:xfrm>
            <a:off x="7232138" y="3996838"/>
            <a:ext cx="2711800" cy="3077000"/>
            <a:chOff x="4675" y="5263075"/>
            <a:chExt cx="2711800" cy="3077000"/>
          </a:xfrm>
        </p:grpSpPr>
        <p:sp>
          <p:nvSpPr>
            <p:cNvPr id="2380" name="Google Shape;2380;p21"/>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1"/>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1"/>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21"/>
            <p:cNvGrpSpPr/>
            <p:nvPr/>
          </p:nvGrpSpPr>
          <p:grpSpPr>
            <a:xfrm>
              <a:off x="4675" y="5345475"/>
              <a:ext cx="2711800" cy="2994600"/>
              <a:chOff x="4675" y="5345475"/>
              <a:chExt cx="2711800" cy="2994600"/>
            </a:xfrm>
          </p:grpSpPr>
          <p:sp>
            <p:nvSpPr>
              <p:cNvPr id="2384" name="Google Shape;2384;p21"/>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1"/>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1"/>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1"/>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1"/>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1"/>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1"/>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1"/>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1"/>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1"/>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1"/>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1"/>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1"/>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1"/>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1"/>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1"/>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1"/>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1"/>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1"/>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1"/>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1"/>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1"/>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1"/>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1"/>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1"/>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1"/>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1"/>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1"/>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 name="Google Shape;2412;p21"/>
              <p:cNvGrpSpPr/>
              <p:nvPr/>
            </p:nvGrpSpPr>
            <p:grpSpPr>
              <a:xfrm>
                <a:off x="4675" y="5593050"/>
                <a:ext cx="2711800" cy="2747025"/>
                <a:chOff x="4675" y="3688050"/>
                <a:chExt cx="2711800" cy="2747025"/>
              </a:xfrm>
            </p:grpSpPr>
            <p:sp>
              <p:nvSpPr>
                <p:cNvPr id="2413" name="Google Shape;2413;p21"/>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1"/>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1"/>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1"/>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1"/>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1"/>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1"/>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1"/>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1"/>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1"/>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1"/>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1"/>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5" name="Google Shape;2425;p21"/>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6" name="Google Shape;2426;p21"/>
          <p:cNvGrpSpPr/>
          <p:nvPr/>
        </p:nvGrpSpPr>
        <p:grpSpPr>
          <a:xfrm flipH="1">
            <a:off x="3523313" y="4686900"/>
            <a:ext cx="1754725" cy="1335300"/>
            <a:chOff x="0" y="3611325"/>
            <a:chExt cx="1754725" cy="1335300"/>
          </a:xfrm>
        </p:grpSpPr>
        <p:sp>
          <p:nvSpPr>
            <p:cNvPr id="2427" name="Google Shape;2427;p21"/>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1"/>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21"/>
          <p:cNvSpPr/>
          <p:nvPr/>
        </p:nvSpPr>
        <p:spPr>
          <a:xfrm flipH="1">
            <a:off x="5415338" y="4568825"/>
            <a:ext cx="1337600" cy="1083100"/>
          </a:xfrm>
          <a:custGeom>
            <a:avLst/>
            <a:gdLst/>
            <a:ahLst/>
            <a:cxnLst/>
            <a:rect l="l" t="t" r="r" b="b"/>
            <a:pathLst>
              <a:path w="53504" h="43324" extrusionOk="0">
                <a:moveTo>
                  <a:pt x="29879" y="1"/>
                </a:moveTo>
                <a:lnTo>
                  <a:pt x="29879" y="1"/>
                </a:lnTo>
                <a:cubicBezTo>
                  <a:pt x="24378" y="8492"/>
                  <a:pt x="23739" y="20658"/>
                  <a:pt x="22164" y="30655"/>
                </a:cubicBezTo>
                <a:cubicBezTo>
                  <a:pt x="23237" y="21616"/>
                  <a:pt x="22666" y="10112"/>
                  <a:pt x="22689" y="1005"/>
                </a:cubicBezTo>
                <a:lnTo>
                  <a:pt x="22689" y="1005"/>
                </a:lnTo>
                <a:cubicBezTo>
                  <a:pt x="19973" y="10660"/>
                  <a:pt x="19311" y="22347"/>
                  <a:pt x="19242" y="32390"/>
                </a:cubicBezTo>
                <a:cubicBezTo>
                  <a:pt x="18192" y="23260"/>
                  <a:pt x="14997" y="14312"/>
                  <a:pt x="14723" y="5000"/>
                </a:cubicBezTo>
                <a:lnTo>
                  <a:pt x="14723" y="5000"/>
                </a:lnTo>
                <a:cubicBezTo>
                  <a:pt x="14107" y="14426"/>
                  <a:pt x="15613" y="25588"/>
                  <a:pt x="15499" y="35015"/>
                </a:cubicBezTo>
                <a:cubicBezTo>
                  <a:pt x="11253" y="28190"/>
                  <a:pt x="8492" y="17782"/>
                  <a:pt x="6346" y="10044"/>
                </a:cubicBezTo>
                <a:lnTo>
                  <a:pt x="6346" y="10044"/>
                </a:lnTo>
                <a:cubicBezTo>
                  <a:pt x="7647" y="18809"/>
                  <a:pt x="10226" y="29331"/>
                  <a:pt x="13125" y="37708"/>
                </a:cubicBezTo>
                <a:cubicBezTo>
                  <a:pt x="8697" y="33257"/>
                  <a:pt x="3995" y="26729"/>
                  <a:pt x="1" y="21913"/>
                </a:cubicBezTo>
                <a:lnTo>
                  <a:pt x="1" y="21913"/>
                </a:lnTo>
                <a:cubicBezTo>
                  <a:pt x="3516" y="28395"/>
                  <a:pt x="7533" y="34627"/>
                  <a:pt x="12007" y="40516"/>
                </a:cubicBezTo>
                <a:cubicBezTo>
                  <a:pt x="8469" y="38028"/>
                  <a:pt x="4954" y="35563"/>
                  <a:pt x="1439" y="33075"/>
                </a:cubicBezTo>
                <a:lnTo>
                  <a:pt x="1439" y="33075"/>
                </a:lnTo>
                <a:cubicBezTo>
                  <a:pt x="4634" y="37001"/>
                  <a:pt x="8377" y="40470"/>
                  <a:pt x="12555" y="43323"/>
                </a:cubicBezTo>
                <a:lnTo>
                  <a:pt x="35197" y="42889"/>
                </a:lnTo>
                <a:cubicBezTo>
                  <a:pt x="41817" y="39169"/>
                  <a:pt x="45994" y="34969"/>
                  <a:pt x="51791" y="30039"/>
                </a:cubicBezTo>
                <a:lnTo>
                  <a:pt x="51791" y="30039"/>
                </a:lnTo>
                <a:cubicBezTo>
                  <a:pt x="45994" y="32983"/>
                  <a:pt x="40379" y="36247"/>
                  <a:pt x="34992" y="39854"/>
                </a:cubicBezTo>
                <a:cubicBezTo>
                  <a:pt x="41520" y="34193"/>
                  <a:pt x="48071" y="28487"/>
                  <a:pt x="53503" y="21753"/>
                </a:cubicBezTo>
                <a:lnTo>
                  <a:pt x="53503" y="21753"/>
                </a:lnTo>
                <a:cubicBezTo>
                  <a:pt x="47706" y="27003"/>
                  <a:pt x="40356" y="33873"/>
                  <a:pt x="33851" y="38233"/>
                </a:cubicBezTo>
                <a:lnTo>
                  <a:pt x="33851" y="38233"/>
                </a:lnTo>
                <a:cubicBezTo>
                  <a:pt x="39876" y="31842"/>
                  <a:pt x="46519" y="22872"/>
                  <a:pt x="51289" y="15499"/>
                </a:cubicBezTo>
                <a:lnTo>
                  <a:pt x="51289" y="15499"/>
                </a:lnTo>
                <a:cubicBezTo>
                  <a:pt x="45583" y="22050"/>
                  <a:pt x="38461" y="30541"/>
                  <a:pt x="32276" y="36635"/>
                </a:cubicBezTo>
                <a:cubicBezTo>
                  <a:pt x="38324" y="27962"/>
                  <a:pt x="44373" y="16344"/>
                  <a:pt x="47957" y="6392"/>
                </a:cubicBezTo>
                <a:lnTo>
                  <a:pt x="47957" y="6392"/>
                </a:lnTo>
                <a:cubicBezTo>
                  <a:pt x="43300" y="15271"/>
                  <a:pt x="36590" y="25907"/>
                  <a:pt x="30678" y="33988"/>
                </a:cubicBezTo>
                <a:cubicBezTo>
                  <a:pt x="34969" y="24812"/>
                  <a:pt x="39009" y="12441"/>
                  <a:pt x="40493" y="2443"/>
                </a:cubicBezTo>
                <a:lnTo>
                  <a:pt x="40493" y="2443"/>
                </a:lnTo>
                <a:cubicBezTo>
                  <a:pt x="38530" y="7693"/>
                  <a:pt x="36430" y="12806"/>
                  <a:pt x="34444" y="18056"/>
                </a:cubicBezTo>
                <a:cubicBezTo>
                  <a:pt x="32468" y="23212"/>
                  <a:pt x="29248" y="28120"/>
                  <a:pt x="27530" y="33297"/>
                </a:cubicBezTo>
                <a:lnTo>
                  <a:pt x="27530" y="33297"/>
                </a:lnTo>
                <a:cubicBezTo>
                  <a:pt x="31103" y="22479"/>
                  <a:pt x="34264" y="11501"/>
                  <a:pt x="35562" y="69"/>
                </a:cubicBezTo>
                <a:lnTo>
                  <a:pt x="35562" y="69"/>
                </a:lnTo>
                <a:cubicBezTo>
                  <a:pt x="31979" y="9884"/>
                  <a:pt x="28920" y="22050"/>
                  <a:pt x="25360" y="31842"/>
                </a:cubicBezTo>
                <a:cubicBezTo>
                  <a:pt x="27962" y="22255"/>
                  <a:pt x="29331" y="9519"/>
                  <a:pt x="29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21"/>
          <p:cNvGrpSpPr/>
          <p:nvPr/>
        </p:nvGrpSpPr>
        <p:grpSpPr>
          <a:xfrm rot="716825" flipH="1">
            <a:off x="4335870" y="4775727"/>
            <a:ext cx="1754655" cy="1335247"/>
            <a:chOff x="0" y="3611325"/>
            <a:chExt cx="1754725" cy="1335300"/>
          </a:xfrm>
        </p:grpSpPr>
        <p:sp>
          <p:nvSpPr>
            <p:cNvPr id="2431" name="Google Shape;2431;p21"/>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1"/>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21"/>
          <p:cNvSpPr/>
          <p:nvPr/>
        </p:nvSpPr>
        <p:spPr>
          <a:xfrm rot="-591793">
            <a:off x="1593357" y="4651212"/>
            <a:ext cx="1289160" cy="119267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1"/>
          <p:cNvSpPr/>
          <p:nvPr/>
        </p:nvSpPr>
        <p:spPr>
          <a:xfrm rot="-5400000">
            <a:off x="523056" y="4669896"/>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1"/>
          <p:cNvSpPr/>
          <p:nvPr/>
        </p:nvSpPr>
        <p:spPr>
          <a:xfrm flipH="1">
            <a:off x="8543213" y="1668775"/>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1"/>
          <p:cNvSpPr txBox="1">
            <a:spLocks noGrp="1"/>
          </p:cNvSpPr>
          <p:nvPr>
            <p:ph type="title" idx="9"/>
          </p:nvPr>
        </p:nvSpPr>
        <p:spPr>
          <a:xfrm>
            <a:off x="713225"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65534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437"/>
        <p:cNvGrpSpPr/>
        <p:nvPr/>
      </p:nvGrpSpPr>
      <p:grpSpPr>
        <a:xfrm>
          <a:off x="0" y="0"/>
          <a:ext cx="0" cy="0"/>
          <a:chOff x="0" y="0"/>
          <a:chExt cx="0" cy="0"/>
        </a:xfrm>
      </p:grpSpPr>
      <p:sp>
        <p:nvSpPr>
          <p:cNvPr id="2438" name="Google Shape;2438;p22"/>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39" name="Google Shape;2439;p22"/>
          <p:cNvSpPr txBox="1">
            <a:spLocks noGrp="1"/>
          </p:cNvSpPr>
          <p:nvPr>
            <p:ph type="title" idx="2"/>
          </p:nvPr>
        </p:nvSpPr>
        <p:spPr>
          <a:xfrm>
            <a:off x="2953575" y="1771263"/>
            <a:ext cx="39219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a:solidFill>
                  <a:schemeClr val="dk1"/>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2440" name="Google Shape;2440;p22"/>
          <p:cNvSpPr txBox="1">
            <a:spLocks noGrp="1"/>
          </p:cNvSpPr>
          <p:nvPr>
            <p:ph type="subTitle" idx="1"/>
          </p:nvPr>
        </p:nvSpPr>
        <p:spPr>
          <a:xfrm>
            <a:off x="2953575" y="2092013"/>
            <a:ext cx="39219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1" name="Google Shape;2441;p22"/>
          <p:cNvSpPr txBox="1">
            <a:spLocks noGrp="1"/>
          </p:cNvSpPr>
          <p:nvPr>
            <p:ph type="title" idx="3"/>
          </p:nvPr>
        </p:nvSpPr>
        <p:spPr>
          <a:xfrm>
            <a:off x="2953575" y="2840425"/>
            <a:ext cx="39219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a:solidFill>
                  <a:schemeClr val="dk1"/>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2442" name="Google Shape;2442;p22"/>
          <p:cNvSpPr txBox="1">
            <a:spLocks noGrp="1"/>
          </p:cNvSpPr>
          <p:nvPr>
            <p:ph type="subTitle" idx="4"/>
          </p:nvPr>
        </p:nvSpPr>
        <p:spPr>
          <a:xfrm>
            <a:off x="2953575" y="3161175"/>
            <a:ext cx="39219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3" name="Google Shape;2443;p22"/>
          <p:cNvSpPr/>
          <p:nvPr/>
        </p:nvSpPr>
        <p:spPr>
          <a:xfrm flipH="1">
            <a:off x="-579788" y="2186813"/>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2"/>
          <p:cNvSpPr/>
          <p:nvPr/>
        </p:nvSpPr>
        <p:spPr>
          <a:xfrm flipH="1">
            <a:off x="-279138" y="1887238"/>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22"/>
          <p:cNvGrpSpPr/>
          <p:nvPr/>
        </p:nvGrpSpPr>
        <p:grpSpPr>
          <a:xfrm flipH="1">
            <a:off x="1191362" y="3883475"/>
            <a:ext cx="1356975" cy="1285650"/>
            <a:chOff x="3516400" y="3673775"/>
            <a:chExt cx="1356975" cy="1285650"/>
          </a:xfrm>
        </p:grpSpPr>
        <p:sp>
          <p:nvSpPr>
            <p:cNvPr id="2446" name="Google Shape;2446;p22"/>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2"/>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2"/>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2"/>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2"/>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2"/>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2" name="Google Shape;2452;p22"/>
          <p:cNvGrpSpPr/>
          <p:nvPr/>
        </p:nvGrpSpPr>
        <p:grpSpPr>
          <a:xfrm flipH="1">
            <a:off x="7660837" y="2459825"/>
            <a:ext cx="2711800" cy="3077000"/>
            <a:chOff x="4675" y="5263075"/>
            <a:chExt cx="2711800" cy="3077000"/>
          </a:xfrm>
        </p:grpSpPr>
        <p:sp>
          <p:nvSpPr>
            <p:cNvPr id="2453" name="Google Shape;2453;p22"/>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2"/>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2"/>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22"/>
            <p:cNvGrpSpPr/>
            <p:nvPr/>
          </p:nvGrpSpPr>
          <p:grpSpPr>
            <a:xfrm>
              <a:off x="4675" y="5345475"/>
              <a:ext cx="2711800" cy="2994600"/>
              <a:chOff x="4675" y="5345475"/>
              <a:chExt cx="2711800" cy="2994600"/>
            </a:xfrm>
          </p:grpSpPr>
          <p:sp>
            <p:nvSpPr>
              <p:cNvPr id="2457" name="Google Shape;2457;p22"/>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2"/>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2"/>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2"/>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2"/>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2"/>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2"/>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2"/>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2"/>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2"/>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2"/>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2"/>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2"/>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2"/>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2"/>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2"/>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2"/>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2"/>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2"/>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2"/>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2"/>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2"/>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2"/>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2"/>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2"/>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2"/>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2"/>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2"/>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5" name="Google Shape;2485;p22"/>
              <p:cNvGrpSpPr/>
              <p:nvPr/>
            </p:nvGrpSpPr>
            <p:grpSpPr>
              <a:xfrm>
                <a:off x="4675" y="5593050"/>
                <a:ext cx="2711800" cy="2747025"/>
                <a:chOff x="4675" y="3688050"/>
                <a:chExt cx="2711800" cy="2747025"/>
              </a:xfrm>
            </p:grpSpPr>
            <p:sp>
              <p:nvSpPr>
                <p:cNvPr id="2486" name="Google Shape;2486;p22"/>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2"/>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2"/>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2"/>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2"/>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2"/>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2"/>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2"/>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2"/>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2"/>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2"/>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2"/>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22"/>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99" name="Google Shape;2499;p22"/>
          <p:cNvSpPr/>
          <p:nvPr/>
        </p:nvSpPr>
        <p:spPr>
          <a:xfrm flipH="1">
            <a:off x="345854" y="97034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2"/>
          <p:cNvSpPr/>
          <p:nvPr/>
        </p:nvSpPr>
        <p:spPr>
          <a:xfrm flipH="1">
            <a:off x="600293"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2"/>
          <p:cNvGrpSpPr/>
          <p:nvPr/>
        </p:nvGrpSpPr>
        <p:grpSpPr>
          <a:xfrm flipH="1">
            <a:off x="7193937" y="3519275"/>
            <a:ext cx="2490825" cy="2014050"/>
            <a:chOff x="-807750" y="3519275"/>
            <a:chExt cx="2490825" cy="2014050"/>
          </a:xfrm>
        </p:grpSpPr>
        <p:sp>
          <p:nvSpPr>
            <p:cNvPr id="2502" name="Google Shape;2502;p22"/>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2"/>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22"/>
          <p:cNvSpPr/>
          <p:nvPr/>
        </p:nvSpPr>
        <p:spPr>
          <a:xfrm flipH="1">
            <a:off x="-1328145" y="22038"/>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2"/>
          <p:cNvSpPr/>
          <p:nvPr/>
        </p:nvSpPr>
        <p:spPr>
          <a:xfrm flipH="1">
            <a:off x="-536769"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2"/>
          <p:cNvSpPr/>
          <p:nvPr/>
        </p:nvSpPr>
        <p:spPr>
          <a:xfrm flipH="1">
            <a:off x="-2513601" y="220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2"/>
          <p:cNvSpPr/>
          <p:nvPr/>
        </p:nvSpPr>
        <p:spPr>
          <a:xfrm flipH="1">
            <a:off x="-2781576" y="-519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2"/>
          <p:cNvSpPr/>
          <p:nvPr/>
        </p:nvSpPr>
        <p:spPr>
          <a:xfrm flipH="1">
            <a:off x="1187275" y="4099063"/>
            <a:ext cx="641600" cy="537575"/>
          </a:xfrm>
          <a:custGeom>
            <a:avLst/>
            <a:gdLst/>
            <a:ahLst/>
            <a:cxnLst/>
            <a:rect l="l" t="t" r="r" b="b"/>
            <a:pathLst>
              <a:path w="25664" h="21503" extrusionOk="0">
                <a:moveTo>
                  <a:pt x="8527" y="0"/>
                </a:moveTo>
                <a:cubicBezTo>
                  <a:pt x="7508" y="0"/>
                  <a:pt x="6425" y="76"/>
                  <a:pt x="5273" y="236"/>
                </a:cubicBezTo>
                <a:cubicBezTo>
                  <a:pt x="15225" y="1948"/>
                  <a:pt x="21479" y="6855"/>
                  <a:pt x="20748" y="16054"/>
                </a:cubicBezTo>
                <a:cubicBezTo>
                  <a:pt x="18408" y="8898"/>
                  <a:pt x="13983" y="5758"/>
                  <a:pt x="12261" y="5758"/>
                </a:cubicBezTo>
                <a:cubicBezTo>
                  <a:pt x="12237" y="5758"/>
                  <a:pt x="12212" y="5758"/>
                  <a:pt x="12189" y="5760"/>
                </a:cubicBezTo>
                <a:cubicBezTo>
                  <a:pt x="17621" y="9891"/>
                  <a:pt x="18808" y="16259"/>
                  <a:pt x="18831" y="16738"/>
                </a:cubicBezTo>
                <a:cubicBezTo>
                  <a:pt x="11459" y="7523"/>
                  <a:pt x="4129" y="4467"/>
                  <a:pt x="430" y="4467"/>
                </a:cubicBezTo>
                <a:cubicBezTo>
                  <a:pt x="280" y="4467"/>
                  <a:pt x="137" y="4472"/>
                  <a:pt x="0" y="4481"/>
                </a:cubicBezTo>
                <a:cubicBezTo>
                  <a:pt x="6209" y="6513"/>
                  <a:pt x="15202" y="12379"/>
                  <a:pt x="16092" y="16738"/>
                </a:cubicBezTo>
                <a:cubicBezTo>
                  <a:pt x="13436" y="13850"/>
                  <a:pt x="10183" y="12749"/>
                  <a:pt x="7538" y="12749"/>
                </a:cubicBezTo>
                <a:cubicBezTo>
                  <a:pt x="6273" y="12749"/>
                  <a:pt x="5147" y="13001"/>
                  <a:pt x="4291" y="13429"/>
                </a:cubicBezTo>
                <a:cubicBezTo>
                  <a:pt x="8354" y="13429"/>
                  <a:pt x="12600" y="17674"/>
                  <a:pt x="12600" y="17674"/>
                </a:cubicBezTo>
                <a:cubicBezTo>
                  <a:pt x="10561" y="17170"/>
                  <a:pt x="8814" y="16977"/>
                  <a:pt x="7334" y="16977"/>
                </a:cubicBezTo>
                <a:cubicBezTo>
                  <a:pt x="2515" y="16977"/>
                  <a:pt x="525" y="19021"/>
                  <a:pt x="525" y="19021"/>
                </a:cubicBezTo>
                <a:cubicBezTo>
                  <a:pt x="525" y="19021"/>
                  <a:pt x="2537" y="18135"/>
                  <a:pt x="5554" y="18135"/>
                </a:cubicBezTo>
                <a:cubicBezTo>
                  <a:pt x="7380" y="18135"/>
                  <a:pt x="9575" y="18459"/>
                  <a:pt x="11915" y="19500"/>
                </a:cubicBezTo>
                <a:cubicBezTo>
                  <a:pt x="15716" y="21177"/>
                  <a:pt x="19620" y="21502"/>
                  <a:pt x="22076" y="21502"/>
                </a:cubicBezTo>
                <a:cubicBezTo>
                  <a:pt x="23631" y="21502"/>
                  <a:pt x="24606" y="21372"/>
                  <a:pt x="24606" y="21372"/>
                </a:cubicBezTo>
                <a:cubicBezTo>
                  <a:pt x="24606" y="21372"/>
                  <a:pt x="25663" y="0"/>
                  <a:pt x="8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2"/>
          <p:cNvSpPr/>
          <p:nvPr/>
        </p:nvSpPr>
        <p:spPr>
          <a:xfrm flipH="1">
            <a:off x="1598700" y="4304800"/>
            <a:ext cx="453625" cy="442975"/>
          </a:xfrm>
          <a:custGeom>
            <a:avLst/>
            <a:gdLst/>
            <a:ahLst/>
            <a:cxnLst/>
            <a:rect l="l" t="t" r="r" b="b"/>
            <a:pathLst>
              <a:path w="18145" h="17719" extrusionOk="0">
                <a:moveTo>
                  <a:pt x="6060" y="0"/>
                </a:moveTo>
                <a:cubicBezTo>
                  <a:pt x="5335" y="0"/>
                  <a:pt x="4564" y="54"/>
                  <a:pt x="3744" y="169"/>
                </a:cubicBezTo>
                <a:cubicBezTo>
                  <a:pt x="10751" y="1356"/>
                  <a:pt x="15179" y="4826"/>
                  <a:pt x="14677" y="11331"/>
                </a:cubicBezTo>
                <a:cubicBezTo>
                  <a:pt x="13013" y="6272"/>
                  <a:pt x="9888" y="4048"/>
                  <a:pt x="8682" y="4048"/>
                </a:cubicBezTo>
                <a:cubicBezTo>
                  <a:pt x="8664" y="4048"/>
                  <a:pt x="8646" y="4049"/>
                  <a:pt x="8628" y="4050"/>
                </a:cubicBezTo>
                <a:cubicBezTo>
                  <a:pt x="12463" y="6971"/>
                  <a:pt x="13285" y="11468"/>
                  <a:pt x="13308" y="11810"/>
                </a:cubicBezTo>
                <a:cubicBezTo>
                  <a:pt x="8092" y="5302"/>
                  <a:pt x="2940" y="3148"/>
                  <a:pt x="315" y="3148"/>
                </a:cubicBezTo>
                <a:cubicBezTo>
                  <a:pt x="205" y="3148"/>
                  <a:pt x="101" y="3152"/>
                  <a:pt x="0" y="3159"/>
                </a:cubicBezTo>
                <a:cubicBezTo>
                  <a:pt x="4383" y="4597"/>
                  <a:pt x="10751" y="8729"/>
                  <a:pt x="11367" y="11810"/>
                </a:cubicBezTo>
                <a:cubicBezTo>
                  <a:pt x="9501" y="9775"/>
                  <a:pt x="7208" y="9000"/>
                  <a:pt x="5340" y="9000"/>
                </a:cubicBezTo>
                <a:cubicBezTo>
                  <a:pt x="4443" y="9000"/>
                  <a:pt x="3643" y="9178"/>
                  <a:pt x="3036" y="9482"/>
                </a:cubicBezTo>
                <a:cubicBezTo>
                  <a:pt x="5912" y="9482"/>
                  <a:pt x="8902" y="12472"/>
                  <a:pt x="8902" y="12472"/>
                </a:cubicBezTo>
                <a:cubicBezTo>
                  <a:pt x="7471" y="12120"/>
                  <a:pt x="6243" y="11984"/>
                  <a:pt x="5202" y="11984"/>
                </a:cubicBezTo>
                <a:cubicBezTo>
                  <a:pt x="1794" y="11984"/>
                  <a:pt x="388" y="13431"/>
                  <a:pt x="388" y="13431"/>
                </a:cubicBezTo>
                <a:cubicBezTo>
                  <a:pt x="388" y="13431"/>
                  <a:pt x="1500" y="12779"/>
                  <a:pt x="3202" y="12779"/>
                </a:cubicBezTo>
                <a:cubicBezTo>
                  <a:pt x="4976" y="12779"/>
                  <a:pt x="7392" y="13487"/>
                  <a:pt x="9861" y="16375"/>
                </a:cubicBezTo>
                <a:cubicBezTo>
                  <a:pt x="10703" y="17359"/>
                  <a:pt x="11638" y="17718"/>
                  <a:pt x="12555" y="17718"/>
                </a:cubicBezTo>
                <a:cubicBezTo>
                  <a:pt x="15042" y="17718"/>
                  <a:pt x="17393" y="15074"/>
                  <a:pt x="17393" y="15074"/>
                </a:cubicBezTo>
                <a:cubicBezTo>
                  <a:pt x="17393" y="15074"/>
                  <a:pt x="18145" y="0"/>
                  <a:pt x="6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2"/>
          <p:cNvSpPr/>
          <p:nvPr/>
        </p:nvSpPr>
        <p:spPr>
          <a:xfrm flipH="1">
            <a:off x="919625" y="4022863"/>
            <a:ext cx="453650" cy="379700"/>
          </a:xfrm>
          <a:custGeom>
            <a:avLst/>
            <a:gdLst/>
            <a:ahLst/>
            <a:cxnLst/>
            <a:rect l="l" t="t" r="r" b="b"/>
            <a:pathLst>
              <a:path w="18146" h="15188" extrusionOk="0">
                <a:moveTo>
                  <a:pt x="6036" y="1"/>
                </a:moveTo>
                <a:cubicBezTo>
                  <a:pt x="5318" y="1"/>
                  <a:pt x="4555" y="54"/>
                  <a:pt x="3744" y="166"/>
                </a:cubicBezTo>
                <a:cubicBezTo>
                  <a:pt x="10751" y="1376"/>
                  <a:pt x="15179" y="4846"/>
                  <a:pt x="14677" y="11328"/>
                </a:cubicBezTo>
                <a:cubicBezTo>
                  <a:pt x="13013" y="6292"/>
                  <a:pt x="9888" y="4068"/>
                  <a:pt x="8682" y="4068"/>
                </a:cubicBezTo>
                <a:cubicBezTo>
                  <a:pt x="8664" y="4068"/>
                  <a:pt x="8646" y="4069"/>
                  <a:pt x="8628" y="4070"/>
                </a:cubicBezTo>
                <a:cubicBezTo>
                  <a:pt x="12463" y="6968"/>
                  <a:pt x="13285" y="11465"/>
                  <a:pt x="13307" y="11830"/>
                </a:cubicBezTo>
                <a:cubicBezTo>
                  <a:pt x="8090" y="5319"/>
                  <a:pt x="2936" y="3146"/>
                  <a:pt x="312" y="3146"/>
                </a:cubicBezTo>
                <a:cubicBezTo>
                  <a:pt x="203" y="3146"/>
                  <a:pt x="100" y="3149"/>
                  <a:pt x="0" y="3157"/>
                </a:cubicBezTo>
                <a:cubicBezTo>
                  <a:pt x="4383" y="4595"/>
                  <a:pt x="10751" y="8749"/>
                  <a:pt x="11367" y="11830"/>
                </a:cubicBezTo>
                <a:cubicBezTo>
                  <a:pt x="9493" y="9786"/>
                  <a:pt x="7188" y="9003"/>
                  <a:pt x="5316" y="9003"/>
                </a:cubicBezTo>
                <a:cubicBezTo>
                  <a:pt x="4428" y="9003"/>
                  <a:pt x="3638" y="9178"/>
                  <a:pt x="3036" y="9479"/>
                </a:cubicBezTo>
                <a:cubicBezTo>
                  <a:pt x="5912" y="9479"/>
                  <a:pt x="8902" y="12469"/>
                  <a:pt x="8902" y="12469"/>
                </a:cubicBezTo>
                <a:cubicBezTo>
                  <a:pt x="7471" y="12117"/>
                  <a:pt x="6243" y="11982"/>
                  <a:pt x="5202" y="11982"/>
                </a:cubicBezTo>
                <a:cubicBezTo>
                  <a:pt x="1794" y="11982"/>
                  <a:pt x="388" y="13428"/>
                  <a:pt x="388" y="13428"/>
                </a:cubicBezTo>
                <a:cubicBezTo>
                  <a:pt x="388" y="13428"/>
                  <a:pt x="1802" y="12809"/>
                  <a:pt x="3926" y="12809"/>
                </a:cubicBezTo>
                <a:cubicBezTo>
                  <a:pt x="5216" y="12809"/>
                  <a:pt x="6767" y="13037"/>
                  <a:pt x="8423" y="13770"/>
                </a:cubicBezTo>
                <a:cubicBezTo>
                  <a:pt x="11103" y="14957"/>
                  <a:pt x="13860" y="15187"/>
                  <a:pt x="15597" y="15187"/>
                </a:cubicBezTo>
                <a:cubicBezTo>
                  <a:pt x="16701" y="15187"/>
                  <a:pt x="17393" y="15094"/>
                  <a:pt x="17393" y="15094"/>
                </a:cubicBezTo>
                <a:cubicBezTo>
                  <a:pt x="17393" y="15094"/>
                  <a:pt x="18146" y="1"/>
                  <a:pt x="60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2"/>
          <p:cNvSpPr/>
          <p:nvPr/>
        </p:nvSpPr>
        <p:spPr>
          <a:xfrm flipH="1">
            <a:off x="312125" y="3907013"/>
            <a:ext cx="641600" cy="537550"/>
          </a:xfrm>
          <a:custGeom>
            <a:avLst/>
            <a:gdLst/>
            <a:ahLst/>
            <a:cxnLst/>
            <a:rect l="l" t="t" r="r" b="b"/>
            <a:pathLst>
              <a:path w="25664" h="21502" extrusionOk="0">
                <a:moveTo>
                  <a:pt x="17118" y="1"/>
                </a:moveTo>
                <a:cubicBezTo>
                  <a:pt x="1" y="1"/>
                  <a:pt x="1058" y="21372"/>
                  <a:pt x="1058" y="21372"/>
                </a:cubicBezTo>
                <a:cubicBezTo>
                  <a:pt x="1058" y="21372"/>
                  <a:pt x="2023" y="21502"/>
                  <a:pt x="3565" y="21502"/>
                </a:cubicBezTo>
                <a:cubicBezTo>
                  <a:pt x="6019" y="21502"/>
                  <a:pt x="9936" y="21174"/>
                  <a:pt x="13749" y="19478"/>
                </a:cubicBezTo>
                <a:cubicBezTo>
                  <a:pt x="16077" y="18451"/>
                  <a:pt x="18261" y="18130"/>
                  <a:pt x="20081" y="18130"/>
                </a:cubicBezTo>
                <a:cubicBezTo>
                  <a:pt x="23115" y="18130"/>
                  <a:pt x="25139" y="19021"/>
                  <a:pt x="25139" y="19021"/>
                </a:cubicBezTo>
                <a:cubicBezTo>
                  <a:pt x="25139" y="19021"/>
                  <a:pt x="23139" y="16967"/>
                  <a:pt x="18294" y="16967"/>
                </a:cubicBezTo>
                <a:cubicBezTo>
                  <a:pt x="16821" y="16967"/>
                  <a:pt x="15086" y="17157"/>
                  <a:pt x="13064" y="17652"/>
                </a:cubicBezTo>
                <a:cubicBezTo>
                  <a:pt x="13064" y="17652"/>
                  <a:pt x="17310" y="13429"/>
                  <a:pt x="21373" y="13429"/>
                </a:cubicBezTo>
                <a:cubicBezTo>
                  <a:pt x="20516" y="13001"/>
                  <a:pt x="19391" y="12750"/>
                  <a:pt x="18126" y="12750"/>
                </a:cubicBezTo>
                <a:cubicBezTo>
                  <a:pt x="15481" y="12750"/>
                  <a:pt x="12228" y="13851"/>
                  <a:pt x="9572" y="16739"/>
                </a:cubicBezTo>
                <a:cubicBezTo>
                  <a:pt x="10462" y="12379"/>
                  <a:pt x="19455" y="6513"/>
                  <a:pt x="25664" y="4482"/>
                </a:cubicBezTo>
                <a:cubicBezTo>
                  <a:pt x="25527" y="4472"/>
                  <a:pt x="25384" y="4467"/>
                  <a:pt x="25234" y="4467"/>
                </a:cubicBezTo>
                <a:cubicBezTo>
                  <a:pt x="21535" y="4467"/>
                  <a:pt x="14204" y="7524"/>
                  <a:pt x="6810" y="16739"/>
                </a:cubicBezTo>
                <a:cubicBezTo>
                  <a:pt x="6856" y="16260"/>
                  <a:pt x="8043" y="9869"/>
                  <a:pt x="13475" y="5760"/>
                </a:cubicBezTo>
                <a:cubicBezTo>
                  <a:pt x="13452" y="5759"/>
                  <a:pt x="13427" y="5758"/>
                  <a:pt x="13403" y="5758"/>
                </a:cubicBezTo>
                <a:cubicBezTo>
                  <a:pt x="11681" y="5758"/>
                  <a:pt x="7256" y="8898"/>
                  <a:pt x="4916" y="16031"/>
                </a:cubicBezTo>
                <a:cubicBezTo>
                  <a:pt x="4185" y="6856"/>
                  <a:pt x="10439" y="1948"/>
                  <a:pt x="20368" y="236"/>
                </a:cubicBezTo>
                <a:cubicBezTo>
                  <a:pt x="19218" y="76"/>
                  <a:pt x="18136" y="1"/>
                  <a:pt x="17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2"/>
          <p:cNvSpPr/>
          <p:nvPr/>
        </p:nvSpPr>
        <p:spPr>
          <a:xfrm>
            <a:off x="-3869662" y="-51948"/>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2"/>
          <p:cNvSpPr/>
          <p:nvPr/>
        </p:nvSpPr>
        <p:spPr>
          <a:xfrm>
            <a:off x="-1590725" y="-51947"/>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4" name="Google Shape;2514;p22"/>
          <p:cNvGrpSpPr/>
          <p:nvPr/>
        </p:nvGrpSpPr>
        <p:grpSpPr>
          <a:xfrm flipH="1">
            <a:off x="1547012" y="4073100"/>
            <a:ext cx="1356975" cy="1285650"/>
            <a:chOff x="3516400" y="3673775"/>
            <a:chExt cx="1356975" cy="1285650"/>
          </a:xfrm>
        </p:grpSpPr>
        <p:sp>
          <p:nvSpPr>
            <p:cNvPr id="2515" name="Google Shape;2515;p22"/>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2"/>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2"/>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2"/>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2"/>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2"/>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2521;p22"/>
          <p:cNvGrpSpPr/>
          <p:nvPr/>
        </p:nvGrpSpPr>
        <p:grpSpPr>
          <a:xfrm flipH="1">
            <a:off x="-799038" y="4230250"/>
            <a:ext cx="3615550" cy="1525700"/>
            <a:chOff x="3713275" y="3903750"/>
            <a:chExt cx="3615550" cy="1525700"/>
          </a:xfrm>
        </p:grpSpPr>
        <p:sp>
          <p:nvSpPr>
            <p:cNvPr id="2522" name="Google Shape;2522;p22"/>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2"/>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2"/>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2"/>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2"/>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2"/>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2"/>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2"/>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2"/>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2"/>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2"/>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2"/>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2"/>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2"/>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2"/>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2"/>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2"/>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2"/>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2"/>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2"/>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2"/>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2"/>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2"/>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2"/>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2"/>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2"/>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2"/>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2"/>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2"/>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2"/>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2"/>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2"/>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2"/>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2"/>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2"/>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2"/>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2"/>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2"/>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2"/>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2"/>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2"/>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2"/>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2"/>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2"/>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2"/>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2"/>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2"/>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2"/>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2"/>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2"/>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2"/>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2"/>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2"/>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2"/>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2"/>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2"/>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2"/>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2"/>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2"/>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2"/>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2"/>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2"/>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2"/>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2"/>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2"/>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2"/>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2"/>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2"/>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2"/>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2"/>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2"/>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2"/>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2"/>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2"/>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2"/>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2"/>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2"/>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2"/>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2"/>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2"/>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2"/>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2"/>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2"/>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2"/>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2"/>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2"/>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2"/>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2"/>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2"/>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2"/>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2"/>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2"/>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2"/>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2"/>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2"/>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2"/>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2"/>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2"/>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2"/>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2"/>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2"/>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2"/>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2"/>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2"/>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2"/>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2"/>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2"/>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2"/>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2"/>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2"/>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2"/>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2"/>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2"/>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2"/>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2"/>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2"/>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2"/>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2"/>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2"/>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2"/>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2"/>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2"/>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2"/>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2"/>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2"/>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2"/>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2"/>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2"/>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2"/>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2"/>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2"/>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2"/>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2"/>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2"/>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2"/>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2"/>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2"/>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2"/>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2"/>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2"/>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2"/>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2"/>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2"/>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2"/>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2"/>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2"/>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2"/>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2"/>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2"/>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2"/>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2"/>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2"/>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2"/>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2"/>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2"/>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2"/>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2"/>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2"/>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2"/>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2"/>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2"/>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2"/>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2"/>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2"/>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2"/>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2"/>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2"/>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2"/>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2"/>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2"/>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2"/>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2"/>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2"/>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2"/>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2"/>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2"/>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2"/>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2"/>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2"/>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2"/>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2"/>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2"/>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2"/>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2"/>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2"/>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2"/>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2"/>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2"/>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2"/>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2"/>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2"/>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2"/>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2"/>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2"/>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2"/>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2"/>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2"/>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2"/>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2"/>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2"/>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2"/>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2"/>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2"/>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2"/>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2"/>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2"/>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2"/>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2"/>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2"/>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2"/>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2"/>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2"/>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2"/>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2"/>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2"/>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2"/>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2"/>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2"/>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2"/>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2"/>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2"/>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2"/>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2"/>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2"/>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2"/>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2"/>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2"/>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2"/>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2"/>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2"/>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2"/>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2"/>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2"/>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2"/>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2"/>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2"/>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2"/>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2"/>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2"/>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2"/>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2"/>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2"/>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2"/>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2"/>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2"/>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2"/>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2"/>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2"/>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2"/>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2"/>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2"/>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2"/>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2"/>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2"/>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2"/>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2"/>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2"/>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2"/>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2"/>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2"/>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2"/>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2"/>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2"/>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2"/>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2"/>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2"/>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2"/>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2"/>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2"/>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2"/>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2"/>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2"/>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2"/>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2"/>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2"/>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2"/>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2"/>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2"/>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2"/>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2"/>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2"/>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2"/>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2"/>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2"/>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2"/>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2"/>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2"/>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2"/>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2"/>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2"/>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2"/>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2"/>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2"/>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2"/>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2"/>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2"/>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2"/>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2"/>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2"/>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2"/>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2"/>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2"/>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2"/>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2"/>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2"/>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2"/>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2"/>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2"/>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2"/>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2"/>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2"/>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2"/>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2"/>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2"/>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2"/>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2"/>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2"/>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2"/>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2"/>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2"/>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2"/>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2"/>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2"/>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2"/>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2"/>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2"/>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2"/>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2"/>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2"/>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2"/>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2"/>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2"/>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2"/>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2"/>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2"/>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2"/>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2"/>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2"/>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2"/>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2"/>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2"/>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2"/>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2"/>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2"/>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2"/>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2"/>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2"/>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2"/>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2"/>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2"/>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2"/>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2"/>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2"/>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2"/>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2"/>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2"/>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2"/>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2921;p22"/>
          <p:cNvGrpSpPr/>
          <p:nvPr/>
        </p:nvGrpSpPr>
        <p:grpSpPr>
          <a:xfrm flipH="1">
            <a:off x="7853437" y="2214638"/>
            <a:ext cx="2711800" cy="3077000"/>
            <a:chOff x="4675" y="5263075"/>
            <a:chExt cx="2711800" cy="3077000"/>
          </a:xfrm>
        </p:grpSpPr>
        <p:sp>
          <p:nvSpPr>
            <p:cNvPr id="2922" name="Google Shape;2922;p22"/>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2"/>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2"/>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5" name="Google Shape;2925;p22"/>
            <p:cNvGrpSpPr/>
            <p:nvPr/>
          </p:nvGrpSpPr>
          <p:grpSpPr>
            <a:xfrm>
              <a:off x="4675" y="5345475"/>
              <a:ext cx="2711800" cy="2994600"/>
              <a:chOff x="4675" y="5345475"/>
              <a:chExt cx="2711800" cy="2994600"/>
            </a:xfrm>
          </p:grpSpPr>
          <p:sp>
            <p:nvSpPr>
              <p:cNvPr id="2926" name="Google Shape;2926;p22"/>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2"/>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2"/>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2"/>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2"/>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2"/>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2"/>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2"/>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2"/>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2"/>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2"/>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2"/>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2"/>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2"/>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2"/>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2"/>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2"/>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2"/>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2"/>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2"/>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2"/>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2"/>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2"/>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2"/>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2"/>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2"/>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2"/>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2"/>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4" name="Google Shape;2954;p22"/>
              <p:cNvGrpSpPr/>
              <p:nvPr/>
            </p:nvGrpSpPr>
            <p:grpSpPr>
              <a:xfrm>
                <a:off x="4675" y="5593050"/>
                <a:ext cx="2711800" cy="2747025"/>
                <a:chOff x="4675" y="3688050"/>
                <a:chExt cx="2711800" cy="2747025"/>
              </a:xfrm>
            </p:grpSpPr>
            <p:sp>
              <p:nvSpPr>
                <p:cNvPr id="2955" name="Google Shape;2955;p22"/>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2"/>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2"/>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2"/>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2"/>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2"/>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2"/>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2"/>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2"/>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2"/>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2"/>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2"/>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7" name="Google Shape;2967;p22"/>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68" name="Google Shape;2968;p22"/>
          <p:cNvSpPr/>
          <p:nvPr/>
        </p:nvSpPr>
        <p:spPr>
          <a:xfrm>
            <a:off x="4985435" y="4133025"/>
            <a:ext cx="4102828"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2"/>
          <p:cNvSpPr/>
          <p:nvPr/>
        </p:nvSpPr>
        <p:spPr>
          <a:xfrm flipH="1">
            <a:off x="6160537"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2"/>
          <p:cNvSpPr/>
          <p:nvPr/>
        </p:nvSpPr>
        <p:spPr>
          <a:xfrm flipH="1">
            <a:off x="7484887"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2"/>
          <p:cNvSpPr/>
          <p:nvPr/>
        </p:nvSpPr>
        <p:spPr>
          <a:xfrm flipH="1">
            <a:off x="7619487" y="46804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2"/>
          <p:cNvSpPr/>
          <p:nvPr/>
        </p:nvSpPr>
        <p:spPr>
          <a:xfrm rot="-2896763" flipH="1">
            <a:off x="6869588" y="4089275"/>
            <a:ext cx="922401" cy="765526"/>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2"/>
          <p:cNvSpPr/>
          <p:nvPr/>
        </p:nvSpPr>
        <p:spPr>
          <a:xfrm flipH="1">
            <a:off x="6216537"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2"/>
          <p:cNvSpPr/>
          <p:nvPr/>
        </p:nvSpPr>
        <p:spPr>
          <a:xfrm flipH="1">
            <a:off x="6957412"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2"/>
          <p:cNvSpPr/>
          <p:nvPr/>
        </p:nvSpPr>
        <p:spPr>
          <a:xfrm rot="-2297280">
            <a:off x="-497257" y="361295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2"/>
          <p:cNvSpPr/>
          <p:nvPr/>
        </p:nvSpPr>
        <p:spPr>
          <a:xfrm rot="-591948">
            <a:off x="-497229" y="4146472"/>
            <a:ext cx="930818" cy="861153"/>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2"/>
          <p:cNvSpPr/>
          <p:nvPr/>
        </p:nvSpPr>
        <p:spPr>
          <a:xfrm rot="-5400000">
            <a:off x="202731" y="4222789"/>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2"/>
          <p:cNvSpPr/>
          <p:nvPr/>
        </p:nvSpPr>
        <p:spPr>
          <a:xfrm flipH="1">
            <a:off x="7857798" y="-4273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2"/>
          <p:cNvSpPr/>
          <p:nvPr/>
        </p:nvSpPr>
        <p:spPr>
          <a:xfrm flipH="1">
            <a:off x="8211137" y="-155625"/>
            <a:ext cx="1586400" cy="3438650"/>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2"/>
          <p:cNvSpPr/>
          <p:nvPr/>
        </p:nvSpPr>
        <p:spPr>
          <a:xfrm flipH="1">
            <a:off x="7710712"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2"/>
          <p:cNvSpPr/>
          <p:nvPr/>
        </p:nvSpPr>
        <p:spPr>
          <a:xfrm flipH="1">
            <a:off x="7398704" y="0"/>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2" name="Google Shape;2982;p22"/>
          <p:cNvGrpSpPr/>
          <p:nvPr/>
        </p:nvGrpSpPr>
        <p:grpSpPr>
          <a:xfrm rot="-935900">
            <a:off x="7605003" y="2669725"/>
            <a:ext cx="1811856" cy="1141585"/>
            <a:chOff x="1783375" y="3070625"/>
            <a:chExt cx="1811800" cy="1141550"/>
          </a:xfrm>
        </p:grpSpPr>
        <p:sp>
          <p:nvSpPr>
            <p:cNvPr id="2983" name="Google Shape;2983;p22"/>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2"/>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22"/>
          <p:cNvGrpSpPr/>
          <p:nvPr/>
        </p:nvGrpSpPr>
        <p:grpSpPr>
          <a:xfrm rot="5400000" flipH="1">
            <a:off x="7631877" y="-400486"/>
            <a:ext cx="1589402" cy="2208142"/>
            <a:chOff x="6690382" y="-4766279"/>
            <a:chExt cx="1589402" cy="2208142"/>
          </a:xfrm>
        </p:grpSpPr>
        <p:sp>
          <p:nvSpPr>
            <p:cNvPr id="2986" name="Google Shape;2986;p22"/>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2"/>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2"/>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2"/>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2"/>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2"/>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2"/>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2"/>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2"/>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2"/>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2"/>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2"/>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2"/>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2"/>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2"/>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3001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001"/>
        <p:cNvGrpSpPr/>
        <p:nvPr/>
      </p:nvGrpSpPr>
      <p:grpSpPr>
        <a:xfrm>
          <a:off x="0" y="0"/>
          <a:ext cx="0" cy="0"/>
          <a:chOff x="0" y="0"/>
          <a:chExt cx="0" cy="0"/>
        </a:xfrm>
      </p:grpSpPr>
      <p:sp>
        <p:nvSpPr>
          <p:cNvPr id="3002" name="Google Shape;3002;p23"/>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03" name="Google Shape;3003;p23"/>
          <p:cNvSpPr txBox="1">
            <a:spLocks noGrp="1"/>
          </p:cNvSpPr>
          <p:nvPr>
            <p:ph type="title" idx="2"/>
          </p:nvPr>
        </p:nvSpPr>
        <p:spPr>
          <a:xfrm>
            <a:off x="2085013" y="1611123"/>
            <a:ext cx="2091900" cy="27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4" name="Google Shape;3004;p23"/>
          <p:cNvSpPr txBox="1">
            <a:spLocks noGrp="1"/>
          </p:cNvSpPr>
          <p:nvPr>
            <p:ph type="subTitle" idx="1"/>
          </p:nvPr>
        </p:nvSpPr>
        <p:spPr>
          <a:xfrm>
            <a:off x="2085000" y="1931550"/>
            <a:ext cx="20919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5" name="Google Shape;3005;p23"/>
          <p:cNvSpPr txBox="1">
            <a:spLocks noGrp="1"/>
          </p:cNvSpPr>
          <p:nvPr>
            <p:ph type="title" idx="3"/>
          </p:nvPr>
        </p:nvSpPr>
        <p:spPr>
          <a:xfrm>
            <a:off x="4967162" y="1611123"/>
            <a:ext cx="2091900" cy="27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6" name="Google Shape;3006;p23"/>
          <p:cNvSpPr txBox="1">
            <a:spLocks noGrp="1"/>
          </p:cNvSpPr>
          <p:nvPr>
            <p:ph type="subTitle" idx="4"/>
          </p:nvPr>
        </p:nvSpPr>
        <p:spPr>
          <a:xfrm>
            <a:off x="4967162" y="1931550"/>
            <a:ext cx="20919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7" name="Google Shape;3007;p23"/>
          <p:cNvSpPr txBox="1">
            <a:spLocks noGrp="1"/>
          </p:cNvSpPr>
          <p:nvPr>
            <p:ph type="title" idx="5"/>
          </p:nvPr>
        </p:nvSpPr>
        <p:spPr>
          <a:xfrm>
            <a:off x="2084938" y="3028911"/>
            <a:ext cx="2091900" cy="27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08" name="Google Shape;3008;p23"/>
          <p:cNvSpPr txBox="1">
            <a:spLocks noGrp="1"/>
          </p:cNvSpPr>
          <p:nvPr>
            <p:ph type="subTitle" idx="6"/>
          </p:nvPr>
        </p:nvSpPr>
        <p:spPr>
          <a:xfrm>
            <a:off x="2084938" y="3346886"/>
            <a:ext cx="20919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9" name="Google Shape;3009;p23"/>
          <p:cNvSpPr txBox="1">
            <a:spLocks noGrp="1"/>
          </p:cNvSpPr>
          <p:nvPr>
            <p:ph type="title" idx="7"/>
          </p:nvPr>
        </p:nvSpPr>
        <p:spPr>
          <a:xfrm>
            <a:off x="4967162" y="3028911"/>
            <a:ext cx="2091900" cy="27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0" name="Google Shape;3010;p23"/>
          <p:cNvSpPr txBox="1">
            <a:spLocks noGrp="1"/>
          </p:cNvSpPr>
          <p:nvPr>
            <p:ph type="subTitle" idx="8"/>
          </p:nvPr>
        </p:nvSpPr>
        <p:spPr>
          <a:xfrm>
            <a:off x="4967162" y="3346886"/>
            <a:ext cx="20919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11" name="Google Shape;3011;p23"/>
          <p:cNvGrpSpPr/>
          <p:nvPr/>
        </p:nvGrpSpPr>
        <p:grpSpPr>
          <a:xfrm>
            <a:off x="1443279" y="210765"/>
            <a:ext cx="793690" cy="4448310"/>
            <a:chOff x="1715304" y="-626435"/>
            <a:chExt cx="793690" cy="4448310"/>
          </a:xfrm>
        </p:grpSpPr>
        <p:sp>
          <p:nvSpPr>
            <p:cNvPr id="3012" name="Google Shape;3012;p23"/>
            <p:cNvSpPr/>
            <p:nvPr/>
          </p:nvSpPr>
          <p:spPr>
            <a:xfrm>
              <a:off x="1715304" y="-626435"/>
              <a:ext cx="793690" cy="4448310"/>
            </a:xfrm>
            <a:custGeom>
              <a:avLst/>
              <a:gdLst/>
              <a:ahLst/>
              <a:cxnLst/>
              <a:rect l="l" t="t" r="r" b="b"/>
              <a:pathLst>
                <a:path w="24949" h="139829" extrusionOk="0">
                  <a:moveTo>
                    <a:pt x="3584" y="0"/>
                  </a:moveTo>
                  <a:cubicBezTo>
                    <a:pt x="3584" y="0"/>
                    <a:pt x="3470" y="12486"/>
                    <a:pt x="3356" y="15385"/>
                  </a:cubicBezTo>
                  <a:cubicBezTo>
                    <a:pt x="3264" y="18306"/>
                    <a:pt x="3219" y="19836"/>
                    <a:pt x="3104" y="23328"/>
                  </a:cubicBezTo>
                  <a:cubicBezTo>
                    <a:pt x="2967" y="26820"/>
                    <a:pt x="3515" y="28601"/>
                    <a:pt x="3629" y="31979"/>
                  </a:cubicBezTo>
                  <a:cubicBezTo>
                    <a:pt x="3744" y="35357"/>
                    <a:pt x="4132" y="38187"/>
                    <a:pt x="3835" y="40264"/>
                  </a:cubicBezTo>
                  <a:cubicBezTo>
                    <a:pt x="3561" y="42341"/>
                    <a:pt x="3127" y="45537"/>
                    <a:pt x="3127" y="45537"/>
                  </a:cubicBezTo>
                  <a:cubicBezTo>
                    <a:pt x="2328" y="43003"/>
                    <a:pt x="1940" y="38141"/>
                    <a:pt x="1895" y="36475"/>
                  </a:cubicBezTo>
                  <a:cubicBezTo>
                    <a:pt x="1849" y="34832"/>
                    <a:pt x="1393" y="24812"/>
                    <a:pt x="1393" y="23807"/>
                  </a:cubicBezTo>
                  <a:cubicBezTo>
                    <a:pt x="1393" y="22803"/>
                    <a:pt x="457" y="13193"/>
                    <a:pt x="708" y="10249"/>
                  </a:cubicBezTo>
                  <a:cubicBezTo>
                    <a:pt x="936" y="7282"/>
                    <a:pt x="1347" y="5570"/>
                    <a:pt x="1393" y="4314"/>
                  </a:cubicBezTo>
                  <a:cubicBezTo>
                    <a:pt x="1438" y="3082"/>
                    <a:pt x="1895" y="1"/>
                    <a:pt x="1895" y="0"/>
                  </a:cubicBezTo>
                  <a:lnTo>
                    <a:pt x="1895" y="0"/>
                  </a:lnTo>
                  <a:lnTo>
                    <a:pt x="1210" y="389"/>
                  </a:lnTo>
                  <a:cubicBezTo>
                    <a:pt x="1210" y="389"/>
                    <a:pt x="548" y="5319"/>
                    <a:pt x="411" y="6574"/>
                  </a:cubicBezTo>
                  <a:cubicBezTo>
                    <a:pt x="274" y="7807"/>
                    <a:pt x="46" y="10112"/>
                    <a:pt x="23" y="11253"/>
                  </a:cubicBezTo>
                  <a:cubicBezTo>
                    <a:pt x="0" y="12372"/>
                    <a:pt x="251" y="13445"/>
                    <a:pt x="297" y="16640"/>
                  </a:cubicBezTo>
                  <a:cubicBezTo>
                    <a:pt x="343" y="19836"/>
                    <a:pt x="685" y="21616"/>
                    <a:pt x="685" y="25177"/>
                  </a:cubicBezTo>
                  <a:cubicBezTo>
                    <a:pt x="685" y="28715"/>
                    <a:pt x="1050" y="34832"/>
                    <a:pt x="1050" y="36544"/>
                  </a:cubicBezTo>
                  <a:cubicBezTo>
                    <a:pt x="1050" y="38256"/>
                    <a:pt x="1210" y="43049"/>
                    <a:pt x="1598" y="45240"/>
                  </a:cubicBezTo>
                  <a:cubicBezTo>
                    <a:pt x="1963" y="47431"/>
                    <a:pt x="2123" y="48869"/>
                    <a:pt x="2077" y="50467"/>
                  </a:cubicBezTo>
                  <a:cubicBezTo>
                    <a:pt x="2009" y="52065"/>
                    <a:pt x="1666" y="59164"/>
                    <a:pt x="1666" y="62176"/>
                  </a:cubicBezTo>
                  <a:cubicBezTo>
                    <a:pt x="1666" y="62382"/>
                    <a:pt x="1666" y="62587"/>
                    <a:pt x="1666" y="62793"/>
                  </a:cubicBezTo>
                  <a:cubicBezTo>
                    <a:pt x="1644" y="65943"/>
                    <a:pt x="1575" y="71284"/>
                    <a:pt x="1758" y="73429"/>
                  </a:cubicBezTo>
                  <a:cubicBezTo>
                    <a:pt x="1940" y="75758"/>
                    <a:pt x="2374" y="79181"/>
                    <a:pt x="2443" y="81258"/>
                  </a:cubicBezTo>
                  <a:cubicBezTo>
                    <a:pt x="2534" y="83336"/>
                    <a:pt x="2831" y="85413"/>
                    <a:pt x="2853" y="87832"/>
                  </a:cubicBezTo>
                  <a:cubicBezTo>
                    <a:pt x="2876" y="90252"/>
                    <a:pt x="2967" y="93926"/>
                    <a:pt x="3310" y="96118"/>
                  </a:cubicBezTo>
                  <a:cubicBezTo>
                    <a:pt x="3652" y="98309"/>
                    <a:pt x="4246" y="103833"/>
                    <a:pt x="4725" y="108078"/>
                  </a:cubicBezTo>
                  <a:cubicBezTo>
                    <a:pt x="5204" y="112346"/>
                    <a:pt x="4702" y="119879"/>
                    <a:pt x="4794" y="122709"/>
                  </a:cubicBezTo>
                  <a:cubicBezTo>
                    <a:pt x="4908" y="125562"/>
                    <a:pt x="5067" y="130356"/>
                    <a:pt x="4930" y="132501"/>
                  </a:cubicBezTo>
                  <a:cubicBezTo>
                    <a:pt x="4908" y="132844"/>
                    <a:pt x="4885" y="133232"/>
                    <a:pt x="4862" y="133665"/>
                  </a:cubicBezTo>
                  <a:cubicBezTo>
                    <a:pt x="4748" y="135719"/>
                    <a:pt x="4611" y="138299"/>
                    <a:pt x="4177" y="139828"/>
                  </a:cubicBezTo>
                  <a:cubicBezTo>
                    <a:pt x="4771" y="139531"/>
                    <a:pt x="7738" y="138367"/>
                    <a:pt x="7738" y="138367"/>
                  </a:cubicBezTo>
                  <a:cubicBezTo>
                    <a:pt x="7624" y="131017"/>
                    <a:pt x="7921" y="114697"/>
                    <a:pt x="7738" y="109356"/>
                  </a:cubicBezTo>
                  <a:cubicBezTo>
                    <a:pt x="7578" y="104038"/>
                    <a:pt x="8354" y="84933"/>
                    <a:pt x="8537" y="82537"/>
                  </a:cubicBezTo>
                  <a:cubicBezTo>
                    <a:pt x="8719" y="80140"/>
                    <a:pt x="9404" y="63706"/>
                    <a:pt x="9792" y="59392"/>
                  </a:cubicBezTo>
                  <a:cubicBezTo>
                    <a:pt x="10317" y="53434"/>
                    <a:pt x="12942" y="45446"/>
                    <a:pt x="14061" y="40858"/>
                  </a:cubicBezTo>
                  <a:cubicBezTo>
                    <a:pt x="15042" y="36726"/>
                    <a:pt x="16503" y="27961"/>
                    <a:pt x="18055" y="24401"/>
                  </a:cubicBezTo>
                  <a:cubicBezTo>
                    <a:pt x="19584" y="20840"/>
                    <a:pt x="21684" y="16823"/>
                    <a:pt x="22757" y="14677"/>
                  </a:cubicBezTo>
                  <a:cubicBezTo>
                    <a:pt x="23807" y="12554"/>
                    <a:pt x="24948" y="389"/>
                    <a:pt x="24948" y="389"/>
                  </a:cubicBezTo>
                  <a:lnTo>
                    <a:pt x="24492" y="389"/>
                  </a:lnTo>
                  <a:cubicBezTo>
                    <a:pt x="24492" y="389"/>
                    <a:pt x="23214" y="9039"/>
                    <a:pt x="23077" y="9633"/>
                  </a:cubicBezTo>
                  <a:cubicBezTo>
                    <a:pt x="22940" y="10226"/>
                    <a:pt x="22848" y="11139"/>
                    <a:pt x="21205" y="14449"/>
                  </a:cubicBezTo>
                  <a:cubicBezTo>
                    <a:pt x="19584" y="17759"/>
                    <a:pt x="17325" y="22209"/>
                    <a:pt x="16343" y="24697"/>
                  </a:cubicBezTo>
                  <a:cubicBezTo>
                    <a:pt x="15362" y="27185"/>
                    <a:pt x="13627" y="35654"/>
                    <a:pt x="12828" y="38438"/>
                  </a:cubicBezTo>
                  <a:cubicBezTo>
                    <a:pt x="12486" y="39671"/>
                    <a:pt x="11664" y="41862"/>
                    <a:pt x="10842" y="44304"/>
                  </a:cubicBezTo>
                  <a:cubicBezTo>
                    <a:pt x="9815" y="47317"/>
                    <a:pt x="8742" y="50695"/>
                    <a:pt x="8491" y="53115"/>
                  </a:cubicBezTo>
                  <a:cubicBezTo>
                    <a:pt x="8035" y="57497"/>
                    <a:pt x="6848" y="72676"/>
                    <a:pt x="6665" y="76214"/>
                  </a:cubicBezTo>
                  <a:cubicBezTo>
                    <a:pt x="6505" y="79775"/>
                    <a:pt x="6437" y="84637"/>
                    <a:pt x="6437" y="84637"/>
                  </a:cubicBezTo>
                  <a:cubicBezTo>
                    <a:pt x="6391" y="84431"/>
                    <a:pt x="6323" y="84180"/>
                    <a:pt x="6300" y="83906"/>
                  </a:cubicBezTo>
                  <a:cubicBezTo>
                    <a:pt x="5547" y="79136"/>
                    <a:pt x="5958" y="64984"/>
                    <a:pt x="6232" y="62359"/>
                  </a:cubicBezTo>
                  <a:cubicBezTo>
                    <a:pt x="6551" y="59574"/>
                    <a:pt x="6962" y="47979"/>
                    <a:pt x="6962" y="45491"/>
                  </a:cubicBezTo>
                  <a:cubicBezTo>
                    <a:pt x="6962" y="43003"/>
                    <a:pt x="7236" y="40264"/>
                    <a:pt x="7418" y="39077"/>
                  </a:cubicBezTo>
                  <a:cubicBezTo>
                    <a:pt x="7601" y="37890"/>
                    <a:pt x="8286" y="32618"/>
                    <a:pt x="8172" y="29262"/>
                  </a:cubicBezTo>
                  <a:cubicBezTo>
                    <a:pt x="8035" y="25884"/>
                    <a:pt x="7692" y="14791"/>
                    <a:pt x="7487" y="11299"/>
                  </a:cubicBezTo>
                  <a:cubicBezTo>
                    <a:pt x="7304" y="7807"/>
                    <a:pt x="7555" y="389"/>
                    <a:pt x="7555" y="389"/>
                  </a:cubicBezTo>
                  <a:lnTo>
                    <a:pt x="6688" y="389"/>
                  </a:lnTo>
                  <a:cubicBezTo>
                    <a:pt x="6688" y="389"/>
                    <a:pt x="6756" y="9815"/>
                    <a:pt x="6893" y="14631"/>
                  </a:cubicBezTo>
                  <a:cubicBezTo>
                    <a:pt x="7030" y="19425"/>
                    <a:pt x="7464" y="25747"/>
                    <a:pt x="7464" y="29011"/>
                  </a:cubicBezTo>
                  <a:cubicBezTo>
                    <a:pt x="7464" y="32275"/>
                    <a:pt x="6460" y="39328"/>
                    <a:pt x="6186" y="41816"/>
                  </a:cubicBezTo>
                  <a:cubicBezTo>
                    <a:pt x="5958" y="43985"/>
                    <a:pt x="6117" y="50125"/>
                    <a:pt x="5958" y="54028"/>
                  </a:cubicBezTo>
                  <a:cubicBezTo>
                    <a:pt x="5935" y="54621"/>
                    <a:pt x="5912" y="55146"/>
                    <a:pt x="5866" y="55603"/>
                  </a:cubicBezTo>
                  <a:cubicBezTo>
                    <a:pt x="5570" y="59164"/>
                    <a:pt x="5296" y="65349"/>
                    <a:pt x="4953" y="69366"/>
                  </a:cubicBezTo>
                  <a:cubicBezTo>
                    <a:pt x="4588" y="73384"/>
                    <a:pt x="4930" y="78063"/>
                    <a:pt x="5182" y="82149"/>
                  </a:cubicBezTo>
                  <a:cubicBezTo>
                    <a:pt x="5455" y="86234"/>
                    <a:pt x="6140" y="88768"/>
                    <a:pt x="6368" y="90548"/>
                  </a:cubicBezTo>
                  <a:cubicBezTo>
                    <a:pt x="6574" y="92329"/>
                    <a:pt x="6346" y="97008"/>
                    <a:pt x="6117" y="98149"/>
                  </a:cubicBezTo>
                  <a:cubicBezTo>
                    <a:pt x="6099" y="98248"/>
                    <a:pt x="6073" y="98295"/>
                    <a:pt x="6041" y="98295"/>
                  </a:cubicBezTo>
                  <a:cubicBezTo>
                    <a:pt x="5707" y="98295"/>
                    <a:pt x="4692" y="93341"/>
                    <a:pt x="4588" y="89658"/>
                  </a:cubicBezTo>
                  <a:cubicBezTo>
                    <a:pt x="4474" y="85641"/>
                    <a:pt x="2899" y="75917"/>
                    <a:pt x="2899" y="71717"/>
                  </a:cubicBezTo>
                  <a:cubicBezTo>
                    <a:pt x="2899" y="67518"/>
                    <a:pt x="2739" y="58205"/>
                    <a:pt x="2899" y="55078"/>
                  </a:cubicBezTo>
                  <a:cubicBezTo>
                    <a:pt x="3082" y="51928"/>
                    <a:pt x="4474" y="42638"/>
                    <a:pt x="4679" y="40036"/>
                  </a:cubicBezTo>
                  <a:cubicBezTo>
                    <a:pt x="4908" y="37434"/>
                    <a:pt x="4291" y="32618"/>
                    <a:pt x="4086" y="30084"/>
                  </a:cubicBezTo>
                  <a:cubicBezTo>
                    <a:pt x="3858" y="27528"/>
                    <a:pt x="3698" y="22209"/>
                    <a:pt x="3835" y="19425"/>
                  </a:cubicBezTo>
                  <a:cubicBezTo>
                    <a:pt x="3995" y="16640"/>
                    <a:pt x="4200" y="0"/>
                    <a:pt x="4200"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3"/>
            <p:cNvSpPr/>
            <p:nvPr/>
          </p:nvSpPr>
          <p:spPr>
            <a:xfrm>
              <a:off x="1765409" y="1371135"/>
              <a:ext cx="137271" cy="2254679"/>
            </a:xfrm>
            <a:custGeom>
              <a:avLst/>
              <a:gdLst/>
              <a:ahLst/>
              <a:cxnLst/>
              <a:rect l="l" t="t" r="r" b="b"/>
              <a:pathLst>
                <a:path w="4315" h="70874" extrusionOk="0">
                  <a:moveTo>
                    <a:pt x="4040" y="69230"/>
                  </a:moveTo>
                  <a:cubicBezTo>
                    <a:pt x="3995" y="69846"/>
                    <a:pt x="3675" y="70394"/>
                    <a:pt x="3287" y="70873"/>
                  </a:cubicBezTo>
                  <a:cubicBezTo>
                    <a:pt x="3310" y="70440"/>
                    <a:pt x="3333" y="70052"/>
                    <a:pt x="3355" y="69709"/>
                  </a:cubicBezTo>
                  <a:cubicBezTo>
                    <a:pt x="3492" y="67564"/>
                    <a:pt x="3333" y="62770"/>
                    <a:pt x="3219" y="59917"/>
                  </a:cubicBezTo>
                  <a:cubicBezTo>
                    <a:pt x="3127" y="57087"/>
                    <a:pt x="3629" y="49554"/>
                    <a:pt x="3150" y="45286"/>
                  </a:cubicBezTo>
                  <a:cubicBezTo>
                    <a:pt x="2671" y="41041"/>
                    <a:pt x="2077" y="35517"/>
                    <a:pt x="1735" y="33326"/>
                  </a:cubicBezTo>
                  <a:cubicBezTo>
                    <a:pt x="1392" y="31134"/>
                    <a:pt x="1301" y="27460"/>
                    <a:pt x="1278" y="25040"/>
                  </a:cubicBezTo>
                  <a:cubicBezTo>
                    <a:pt x="1256" y="22621"/>
                    <a:pt x="936" y="20544"/>
                    <a:pt x="868" y="18466"/>
                  </a:cubicBezTo>
                  <a:cubicBezTo>
                    <a:pt x="799" y="16389"/>
                    <a:pt x="365" y="12966"/>
                    <a:pt x="183" y="10637"/>
                  </a:cubicBezTo>
                  <a:cubicBezTo>
                    <a:pt x="0" y="8492"/>
                    <a:pt x="69" y="3151"/>
                    <a:pt x="91" y="1"/>
                  </a:cubicBezTo>
                  <a:cubicBezTo>
                    <a:pt x="274" y="6278"/>
                    <a:pt x="868" y="11961"/>
                    <a:pt x="1050" y="14677"/>
                  </a:cubicBezTo>
                  <a:cubicBezTo>
                    <a:pt x="1233" y="17416"/>
                    <a:pt x="1507" y="26067"/>
                    <a:pt x="1826" y="28692"/>
                  </a:cubicBezTo>
                  <a:cubicBezTo>
                    <a:pt x="2169" y="31340"/>
                    <a:pt x="2762" y="31591"/>
                    <a:pt x="2762" y="34467"/>
                  </a:cubicBezTo>
                  <a:cubicBezTo>
                    <a:pt x="2739" y="37366"/>
                    <a:pt x="3378" y="40653"/>
                    <a:pt x="3584" y="42593"/>
                  </a:cubicBezTo>
                  <a:cubicBezTo>
                    <a:pt x="3766" y="44533"/>
                    <a:pt x="3743" y="49760"/>
                    <a:pt x="4040" y="51198"/>
                  </a:cubicBezTo>
                  <a:cubicBezTo>
                    <a:pt x="4314" y="52613"/>
                    <a:pt x="4109" y="67541"/>
                    <a:pt x="4040" y="6923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3"/>
            <p:cNvSpPr/>
            <p:nvPr/>
          </p:nvSpPr>
          <p:spPr>
            <a:xfrm>
              <a:off x="1861260" y="782986"/>
              <a:ext cx="198987" cy="1712976"/>
            </a:xfrm>
            <a:custGeom>
              <a:avLst/>
              <a:gdLst/>
              <a:ahLst/>
              <a:cxnLst/>
              <a:rect l="l" t="t" r="r" b="b"/>
              <a:pathLst>
                <a:path w="6255" h="53846" extrusionOk="0">
                  <a:moveTo>
                    <a:pt x="6254" y="0"/>
                  </a:moveTo>
                  <a:cubicBezTo>
                    <a:pt x="6231" y="92"/>
                    <a:pt x="6049" y="1644"/>
                    <a:pt x="5547" y="2671"/>
                  </a:cubicBezTo>
                  <a:cubicBezTo>
                    <a:pt x="5044" y="3744"/>
                    <a:pt x="5159" y="4999"/>
                    <a:pt x="4634" y="8720"/>
                  </a:cubicBezTo>
                  <a:cubicBezTo>
                    <a:pt x="4109" y="12417"/>
                    <a:pt x="3766" y="15636"/>
                    <a:pt x="3515" y="19037"/>
                  </a:cubicBezTo>
                  <a:cubicBezTo>
                    <a:pt x="3241" y="22438"/>
                    <a:pt x="2945" y="26090"/>
                    <a:pt x="2671" y="28988"/>
                  </a:cubicBezTo>
                  <a:cubicBezTo>
                    <a:pt x="2397" y="31887"/>
                    <a:pt x="2283" y="37822"/>
                    <a:pt x="2374" y="39374"/>
                  </a:cubicBezTo>
                  <a:cubicBezTo>
                    <a:pt x="2488" y="40926"/>
                    <a:pt x="2237" y="41793"/>
                    <a:pt x="1963" y="43209"/>
                  </a:cubicBezTo>
                  <a:cubicBezTo>
                    <a:pt x="1666" y="44624"/>
                    <a:pt x="2168" y="44395"/>
                    <a:pt x="2328" y="46495"/>
                  </a:cubicBezTo>
                  <a:cubicBezTo>
                    <a:pt x="2465" y="48595"/>
                    <a:pt x="2374" y="51814"/>
                    <a:pt x="1529" y="53845"/>
                  </a:cubicBezTo>
                  <a:cubicBezTo>
                    <a:pt x="1758" y="52704"/>
                    <a:pt x="1986" y="48025"/>
                    <a:pt x="1780" y="46244"/>
                  </a:cubicBezTo>
                  <a:cubicBezTo>
                    <a:pt x="1552" y="44464"/>
                    <a:pt x="867" y="41930"/>
                    <a:pt x="594" y="37845"/>
                  </a:cubicBezTo>
                  <a:cubicBezTo>
                    <a:pt x="342" y="33759"/>
                    <a:pt x="0" y="29080"/>
                    <a:pt x="365" y="25062"/>
                  </a:cubicBezTo>
                  <a:cubicBezTo>
                    <a:pt x="708" y="21045"/>
                    <a:pt x="982" y="14860"/>
                    <a:pt x="1278" y="11299"/>
                  </a:cubicBezTo>
                  <a:cubicBezTo>
                    <a:pt x="1324" y="10842"/>
                    <a:pt x="1347" y="10317"/>
                    <a:pt x="1370" y="9724"/>
                  </a:cubicBezTo>
                  <a:cubicBezTo>
                    <a:pt x="1484" y="11550"/>
                    <a:pt x="1552" y="14289"/>
                    <a:pt x="1438" y="16252"/>
                  </a:cubicBezTo>
                  <a:cubicBezTo>
                    <a:pt x="1278" y="19196"/>
                    <a:pt x="1050" y="23351"/>
                    <a:pt x="822" y="26660"/>
                  </a:cubicBezTo>
                  <a:cubicBezTo>
                    <a:pt x="594" y="29947"/>
                    <a:pt x="822" y="33006"/>
                    <a:pt x="959" y="36475"/>
                  </a:cubicBezTo>
                  <a:cubicBezTo>
                    <a:pt x="1119" y="39945"/>
                    <a:pt x="1210" y="39625"/>
                    <a:pt x="1529" y="40492"/>
                  </a:cubicBezTo>
                  <a:cubicBezTo>
                    <a:pt x="1621" y="40698"/>
                    <a:pt x="1666" y="40310"/>
                    <a:pt x="1712" y="39602"/>
                  </a:cubicBezTo>
                  <a:cubicBezTo>
                    <a:pt x="1735" y="39876"/>
                    <a:pt x="1803" y="40127"/>
                    <a:pt x="1849" y="40333"/>
                  </a:cubicBezTo>
                  <a:cubicBezTo>
                    <a:pt x="1849" y="40333"/>
                    <a:pt x="1917" y="35471"/>
                    <a:pt x="2077" y="31910"/>
                  </a:cubicBezTo>
                  <a:cubicBezTo>
                    <a:pt x="2260" y="28372"/>
                    <a:pt x="3447" y="13193"/>
                    <a:pt x="3903" y="8811"/>
                  </a:cubicBezTo>
                  <a:cubicBezTo>
                    <a:pt x="4154" y="6391"/>
                    <a:pt x="5227" y="3013"/>
                    <a:pt x="625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23"/>
          <p:cNvSpPr/>
          <p:nvPr/>
        </p:nvSpPr>
        <p:spPr>
          <a:xfrm>
            <a:off x="1008831" y="-343914"/>
            <a:ext cx="1315065" cy="4968190"/>
          </a:xfrm>
          <a:custGeom>
            <a:avLst/>
            <a:gdLst/>
            <a:ahLst/>
            <a:cxnLst/>
            <a:rect l="l" t="t" r="r" b="b"/>
            <a:pathLst>
              <a:path w="41338" h="156171" extrusionOk="0">
                <a:moveTo>
                  <a:pt x="38256" y="0"/>
                </a:moveTo>
                <a:cubicBezTo>
                  <a:pt x="38804" y="11801"/>
                  <a:pt x="28007" y="38392"/>
                  <a:pt x="25040" y="45765"/>
                </a:cubicBezTo>
                <a:lnTo>
                  <a:pt x="25040" y="45765"/>
                </a:lnTo>
                <a:cubicBezTo>
                  <a:pt x="21981" y="53365"/>
                  <a:pt x="8720" y="68111"/>
                  <a:pt x="8720" y="68111"/>
                </a:cubicBezTo>
                <a:lnTo>
                  <a:pt x="8720" y="68111"/>
                </a:lnTo>
                <a:cubicBezTo>
                  <a:pt x="8743" y="54712"/>
                  <a:pt x="11162" y="27573"/>
                  <a:pt x="10546" y="21250"/>
                </a:cubicBezTo>
                <a:lnTo>
                  <a:pt x="10546" y="21250"/>
                </a:lnTo>
                <a:cubicBezTo>
                  <a:pt x="10112" y="16799"/>
                  <a:pt x="9382" y="5935"/>
                  <a:pt x="8971" y="0"/>
                </a:cubicBezTo>
                <a:lnTo>
                  <a:pt x="8971" y="0"/>
                </a:lnTo>
                <a:lnTo>
                  <a:pt x="3242" y="0"/>
                </a:lnTo>
                <a:cubicBezTo>
                  <a:pt x="2626" y="19219"/>
                  <a:pt x="1" y="100865"/>
                  <a:pt x="252" y="113213"/>
                </a:cubicBezTo>
                <a:lnTo>
                  <a:pt x="252" y="113213"/>
                </a:lnTo>
                <a:cubicBezTo>
                  <a:pt x="548" y="127205"/>
                  <a:pt x="229" y="156170"/>
                  <a:pt x="229" y="156170"/>
                </a:cubicBezTo>
                <a:lnTo>
                  <a:pt x="229" y="156170"/>
                </a:lnTo>
                <a:lnTo>
                  <a:pt x="12007" y="154299"/>
                </a:lnTo>
                <a:cubicBezTo>
                  <a:pt x="9199" y="146104"/>
                  <a:pt x="8446" y="132546"/>
                  <a:pt x="8903" y="125858"/>
                </a:cubicBezTo>
                <a:lnTo>
                  <a:pt x="8903" y="125858"/>
                </a:lnTo>
                <a:cubicBezTo>
                  <a:pt x="9336" y="119148"/>
                  <a:pt x="8492" y="83289"/>
                  <a:pt x="8766" y="79112"/>
                </a:cubicBezTo>
                <a:lnTo>
                  <a:pt x="8766" y="79112"/>
                </a:lnTo>
                <a:cubicBezTo>
                  <a:pt x="11413" y="72562"/>
                  <a:pt x="25565" y="50535"/>
                  <a:pt x="26912" y="47865"/>
                </a:cubicBezTo>
                <a:lnTo>
                  <a:pt x="26912" y="47865"/>
                </a:lnTo>
                <a:cubicBezTo>
                  <a:pt x="28190" y="45285"/>
                  <a:pt x="40516" y="12143"/>
                  <a:pt x="41337" y="0"/>
                </a:cubicBezTo>
                <a:lnTo>
                  <a:pt x="41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3"/>
          <p:cNvSpPr/>
          <p:nvPr/>
        </p:nvSpPr>
        <p:spPr>
          <a:xfrm>
            <a:off x="7491884" y="-177614"/>
            <a:ext cx="617958" cy="4635622"/>
          </a:xfrm>
          <a:custGeom>
            <a:avLst/>
            <a:gdLst/>
            <a:ahLst/>
            <a:cxnLst/>
            <a:rect l="l" t="t" r="r" b="b"/>
            <a:pathLst>
              <a:path w="19425" h="145717" extrusionOk="0">
                <a:moveTo>
                  <a:pt x="18055" y="0"/>
                </a:moveTo>
                <a:cubicBezTo>
                  <a:pt x="17827" y="11823"/>
                  <a:pt x="13148" y="34854"/>
                  <a:pt x="11824" y="41496"/>
                </a:cubicBezTo>
                <a:lnTo>
                  <a:pt x="11824" y="41496"/>
                </a:lnTo>
                <a:cubicBezTo>
                  <a:pt x="10363" y="48663"/>
                  <a:pt x="4109" y="62587"/>
                  <a:pt x="4109" y="62587"/>
                </a:cubicBezTo>
                <a:lnTo>
                  <a:pt x="4109" y="62587"/>
                </a:lnTo>
                <a:cubicBezTo>
                  <a:pt x="4109" y="49919"/>
                  <a:pt x="5273" y="24309"/>
                  <a:pt x="4977" y="18352"/>
                </a:cubicBezTo>
                <a:lnTo>
                  <a:pt x="4977" y="18352"/>
                </a:lnTo>
                <a:cubicBezTo>
                  <a:pt x="4794" y="14540"/>
                  <a:pt x="4474" y="5775"/>
                  <a:pt x="4292" y="0"/>
                </a:cubicBezTo>
                <a:lnTo>
                  <a:pt x="4292" y="0"/>
                </a:lnTo>
                <a:lnTo>
                  <a:pt x="1507" y="0"/>
                </a:lnTo>
                <a:cubicBezTo>
                  <a:pt x="1165" y="20817"/>
                  <a:pt x="1" y="93857"/>
                  <a:pt x="115" y="105156"/>
                </a:cubicBezTo>
                <a:lnTo>
                  <a:pt x="115" y="105156"/>
                </a:lnTo>
                <a:cubicBezTo>
                  <a:pt x="252" y="118372"/>
                  <a:pt x="115" y="145716"/>
                  <a:pt x="115" y="145716"/>
                </a:cubicBezTo>
                <a:lnTo>
                  <a:pt x="115" y="145716"/>
                </a:lnTo>
                <a:lnTo>
                  <a:pt x="5661" y="143936"/>
                </a:lnTo>
                <a:cubicBezTo>
                  <a:pt x="4337" y="136221"/>
                  <a:pt x="3972" y="123416"/>
                  <a:pt x="4200" y="117094"/>
                </a:cubicBezTo>
                <a:lnTo>
                  <a:pt x="4200" y="117094"/>
                </a:lnTo>
                <a:cubicBezTo>
                  <a:pt x="4406" y="110771"/>
                  <a:pt x="4018" y="76921"/>
                  <a:pt x="4132" y="72972"/>
                </a:cubicBezTo>
                <a:lnTo>
                  <a:pt x="4132" y="72972"/>
                </a:lnTo>
                <a:cubicBezTo>
                  <a:pt x="5387" y="66787"/>
                  <a:pt x="12052" y="45993"/>
                  <a:pt x="12691" y="43459"/>
                </a:cubicBezTo>
                <a:lnTo>
                  <a:pt x="12691" y="43459"/>
                </a:lnTo>
                <a:cubicBezTo>
                  <a:pt x="13262" y="41154"/>
                  <a:pt x="18580" y="12577"/>
                  <a:pt x="19425" y="0"/>
                </a:cubicBezTo>
                <a:lnTo>
                  <a:pt x="19425"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3"/>
          <p:cNvSpPr/>
          <p:nvPr/>
        </p:nvSpPr>
        <p:spPr>
          <a:xfrm>
            <a:off x="7775916" y="-728014"/>
            <a:ext cx="283227" cy="5016831"/>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3"/>
          <p:cNvSpPr/>
          <p:nvPr/>
        </p:nvSpPr>
        <p:spPr>
          <a:xfrm>
            <a:off x="8057147" y="-272789"/>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3"/>
          <p:cNvSpPr/>
          <p:nvPr/>
        </p:nvSpPr>
        <p:spPr>
          <a:xfrm>
            <a:off x="8809417" y="-272789"/>
            <a:ext cx="1315065" cy="4968190"/>
          </a:xfrm>
          <a:custGeom>
            <a:avLst/>
            <a:gdLst/>
            <a:ahLst/>
            <a:cxnLst/>
            <a:rect l="l" t="t" r="r" b="b"/>
            <a:pathLst>
              <a:path w="41338" h="156171" extrusionOk="0">
                <a:moveTo>
                  <a:pt x="38279" y="0"/>
                </a:moveTo>
                <a:cubicBezTo>
                  <a:pt x="38827" y="11801"/>
                  <a:pt x="28030" y="38392"/>
                  <a:pt x="25063" y="45765"/>
                </a:cubicBezTo>
                <a:lnTo>
                  <a:pt x="25063" y="45765"/>
                </a:lnTo>
                <a:cubicBezTo>
                  <a:pt x="22004" y="53365"/>
                  <a:pt x="8743" y="68111"/>
                  <a:pt x="8743" y="68111"/>
                </a:cubicBezTo>
                <a:lnTo>
                  <a:pt x="8743" y="68111"/>
                </a:lnTo>
                <a:cubicBezTo>
                  <a:pt x="8766" y="54712"/>
                  <a:pt x="11185" y="27573"/>
                  <a:pt x="10569" y="21250"/>
                </a:cubicBezTo>
                <a:lnTo>
                  <a:pt x="10569" y="21250"/>
                </a:lnTo>
                <a:cubicBezTo>
                  <a:pt x="10135" y="16799"/>
                  <a:pt x="9382" y="5935"/>
                  <a:pt x="8994" y="0"/>
                </a:cubicBezTo>
                <a:lnTo>
                  <a:pt x="8994" y="0"/>
                </a:lnTo>
                <a:lnTo>
                  <a:pt x="3265" y="0"/>
                </a:lnTo>
                <a:cubicBezTo>
                  <a:pt x="2648" y="19219"/>
                  <a:pt x="1" y="100865"/>
                  <a:pt x="275" y="113213"/>
                </a:cubicBezTo>
                <a:lnTo>
                  <a:pt x="275" y="113213"/>
                </a:lnTo>
                <a:cubicBezTo>
                  <a:pt x="571" y="127205"/>
                  <a:pt x="252" y="156170"/>
                  <a:pt x="252" y="156170"/>
                </a:cubicBezTo>
                <a:lnTo>
                  <a:pt x="252" y="156170"/>
                </a:lnTo>
                <a:lnTo>
                  <a:pt x="12030" y="154299"/>
                </a:lnTo>
                <a:cubicBezTo>
                  <a:pt x="9199" y="146104"/>
                  <a:pt x="8469" y="132546"/>
                  <a:pt x="8903" y="125858"/>
                </a:cubicBezTo>
                <a:lnTo>
                  <a:pt x="8903" y="125858"/>
                </a:lnTo>
                <a:cubicBezTo>
                  <a:pt x="9359" y="119148"/>
                  <a:pt x="8515" y="83289"/>
                  <a:pt x="8788" y="79112"/>
                </a:cubicBezTo>
                <a:lnTo>
                  <a:pt x="8788" y="79112"/>
                </a:lnTo>
                <a:cubicBezTo>
                  <a:pt x="11436" y="72562"/>
                  <a:pt x="25588" y="50535"/>
                  <a:pt x="26912" y="47865"/>
                </a:cubicBezTo>
                <a:lnTo>
                  <a:pt x="26912" y="47865"/>
                </a:lnTo>
                <a:cubicBezTo>
                  <a:pt x="28213" y="45285"/>
                  <a:pt x="40538" y="12143"/>
                  <a:pt x="41337" y="0"/>
                </a:cubicBezTo>
                <a:lnTo>
                  <a:pt x="41337"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3"/>
          <p:cNvSpPr/>
          <p:nvPr/>
        </p:nvSpPr>
        <p:spPr>
          <a:xfrm>
            <a:off x="6737055" y="-1348943"/>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3"/>
          <p:cNvSpPr/>
          <p:nvPr/>
        </p:nvSpPr>
        <p:spPr>
          <a:xfrm>
            <a:off x="8776014" y="1586079"/>
            <a:ext cx="212794" cy="1508931"/>
          </a:xfrm>
          <a:custGeom>
            <a:avLst/>
            <a:gdLst/>
            <a:ahLst/>
            <a:cxnLst/>
            <a:rect l="l" t="t" r="r" b="b"/>
            <a:pathLst>
              <a:path w="6689" h="47432" extrusionOk="0">
                <a:moveTo>
                  <a:pt x="5228" y="29240"/>
                </a:moveTo>
                <a:lnTo>
                  <a:pt x="6689" y="47432"/>
                </a:lnTo>
                <a:cubicBezTo>
                  <a:pt x="6095" y="42433"/>
                  <a:pt x="4087" y="30290"/>
                  <a:pt x="3607" y="28601"/>
                </a:cubicBezTo>
                <a:cubicBezTo>
                  <a:pt x="3037" y="26638"/>
                  <a:pt x="3744" y="25177"/>
                  <a:pt x="2808" y="21799"/>
                </a:cubicBezTo>
                <a:cubicBezTo>
                  <a:pt x="1895" y="18421"/>
                  <a:pt x="1736" y="15476"/>
                  <a:pt x="845" y="12646"/>
                </a:cubicBezTo>
                <a:cubicBezTo>
                  <a:pt x="1" y="9952"/>
                  <a:pt x="914" y="2511"/>
                  <a:pt x="1028" y="1"/>
                </a:cubicBezTo>
                <a:cubicBezTo>
                  <a:pt x="982" y="3493"/>
                  <a:pt x="1074" y="6848"/>
                  <a:pt x="1530" y="9656"/>
                </a:cubicBezTo>
                <a:cubicBezTo>
                  <a:pt x="2397" y="13125"/>
                  <a:pt x="4018" y="21730"/>
                  <a:pt x="5228" y="292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2" name="Google Shape;3022;p23"/>
          <p:cNvGrpSpPr/>
          <p:nvPr/>
        </p:nvGrpSpPr>
        <p:grpSpPr>
          <a:xfrm>
            <a:off x="5395" y="-897211"/>
            <a:ext cx="2359247" cy="5355221"/>
            <a:chOff x="13093133" y="-435336"/>
            <a:chExt cx="2359247" cy="5355221"/>
          </a:xfrm>
        </p:grpSpPr>
        <p:sp>
          <p:nvSpPr>
            <p:cNvPr id="3023" name="Google Shape;3023;p23"/>
            <p:cNvSpPr/>
            <p:nvPr/>
          </p:nvSpPr>
          <p:spPr>
            <a:xfrm>
              <a:off x="13093133" y="-435336"/>
              <a:ext cx="2359247" cy="5355221"/>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3"/>
            <p:cNvSpPr/>
            <p:nvPr/>
          </p:nvSpPr>
          <p:spPr>
            <a:xfrm>
              <a:off x="13242015" y="1969594"/>
              <a:ext cx="407359" cy="2713574"/>
            </a:xfrm>
            <a:custGeom>
              <a:avLst/>
              <a:gdLst/>
              <a:ahLst/>
              <a:cxnLst/>
              <a:rect l="l" t="t" r="r" b="b"/>
              <a:pathLst>
                <a:path w="12805" h="85299" extrusionOk="0">
                  <a:moveTo>
                    <a:pt x="11983" y="83313"/>
                  </a:moveTo>
                  <a:cubicBezTo>
                    <a:pt x="11869" y="84066"/>
                    <a:pt x="10910" y="84751"/>
                    <a:pt x="9746" y="85299"/>
                  </a:cubicBezTo>
                  <a:cubicBezTo>
                    <a:pt x="9815" y="84797"/>
                    <a:pt x="9861" y="84317"/>
                    <a:pt x="9952" y="83907"/>
                  </a:cubicBezTo>
                  <a:cubicBezTo>
                    <a:pt x="10363" y="81327"/>
                    <a:pt x="9861" y="75553"/>
                    <a:pt x="9587" y="72129"/>
                  </a:cubicBezTo>
                  <a:cubicBezTo>
                    <a:pt x="9290" y="68705"/>
                    <a:pt x="10796" y="59666"/>
                    <a:pt x="9381" y="54531"/>
                  </a:cubicBezTo>
                  <a:cubicBezTo>
                    <a:pt x="7943" y="49395"/>
                    <a:pt x="6163" y="42753"/>
                    <a:pt x="5159" y="40128"/>
                  </a:cubicBezTo>
                  <a:cubicBezTo>
                    <a:pt x="4154" y="37480"/>
                    <a:pt x="3880" y="33052"/>
                    <a:pt x="3812" y="30130"/>
                  </a:cubicBezTo>
                  <a:cubicBezTo>
                    <a:pt x="3743" y="27209"/>
                    <a:pt x="2808" y="24721"/>
                    <a:pt x="2602" y="22233"/>
                  </a:cubicBezTo>
                  <a:cubicBezTo>
                    <a:pt x="2397" y="19722"/>
                    <a:pt x="1096" y="15591"/>
                    <a:pt x="525" y="12806"/>
                  </a:cubicBezTo>
                  <a:cubicBezTo>
                    <a:pt x="0" y="10204"/>
                    <a:pt x="205" y="3790"/>
                    <a:pt x="251" y="1"/>
                  </a:cubicBezTo>
                  <a:cubicBezTo>
                    <a:pt x="799" y="7556"/>
                    <a:pt x="2579" y="14404"/>
                    <a:pt x="3127" y="17668"/>
                  </a:cubicBezTo>
                  <a:cubicBezTo>
                    <a:pt x="3675" y="20955"/>
                    <a:pt x="4451" y="31363"/>
                    <a:pt x="5455" y="34536"/>
                  </a:cubicBezTo>
                  <a:cubicBezTo>
                    <a:pt x="6437" y="37708"/>
                    <a:pt x="8217" y="38028"/>
                    <a:pt x="8171" y="41497"/>
                  </a:cubicBezTo>
                  <a:cubicBezTo>
                    <a:pt x="8126" y="44967"/>
                    <a:pt x="10020" y="48938"/>
                    <a:pt x="10614" y="51266"/>
                  </a:cubicBezTo>
                  <a:cubicBezTo>
                    <a:pt x="11207" y="53595"/>
                    <a:pt x="11139" y="59894"/>
                    <a:pt x="11983" y="61606"/>
                  </a:cubicBezTo>
                  <a:cubicBezTo>
                    <a:pt x="12805" y="63318"/>
                    <a:pt x="12234" y="81282"/>
                    <a:pt x="11983" y="833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3"/>
            <p:cNvSpPr/>
            <p:nvPr/>
          </p:nvSpPr>
          <p:spPr>
            <a:xfrm>
              <a:off x="13526642" y="1261638"/>
              <a:ext cx="591108" cy="2061514"/>
            </a:xfrm>
            <a:custGeom>
              <a:avLst/>
              <a:gdLst/>
              <a:ahLst/>
              <a:cxnLst/>
              <a:rect l="l" t="t" r="r" b="b"/>
              <a:pathLst>
                <a:path w="18581" h="64802" extrusionOk="0">
                  <a:moveTo>
                    <a:pt x="18580" y="0"/>
                  </a:moveTo>
                  <a:cubicBezTo>
                    <a:pt x="18535" y="114"/>
                    <a:pt x="17941" y="1963"/>
                    <a:pt x="16503" y="3219"/>
                  </a:cubicBezTo>
                  <a:cubicBezTo>
                    <a:pt x="15020" y="4497"/>
                    <a:pt x="15316" y="6003"/>
                    <a:pt x="13741" y="10477"/>
                  </a:cubicBezTo>
                  <a:cubicBezTo>
                    <a:pt x="12189" y="14951"/>
                    <a:pt x="11208" y="18808"/>
                    <a:pt x="10432" y="22917"/>
                  </a:cubicBezTo>
                  <a:cubicBezTo>
                    <a:pt x="9633" y="27003"/>
                    <a:pt x="8765" y="31385"/>
                    <a:pt x="7944" y="34900"/>
                  </a:cubicBezTo>
                  <a:cubicBezTo>
                    <a:pt x="7122" y="38392"/>
                    <a:pt x="6757" y="45537"/>
                    <a:pt x="7076" y="47386"/>
                  </a:cubicBezTo>
                  <a:cubicBezTo>
                    <a:pt x="7396" y="49257"/>
                    <a:pt x="6666" y="50307"/>
                    <a:pt x="5821" y="51996"/>
                  </a:cubicBezTo>
                  <a:cubicBezTo>
                    <a:pt x="4954" y="53708"/>
                    <a:pt x="6460" y="53434"/>
                    <a:pt x="6894" y="55945"/>
                  </a:cubicBezTo>
                  <a:cubicBezTo>
                    <a:pt x="7350" y="58479"/>
                    <a:pt x="7054" y="62359"/>
                    <a:pt x="4566" y="64801"/>
                  </a:cubicBezTo>
                  <a:cubicBezTo>
                    <a:pt x="5205" y="63432"/>
                    <a:pt x="5912" y="57817"/>
                    <a:pt x="5273" y="55671"/>
                  </a:cubicBezTo>
                  <a:cubicBezTo>
                    <a:pt x="4634" y="53526"/>
                    <a:pt x="2557" y="50467"/>
                    <a:pt x="1781" y="45537"/>
                  </a:cubicBezTo>
                  <a:cubicBezTo>
                    <a:pt x="982" y="40629"/>
                    <a:pt x="1" y="34991"/>
                    <a:pt x="1073" y="30175"/>
                  </a:cubicBezTo>
                  <a:cubicBezTo>
                    <a:pt x="2123" y="25336"/>
                    <a:pt x="2922" y="17873"/>
                    <a:pt x="3790" y="13604"/>
                  </a:cubicBezTo>
                  <a:cubicBezTo>
                    <a:pt x="3904" y="13056"/>
                    <a:pt x="3995" y="12417"/>
                    <a:pt x="4063" y="11710"/>
                  </a:cubicBezTo>
                  <a:cubicBezTo>
                    <a:pt x="4429" y="13901"/>
                    <a:pt x="4634" y="17211"/>
                    <a:pt x="4292" y="19539"/>
                  </a:cubicBezTo>
                  <a:cubicBezTo>
                    <a:pt x="3767" y="23122"/>
                    <a:pt x="3105" y="28121"/>
                    <a:pt x="2443" y="32070"/>
                  </a:cubicBezTo>
                  <a:cubicBezTo>
                    <a:pt x="1758" y="36041"/>
                    <a:pt x="2443" y="39739"/>
                    <a:pt x="2877" y="43893"/>
                  </a:cubicBezTo>
                  <a:cubicBezTo>
                    <a:pt x="3333" y="48070"/>
                    <a:pt x="3630" y="47682"/>
                    <a:pt x="4566" y="48732"/>
                  </a:cubicBezTo>
                  <a:cubicBezTo>
                    <a:pt x="4794" y="49006"/>
                    <a:pt x="4954" y="48527"/>
                    <a:pt x="5068" y="47659"/>
                  </a:cubicBezTo>
                  <a:cubicBezTo>
                    <a:pt x="5182" y="47979"/>
                    <a:pt x="5319" y="48276"/>
                    <a:pt x="5479" y="48550"/>
                  </a:cubicBezTo>
                  <a:cubicBezTo>
                    <a:pt x="5479" y="48550"/>
                    <a:pt x="5707" y="42684"/>
                    <a:pt x="6209" y="38415"/>
                  </a:cubicBezTo>
                  <a:cubicBezTo>
                    <a:pt x="6688" y="34147"/>
                    <a:pt x="10272" y="15887"/>
                    <a:pt x="11619" y="10614"/>
                  </a:cubicBezTo>
                  <a:cubicBezTo>
                    <a:pt x="12372" y="7692"/>
                    <a:pt x="15522" y="3607"/>
                    <a:pt x="18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6" name="Google Shape;3026;p23"/>
          <p:cNvSpPr/>
          <p:nvPr/>
        </p:nvSpPr>
        <p:spPr>
          <a:xfrm>
            <a:off x="1" y="4279130"/>
            <a:ext cx="7795895" cy="1071223"/>
          </a:xfrm>
          <a:custGeom>
            <a:avLst/>
            <a:gdLst/>
            <a:ahLst/>
            <a:cxnLst/>
            <a:rect l="l" t="t" r="r" b="b"/>
            <a:pathLst>
              <a:path w="229578" h="31546" extrusionOk="0">
                <a:moveTo>
                  <a:pt x="116410" y="2101"/>
                </a:moveTo>
                <a:cubicBezTo>
                  <a:pt x="110635" y="2717"/>
                  <a:pt x="104723" y="3310"/>
                  <a:pt x="99633" y="2717"/>
                </a:cubicBezTo>
                <a:lnTo>
                  <a:pt x="99633" y="2717"/>
                </a:lnTo>
                <a:cubicBezTo>
                  <a:pt x="93379" y="2009"/>
                  <a:pt x="85961" y="2603"/>
                  <a:pt x="78679" y="3196"/>
                </a:cubicBezTo>
                <a:lnTo>
                  <a:pt x="78679" y="3196"/>
                </a:lnTo>
                <a:cubicBezTo>
                  <a:pt x="73544" y="3607"/>
                  <a:pt x="68499" y="4018"/>
                  <a:pt x="63980" y="3995"/>
                </a:cubicBezTo>
                <a:lnTo>
                  <a:pt x="63980" y="3995"/>
                </a:lnTo>
                <a:cubicBezTo>
                  <a:pt x="53115" y="3881"/>
                  <a:pt x="36749" y="3584"/>
                  <a:pt x="25496" y="1781"/>
                </a:cubicBezTo>
                <a:lnTo>
                  <a:pt x="25496" y="1781"/>
                </a:lnTo>
                <a:cubicBezTo>
                  <a:pt x="14244" y="1"/>
                  <a:pt x="9427" y="3584"/>
                  <a:pt x="1" y="6757"/>
                </a:cubicBezTo>
                <a:lnTo>
                  <a:pt x="1" y="6757"/>
                </a:lnTo>
                <a:lnTo>
                  <a:pt x="5547" y="23648"/>
                </a:lnTo>
                <a:lnTo>
                  <a:pt x="229577" y="31545"/>
                </a:lnTo>
                <a:lnTo>
                  <a:pt x="228276" y="4748"/>
                </a:lnTo>
                <a:cubicBezTo>
                  <a:pt x="228276" y="4748"/>
                  <a:pt x="192463" y="5319"/>
                  <a:pt x="180183" y="4178"/>
                </a:cubicBezTo>
                <a:lnTo>
                  <a:pt x="180183" y="4178"/>
                </a:lnTo>
                <a:cubicBezTo>
                  <a:pt x="167881" y="3059"/>
                  <a:pt x="161558" y="3790"/>
                  <a:pt x="153501" y="4475"/>
                </a:cubicBezTo>
                <a:lnTo>
                  <a:pt x="153501" y="4475"/>
                </a:lnTo>
                <a:cubicBezTo>
                  <a:pt x="145421" y="5182"/>
                  <a:pt x="142818" y="3402"/>
                  <a:pt x="133688" y="1690"/>
                </a:cubicBezTo>
                <a:lnTo>
                  <a:pt x="133688" y="1690"/>
                </a:lnTo>
                <a:cubicBezTo>
                  <a:pt x="132022" y="1370"/>
                  <a:pt x="130173" y="1256"/>
                  <a:pt x="128233" y="1256"/>
                </a:cubicBezTo>
                <a:lnTo>
                  <a:pt x="128233" y="1256"/>
                </a:lnTo>
                <a:cubicBezTo>
                  <a:pt x="124581" y="1256"/>
                  <a:pt x="120541" y="1690"/>
                  <a:pt x="116410" y="2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3"/>
          <p:cNvSpPr/>
          <p:nvPr/>
        </p:nvSpPr>
        <p:spPr>
          <a:xfrm>
            <a:off x="1157624" y="4376417"/>
            <a:ext cx="4209541" cy="541452"/>
          </a:xfrm>
          <a:custGeom>
            <a:avLst/>
            <a:gdLst/>
            <a:ahLst/>
            <a:cxnLst/>
            <a:rect l="l" t="t" r="r" b="b"/>
            <a:pathLst>
              <a:path w="123965" h="15945" extrusionOk="0">
                <a:moveTo>
                  <a:pt x="57500" y="1"/>
                </a:moveTo>
                <a:cubicBezTo>
                  <a:pt x="56661" y="1"/>
                  <a:pt x="55602" y="39"/>
                  <a:pt x="54188" y="127"/>
                </a:cubicBezTo>
                <a:cubicBezTo>
                  <a:pt x="47934" y="492"/>
                  <a:pt x="46747" y="949"/>
                  <a:pt x="43369" y="949"/>
                </a:cubicBezTo>
                <a:cubicBezTo>
                  <a:pt x="39990" y="949"/>
                  <a:pt x="33645" y="1428"/>
                  <a:pt x="32664" y="1702"/>
                </a:cubicBezTo>
                <a:cubicBezTo>
                  <a:pt x="32512" y="1743"/>
                  <a:pt x="32049" y="1762"/>
                  <a:pt x="31358" y="1762"/>
                </a:cubicBezTo>
                <a:cubicBezTo>
                  <a:pt x="27458" y="1762"/>
                  <a:pt x="16315" y="1173"/>
                  <a:pt x="13194" y="766"/>
                </a:cubicBezTo>
                <a:lnTo>
                  <a:pt x="13194" y="766"/>
                </a:lnTo>
                <a:cubicBezTo>
                  <a:pt x="15959" y="2200"/>
                  <a:pt x="17530" y="3322"/>
                  <a:pt x="21553" y="3322"/>
                </a:cubicBezTo>
                <a:cubicBezTo>
                  <a:pt x="22012" y="3322"/>
                  <a:pt x="22503" y="3307"/>
                  <a:pt x="23031" y="3277"/>
                </a:cubicBezTo>
                <a:cubicBezTo>
                  <a:pt x="24114" y="3220"/>
                  <a:pt x="25096" y="3195"/>
                  <a:pt x="26006" y="3195"/>
                </a:cubicBezTo>
                <a:cubicBezTo>
                  <a:pt x="29432" y="3195"/>
                  <a:pt x="31837" y="3540"/>
                  <a:pt x="34741" y="3756"/>
                </a:cubicBezTo>
                <a:cubicBezTo>
                  <a:pt x="35691" y="3827"/>
                  <a:pt x="36483" y="3849"/>
                  <a:pt x="37167" y="3849"/>
                </a:cubicBezTo>
                <a:cubicBezTo>
                  <a:pt x="38289" y="3849"/>
                  <a:pt x="39118" y="3790"/>
                  <a:pt x="39866" y="3790"/>
                </a:cubicBezTo>
                <a:cubicBezTo>
                  <a:pt x="40425" y="3790"/>
                  <a:pt x="40939" y="3823"/>
                  <a:pt x="41497" y="3939"/>
                </a:cubicBezTo>
                <a:cubicBezTo>
                  <a:pt x="37136" y="5309"/>
                  <a:pt x="35502" y="6178"/>
                  <a:pt x="32988" y="6178"/>
                </a:cubicBezTo>
                <a:cubicBezTo>
                  <a:pt x="32068" y="6178"/>
                  <a:pt x="31030" y="6061"/>
                  <a:pt x="29696" y="5811"/>
                </a:cubicBezTo>
                <a:cubicBezTo>
                  <a:pt x="24720" y="4875"/>
                  <a:pt x="23533" y="4692"/>
                  <a:pt x="20452" y="4692"/>
                </a:cubicBezTo>
                <a:cubicBezTo>
                  <a:pt x="17371" y="4692"/>
                  <a:pt x="15179" y="4692"/>
                  <a:pt x="13992" y="3848"/>
                </a:cubicBezTo>
                <a:cubicBezTo>
                  <a:pt x="12806" y="3003"/>
                  <a:pt x="1986" y="2273"/>
                  <a:pt x="1" y="2273"/>
                </a:cubicBezTo>
                <a:cubicBezTo>
                  <a:pt x="4474" y="5331"/>
                  <a:pt x="5456" y="10376"/>
                  <a:pt x="5456" y="10376"/>
                </a:cubicBezTo>
                <a:lnTo>
                  <a:pt x="14198" y="15945"/>
                </a:lnTo>
                <a:cubicBezTo>
                  <a:pt x="22141" y="13640"/>
                  <a:pt x="27300" y="12430"/>
                  <a:pt x="32458" y="11951"/>
                </a:cubicBezTo>
                <a:cubicBezTo>
                  <a:pt x="37617" y="11494"/>
                  <a:pt x="68682" y="9166"/>
                  <a:pt x="72950" y="9166"/>
                </a:cubicBezTo>
                <a:cubicBezTo>
                  <a:pt x="76264" y="9166"/>
                  <a:pt x="89650" y="10886"/>
                  <a:pt x="97403" y="10886"/>
                </a:cubicBezTo>
                <a:cubicBezTo>
                  <a:pt x="99637" y="10886"/>
                  <a:pt x="101403" y="10743"/>
                  <a:pt x="102326" y="10376"/>
                </a:cubicBezTo>
                <a:cubicBezTo>
                  <a:pt x="106458" y="8732"/>
                  <a:pt x="123965" y="8276"/>
                  <a:pt x="123965" y="8276"/>
                </a:cubicBezTo>
                <a:cubicBezTo>
                  <a:pt x="121052" y="7362"/>
                  <a:pt x="117774" y="7093"/>
                  <a:pt x="114479" y="7093"/>
                </a:cubicBezTo>
                <a:cubicBezTo>
                  <a:pt x="109753" y="7093"/>
                  <a:pt x="104990" y="7647"/>
                  <a:pt x="101217" y="7647"/>
                </a:cubicBezTo>
                <a:cubicBezTo>
                  <a:pt x="100262" y="7647"/>
                  <a:pt x="99371" y="7611"/>
                  <a:pt x="98560" y="7522"/>
                </a:cubicBezTo>
                <a:cubicBezTo>
                  <a:pt x="92306" y="6838"/>
                  <a:pt x="89293" y="7180"/>
                  <a:pt x="85983" y="6267"/>
                </a:cubicBezTo>
                <a:cubicBezTo>
                  <a:pt x="88928" y="4966"/>
                  <a:pt x="95981" y="5696"/>
                  <a:pt x="100044" y="5057"/>
                </a:cubicBezTo>
                <a:cubicBezTo>
                  <a:pt x="104107" y="4395"/>
                  <a:pt x="106595" y="4122"/>
                  <a:pt x="107690" y="3939"/>
                </a:cubicBezTo>
                <a:cubicBezTo>
                  <a:pt x="105902" y="3718"/>
                  <a:pt x="104429" y="3645"/>
                  <a:pt x="103006" y="3645"/>
                </a:cubicBezTo>
                <a:cubicBezTo>
                  <a:pt x="100160" y="3645"/>
                  <a:pt x="97518" y="3939"/>
                  <a:pt x="92968" y="3939"/>
                </a:cubicBezTo>
                <a:cubicBezTo>
                  <a:pt x="88418" y="3939"/>
                  <a:pt x="86546" y="3777"/>
                  <a:pt x="84398" y="3777"/>
                </a:cubicBezTo>
                <a:cubicBezTo>
                  <a:pt x="83323" y="3777"/>
                  <a:pt x="82179" y="3817"/>
                  <a:pt x="80597" y="3939"/>
                </a:cubicBezTo>
                <a:cubicBezTo>
                  <a:pt x="77748" y="4157"/>
                  <a:pt x="74858" y="4448"/>
                  <a:pt x="72224" y="4448"/>
                </a:cubicBezTo>
                <a:cubicBezTo>
                  <a:pt x="70448" y="4448"/>
                  <a:pt x="68788" y="4316"/>
                  <a:pt x="67335" y="3939"/>
                </a:cubicBezTo>
                <a:cubicBezTo>
                  <a:pt x="65350" y="3424"/>
                  <a:pt x="64036" y="3185"/>
                  <a:pt x="62327" y="3185"/>
                </a:cubicBezTo>
                <a:cubicBezTo>
                  <a:pt x="60931" y="3185"/>
                  <a:pt x="59271" y="3345"/>
                  <a:pt x="56767" y="3642"/>
                </a:cubicBezTo>
                <a:cubicBezTo>
                  <a:pt x="52786" y="4117"/>
                  <a:pt x="51815" y="4498"/>
                  <a:pt x="50774" y="4498"/>
                </a:cubicBezTo>
                <a:cubicBezTo>
                  <a:pt x="50365" y="4498"/>
                  <a:pt x="49944" y="4439"/>
                  <a:pt x="49326" y="4304"/>
                </a:cubicBezTo>
                <a:cubicBezTo>
                  <a:pt x="53092" y="584"/>
                  <a:pt x="59255" y="1885"/>
                  <a:pt x="63729" y="949"/>
                </a:cubicBezTo>
                <a:cubicBezTo>
                  <a:pt x="60655" y="454"/>
                  <a:pt x="60370" y="1"/>
                  <a:pt x="57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3"/>
          <p:cNvSpPr/>
          <p:nvPr/>
        </p:nvSpPr>
        <p:spPr>
          <a:xfrm>
            <a:off x="1493524" y="4517100"/>
            <a:ext cx="6822805" cy="823164"/>
          </a:xfrm>
          <a:custGeom>
            <a:avLst/>
            <a:gdLst/>
            <a:ahLst/>
            <a:cxnLst/>
            <a:rect l="l" t="t" r="r" b="b"/>
            <a:pathLst>
              <a:path w="184201" h="24241" extrusionOk="0">
                <a:moveTo>
                  <a:pt x="112209" y="2420"/>
                </a:moveTo>
                <a:lnTo>
                  <a:pt x="112209" y="2420"/>
                </a:lnTo>
                <a:cubicBezTo>
                  <a:pt x="109927" y="2603"/>
                  <a:pt x="107781" y="2740"/>
                  <a:pt x="105887" y="2854"/>
                </a:cubicBezTo>
                <a:lnTo>
                  <a:pt x="105887" y="2854"/>
                </a:lnTo>
                <a:cubicBezTo>
                  <a:pt x="103764" y="2945"/>
                  <a:pt x="101938" y="2991"/>
                  <a:pt x="100546" y="2945"/>
                </a:cubicBezTo>
                <a:lnTo>
                  <a:pt x="100546" y="2945"/>
                </a:lnTo>
                <a:cubicBezTo>
                  <a:pt x="100363" y="2922"/>
                  <a:pt x="100203" y="2922"/>
                  <a:pt x="100044" y="2899"/>
                </a:cubicBezTo>
                <a:lnTo>
                  <a:pt x="100044" y="2899"/>
                </a:lnTo>
                <a:cubicBezTo>
                  <a:pt x="90799" y="2306"/>
                  <a:pt x="80688" y="1438"/>
                  <a:pt x="73840" y="1370"/>
                </a:cubicBezTo>
                <a:lnTo>
                  <a:pt x="73840" y="1370"/>
                </a:lnTo>
                <a:cubicBezTo>
                  <a:pt x="70645" y="1347"/>
                  <a:pt x="64801" y="2123"/>
                  <a:pt x="58342" y="2922"/>
                </a:cubicBezTo>
                <a:lnTo>
                  <a:pt x="58342" y="2922"/>
                </a:lnTo>
                <a:cubicBezTo>
                  <a:pt x="50969" y="3812"/>
                  <a:pt x="42798" y="4725"/>
                  <a:pt x="36909" y="4406"/>
                </a:cubicBezTo>
                <a:lnTo>
                  <a:pt x="36909" y="4406"/>
                </a:lnTo>
                <a:cubicBezTo>
                  <a:pt x="25907" y="3812"/>
                  <a:pt x="17279" y="12440"/>
                  <a:pt x="0" y="15613"/>
                </a:cubicBezTo>
                <a:lnTo>
                  <a:pt x="0" y="15613"/>
                </a:lnTo>
                <a:lnTo>
                  <a:pt x="1027" y="18078"/>
                </a:lnTo>
                <a:lnTo>
                  <a:pt x="3584" y="24241"/>
                </a:lnTo>
                <a:lnTo>
                  <a:pt x="184200" y="24241"/>
                </a:lnTo>
                <a:lnTo>
                  <a:pt x="178083" y="4680"/>
                </a:lnTo>
                <a:cubicBezTo>
                  <a:pt x="164297" y="0"/>
                  <a:pt x="151241" y="1735"/>
                  <a:pt x="146174" y="297"/>
                </a:cubicBezTo>
                <a:lnTo>
                  <a:pt x="146174" y="297"/>
                </a:lnTo>
                <a:cubicBezTo>
                  <a:pt x="145512" y="115"/>
                  <a:pt x="144347" y="23"/>
                  <a:pt x="142818" y="23"/>
                </a:cubicBezTo>
                <a:lnTo>
                  <a:pt x="142818" y="23"/>
                </a:lnTo>
                <a:cubicBezTo>
                  <a:pt x="136199" y="23"/>
                  <a:pt x="122732" y="1575"/>
                  <a:pt x="112209" y="2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3"/>
          <p:cNvSpPr/>
          <p:nvPr/>
        </p:nvSpPr>
        <p:spPr>
          <a:xfrm>
            <a:off x="2808597" y="4580674"/>
            <a:ext cx="4520388" cy="794504"/>
          </a:xfrm>
          <a:custGeom>
            <a:avLst/>
            <a:gdLst/>
            <a:ahLst/>
            <a:cxnLst/>
            <a:rect l="l" t="t" r="r" b="b"/>
            <a:pathLst>
              <a:path w="133119" h="23397" extrusionOk="0">
                <a:moveTo>
                  <a:pt x="1" y="13741"/>
                </a:moveTo>
                <a:cubicBezTo>
                  <a:pt x="5798" y="13650"/>
                  <a:pt x="10067" y="13558"/>
                  <a:pt x="16207" y="14449"/>
                </a:cubicBezTo>
                <a:cubicBezTo>
                  <a:pt x="22370" y="15339"/>
                  <a:pt x="20977" y="16914"/>
                  <a:pt x="30998" y="17119"/>
                </a:cubicBezTo>
                <a:cubicBezTo>
                  <a:pt x="41018" y="17325"/>
                  <a:pt x="52043" y="18009"/>
                  <a:pt x="54508" y="18009"/>
                </a:cubicBezTo>
                <a:cubicBezTo>
                  <a:pt x="56996" y="18009"/>
                  <a:pt x="61173" y="15864"/>
                  <a:pt x="62862" y="15841"/>
                </a:cubicBezTo>
                <a:cubicBezTo>
                  <a:pt x="56608" y="13558"/>
                  <a:pt x="46679" y="15635"/>
                  <a:pt x="39032" y="14837"/>
                </a:cubicBezTo>
                <a:cubicBezTo>
                  <a:pt x="31386" y="14038"/>
                  <a:pt x="27756" y="11230"/>
                  <a:pt x="22073" y="11344"/>
                </a:cubicBezTo>
                <a:cubicBezTo>
                  <a:pt x="26524" y="9883"/>
                  <a:pt x="35654" y="11230"/>
                  <a:pt x="44099" y="11344"/>
                </a:cubicBezTo>
                <a:cubicBezTo>
                  <a:pt x="52522" y="11458"/>
                  <a:pt x="53229" y="10568"/>
                  <a:pt x="58890" y="10774"/>
                </a:cubicBezTo>
                <a:cubicBezTo>
                  <a:pt x="64528" y="10979"/>
                  <a:pt x="63935" y="11230"/>
                  <a:pt x="67815" y="11344"/>
                </a:cubicBezTo>
                <a:cubicBezTo>
                  <a:pt x="71695" y="11458"/>
                  <a:pt x="83496" y="10272"/>
                  <a:pt x="89339" y="8879"/>
                </a:cubicBezTo>
                <a:cubicBezTo>
                  <a:pt x="95205" y="7487"/>
                  <a:pt x="101368" y="9883"/>
                  <a:pt x="106618" y="8697"/>
                </a:cubicBezTo>
                <a:cubicBezTo>
                  <a:pt x="111868" y="7487"/>
                  <a:pt x="115953" y="5501"/>
                  <a:pt x="119126" y="4132"/>
                </a:cubicBezTo>
                <a:cubicBezTo>
                  <a:pt x="110681" y="3629"/>
                  <a:pt x="103034" y="6505"/>
                  <a:pt x="97100" y="6505"/>
                </a:cubicBezTo>
                <a:cubicBezTo>
                  <a:pt x="91142" y="6505"/>
                  <a:pt x="90640" y="6003"/>
                  <a:pt x="83290" y="6094"/>
                </a:cubicBezTo>
                <a:cubicBezTo>
                  <a:pt x="75941" y="6209"/>
                  <a:pt x="69002" y="7487"/>
                  <a:pt x="69002" y="7487"/>
                </a:cubicBezTo>
                <a:cubicBezTo>
                  <a:pt x="75256" y="4520"/>
                  <a:pt x="84181" y="4200"/>
                  <a:pt x="88563" y="4063"/>
                </a:cubicBezTo>
                <a:cubicBezTo>
                  <a:pt x="92923" y="3926"/>
                  <a:pt x="93128" y="3127"/>
                  <a:pt x="97396" y="2534"/>
                </a:cubicBezTo>
                <a:cubicBezTo>
                  <a:pt x="101665" y="1940"/>
                  <a:pt x="103742" y="3127"/>
                  <a:pt x="108992" y="1849"/>
                </a:cubicBezTo>
                <a:cubicBezTo>
                  <a:pt x="114264" y="548"/>
                  <a:pt x="118715" y="0"/>
                  <a:pt x="124079" y="457"/>
                </a:cubicBezTo>
                <a:cubicBezTo>
                  <a:pt x="129443" y="913"/>
                  <a:pt x="133118" y="297"/>
                  <a:pt x="133118" y="297"/>
                </a:cubicBezTo>
                <a:lnTo>
                  <a:pt x="122687" y="19607"/>
                </a:lnTo>
                <a:lnTo>
                  <a:pt x="32778" y="23396"/>
                </a:lnTo>
                <a:lnTo>
                  <a:pt x="12030" y="207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3"/>
          <p:cNvSpPr/>
          <p:nvPr/>
        </p:nvSpPr>
        <p:spPr>
          <a:xfrm>
            <a:off x="-1148125" y="4558194"/>
            <a:ext cx="2586509" cy="548006"/>
          </a:xfrm>
          <a:custGeom>
            <a:avLst/>
            <a:gdLst/>
            <a:ahLst/>
            <a:cxnLst/>
            <a:rect l="l" t="t" r="r" b="b"/>
            <a:pathLst>
              <a:path w="76169" h="16138" extrusionOk="0">
                <a:moveTo>
                  <a:pt x="1" y="4314"/>
                </a:moveTo>
                <a:cubicBezTo>
                  <a:pt x="10067" y="3972"/>
                  <a:pt x="9656" y="4885"/>
                  <a:pt x="14632" y="6391"/>
                </a:cubicBezTo>
                <a:cubicBezTo>
                  <a:pt x="19608" y="7875"/>
                  <a:pt x="22872" y="7601"/>
                  <a:pt x="24561" y="7943"/>
                </a:cubicBezTo>
                <a:cubicBezTo>
                  <a:pt x="26250" y="8286"/>
                  <a:pt x="28669" y="8925"/>
                  <a:pt x="31751" y="9473"/>
                </a:cubicBezTo>
                <a:cubicBezTo>
                  <a:pt x="34832" y="9998"/>
                  <a:pt x="38256" y="11687"/>
                  <a:pt x="41954" y="12782"/>
                </a:cubicBezTo>
                <a:cubicBezTo>
                  <a:pt x="45628" y="13878"/>
                  <a:pt x="47569" y="13650"/>
                  <a:pt x="49669" y="14198"/>
                </a:cubicBezTo>
                <a:cubicBezTo>
                  <a:pt x="51791" y="14745"/>
                  <a:pt x="58662" y="16024"/>
                  <a:pt x="60693" y="16092"/>
                </a:cubicBezTo>
                <a:cubicBezTo>
                  <a:pt x="62725" y="16138"/>
                  <a:pt x="76169" y="15590"/>
                  <a:pt x="71855" y="15681"/>
                </a:cubicBezTo>
                <a:cubicBezTo>
                  <a:pt x="67541" y="15795"/>
                  <a:pt x="60214" y="14814"/>
                  <a:pt x="56676" y="14380"/>
                </a:cubicBezTo>
                <a:cubicBezTo>
                  <a:pt x="53161" y="13946"/>
                  <a:pt x="49463" y="12691"/>
                  <a:pt x="46907" y="11869"/>
                </a:cubicBezTo>
                <a:cubicBezTo>
                  <a:pt x="44327" y="11025"/>
                  <a:pt x="40653" y="10431"/>
                  <a:pt x="38438" y="9176"/>
                </a:cubicBezTo>
                <a:cubicBezTo>
                  <a:pt x="36224" y="7943"/>
                  <a:pt x="31933" y="6597"/>
                  <a:pt x="31933" y="6597"/>
                </a:cubicBezTo>
                <a:lnTo>
                  <a:pt x="29057" y="4885"/>
                </a:lnTo>
                <a:cubicBezTo>
                  <a:pt x="29057" y="4885"/>
                  <a:pt x="25862" y="3926"/>
                  <a:pt x="23077" y="3356"/>
                </a:cubicBezTo>
                <a:cubicBezTo>
                  <a:pt x="20315" y="2785"/>
                  <a:pt x="18946" y="2397"/>
                  <a:pt x="16937" y="2420"/>
                </a:cubicBezTo>
                <a:cubicBezTo>
                  <a:pt x="14906" y="2420"/>
                  <a:pt x="13513" y="0"/>
                  <a:pt x="8629" y="731"/>
                </a:cubicBezTo>
                <a:cubicBezTo>
                  <a:pt x="3767" y="1461"/>
                  <a:pt x="1" y="4314"/>
                  <a:pt x="1" y="43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3"/>
          <p:cNvSpPr/>
          <p:nvPr/>
        </p:nvSpPr>
        <p:spPr>
          <a:xfrm>
            <a:off x="6828105" y="3756750"/>
            <a:ext cx="2451664" cy="1426215"/>
          </a:xfrm>
          <a:custGeom>
            <a:avLst/>
            <a:gdLst/>
            <a:ahLst/>
            <a:cxnLst/>
            <a:rect l="l" t="t" r="r" b="b"/>
            <a:pathLst>
              <a:path w="72198" h="42000" extrusionOk="0">
                <a:moveTo>
                  <a:pt x="69070" y="1370"/>
                </a:moveTo>
                <a:cubicBezTo>
                  <a:pt x="68933" y="1393"/>
                  <a:pt x="68774" y="1393"/>
                  <a:pt x="68591" y="1393"/>
                </a:cubicBezTo>
                <a:lnTo>
                  <a:pt x="68591" y="1393"/>
                </a:lnTo>
                <a:cubicBezTo>
                  <a:pt x="68386" y="1393"/>
                  <a:pt x="68157" y="1393"/>
                  <a:pt x="67929" y="1439"/>
                </a:cubicBezTo>
                <a:lnTo>
                  <a:pt x="67929" y="1439"/>
                </a:lnTo>
                <a:cubicBezTo>
                  <a:pt x="67587" y="1553"/>
                  <a:pt x="67199" y="1553"/>
                  <a:pt x="66811" y="1667"/>
                </a:cubicBezTo>
                <a:lnTo>
                  <a:pt x="66811" y="1667"/>
                </a:lnTo>
                <a:cubicBezTo>
                  <a:pt x="66468" y="1781"/>
                  <a:pt x="66354" y="2740"/>
                  <a:pt x="65989" y="2854"/>
                </a:cubicBezTo>
                <a:lnTo>
                  <a:pt x="65989" y="2854"/>
                </a:lnTo>
                <a:cubicBezTo>
                  <a:pt x="65806" y="2923"/>
                  <a:pt x="65510" y="2534"/>
                  <a:pt x="65190" y="2169"/>
                </a:cubicBezTo>
                <a:lnTo>
                  <a:pt x="65190" y="2169"/>
                </a:lnTo>
                <a:cubicBezTo>
                  <a:pt x="64893" y="1804"/>
                  <a:pt x="64574" y="1416"/>
                  <a:pt x="64391" y="1485"/>
                </a:cubicBezTo>
                <a:lnTo>
                  <a:pt x="64391" y="1485"/>
                </a:lnTo>
                <a:cubicBezTo>
                  <a:pt x="64026" y="1576"/>
                  <a:pt x="64140" y="3333"/>
                  <a:pt x="63775" y="3448"/>
                </a:cubicBezTo>
                <a:lnTo>
                  <a:pt x="63775" y="3448"/>
                </a:lnTo>
                <a:cubicBezTo>
                  <a:pt x="63592" y="3493"/>
                  <a:pt x="63318" y="3174"/>
                  <a:pt x="63022" y="2877"/>
                </a:cubicBezTo>
                <a:lnTo>
                  <a:pt x="63022" y="2877"/>
                </a:lnTo>
                <a:cubicBezTo>
                  <a:pt x="62748" y="2557"/>
                  <a:pt x="62451" y="2238"/>
                  <a:pt x="62268" y="2283"/>
                </a:cubicBezTo>
                <a:lnTo>
                  <a:pt x="62268" y="2283"/>
                </a:lnTo>
                <a:cubicBezTo>
                  <a:pt x="61903" y="2398"/>
                  <a:pt x="61629" y="2786"/>
                  <a:pt x="61241" y="2877"/>
                </a:cubicBezTo>
                <a:lnTo>
                  <a:pt x="61241" y="2877"/>
                </a:lnTo>
                <a:cubicBezTo>
                  <a:pt x="60876" y="2968"/>
                  <a:pt x="60762" y="3995"/>
                  <a:pt x="60374" y="4087"/>
                </a:cubicBezTo>
                <a:lnTo>
                  <a:pt x="60374" y="4087"/>
                </a:lnTo>
                <a:cubicBezTo>
                  <a:pt x="60191" y="4132"/>
                  <a:pt x="59986" y="4064"/>
                  <a:pt x="59780" y="3995"/>
                </a:cubicBezTo>
                <a:lnTo>
                  <a:pt x="59780" y="3995"/>
                </a:lnTo>
                <a:cubicBezTo>
                  <a:pt x="59552" y="3927"/>
                  <a:pt x="59347" y="3858"/>
                  <a:pt x="59164" y="3904"/>
                </a:cubicBezTo>
                <a:lnTo>
                  <a:pt x="59164" y="3904"/>
                </a:lnTo>
                <a:cubicBezTo>
                  <a:pt x="58981" y="3950"/>
                  <a:pt x="58730" y="3744"/>
                  <a:pt x="58502" y="3539"/>
                </a:cubicBezTo>
                <a:lnTo>
                  <a:pt x="58502" y="3539"/>
                </a:lnTo>
                <a:cubicBezTo>
                  <a:pt x="58274" y="3333"/>
                  <a:pt x="58023" y="3128"/>
                  <a:pt x="57840" y="3174"/>
                </a:cubicBezTo>
                <a:lnTo>
                  <a:pt x="57840" y="3174"/>
                </a:lnTo>
                <a:cubicBezTo>
                  <a:pt x="57475" y="3242"/>
                  <a:pt x="57361" y="4589"/>
                  <a:pt x="56996" y="4657"/>
                </a:cubicBezTo>
                <a:lnTo>
                  <a:pt x="56996" y="4657"/>
                </a:lnTo>
                <a:cubicBezTo>
                  <a:pt x="56608" y="4726"/>
                  <a:pt x="56288" y="5274"/>
                  <a:pt x="55923" y="5342"/>
                </a:cubicBezTo>
                <a:lnTo>
                  <a:pt x="55923" y="5342"/>
                </a:lnTo>
                <a:cubicBezTo>
                  <a:pt x="55558" y="5388"/>
                  <a:pt x="55124" y="5365"/>
                  <a:pt x="54759" y="5388"/>
                </a:cubicBezTo>
                <a:lnTo>
                  <a:pt x="54759" y="5388"/>
                </a:lnTo>
                <a:cubicBezTo>
                  <a:pt x="54553" y="5410"/>
                  <a:pt x="54348" y="5159"/>
                  <a:pt x="54120" y="4885"/>
                </a:cubicBezTo>
                <a:lnTo>
                  <a:pt x="54120" y="4885"/>
                </a:lnTo>
                <a:cubicBezTo>
                  <a:pt x="53914" y="4612"/>
                  <a:pt x="53686" y="4361"/>
                  <a:pt x="53503" y="4361"/>
                </a:cubicBezTo>
                <a:lnTo>
                  <a:pt x="53503" y="4361"/>
                </a:lnTo>
                <a:cubicBezTo>
                  <a:pt x="53115" y="4383"/>
                  <a:pt x="52750" y="5068"/>
                  <a:pt x="52385" y="5068"/>
                </a:cubicBezTo>
                <a:lnTo>
                  <a:pt x="52385" y="5068"/>
                </a:lnTo>
                <a:cubicBezTo>
                  <a:pt x="51997" y="5068"/>
                  <a:pt x="51677" y="4178"/>
                  <a:pt x="51312" y="4155"/>
                </a:cubicBezTo>
                <a:lnTo>
                  <a:pt x="51312" y="4155"/>
                </a:lnTo>
                <a:cubicBezTo>
                  <a:pt x="51130" y="4132"/>
                  <a:pt x="50901" y="4452"/>
                  <a:pt x="50696" y="4794"/>
                </a:cubicBezTo>
                <a:lnTo>
                  <a:pt x="50696" y="4794"/>
                </a:lnTo>
                <a:cubicBezTo>
                  <a:pt x="50468" y="5114"/>
                  <a:pt x="50262" y="5433"/>
                  <a:pt x="50080" y="5410"/>
                </a:cubicBezTo>
                <a:lnTo>
                  <a:pt x="50080" y="5410"/>
                </a:lnTo>
                <a:cubicBezTo>
                  <a:pt x="49692" y="5388"/>
                  <a:pt x="49486" y="3630"/>
                  <a:pt x="49144" y="3607"/>
                </a:cubicBezTo>
                <a:lnTo>
                  <a:pt x="49144" y="3607"/>
                </a:lnTo>
                <a:cubicBezTo>
                  <a:pt x="48938" y="3584"/>
                  <a:pt x="48733" y="3744"/>
                  <a:pt x="48550" y="3881"/>
                </a:cubicBezTo>
                <a:lnTo>
                  <a:pt x="48550" y="3881"/>
                </a:lnTo>
                <a:cubicBezTo>
                  <a:pt x="48345" y="4041"/>
                  <a:pt x="48139" y="4178"/>
                  <a:pt x="47980" y="4155"/>
                </a:cubicBezTo>
                <a:lnTo>
                  <a:pt x="47980" y="4155"/>
                </a:lnTo>
                <a:cubicBezTo>
                  <a:pt x="47592" y="4132"/>
                  <a:pt x="47249" y="3470"/>
                  <a:pt x="46907" y="3448"/>
                </a:cubicBezTo>
                <a:lnTo>
                  <a:pt x="46907" y="3448"/>
                </a:lnTo>
                <a:cubicBezTo>
                  <a:pt x="46701" y="3448"/>
                  <a:pt x="46519" y="3562"/>
                  <a:pt x="46313" y="3676"/>
                </a:cubicBezTo>
                <a:lnTo>
                  <a:pt x="46313" y="3676"/>
                </a:lnTo>
                <a:cubicBezTo>
                  <a:pt x="46131" y="3790"/>
                  <a:pt x="45925" y="3904"/>
                  <a:pt x="45766" y="3881"/>
                </a:cubicBezTo>
                <a:lnTo>
                  <a:pt x="45766" y="3881"/>
                </a:lnTo>
                <a:cubicBezTo>
                  <a:pt x="45378" y="3881"/>
                  <a:pt x="44990" y="3539"/>
                  <a:pt x="44624" y="3539"/>
                </a:cubicBezTo>
                <a:lnTo>
                  <a:pt x="44624" y="3539"/>
                </a:lnTo>
                <a:cubicBezTo>
                  <a:pt x="44259" y="3562"/>
                  <a:pt x="43940" y="4475"/>
                  <a:pt x="43574" y="4497"/>
                </a:cubicBezTo>
                <a:lnTo>
                  <a:pt x="43574" y="4497"/>
                </a:lnTo>
                <a:cubicBezTo>
                  <a:pt x="43392" y="4520"/>
                  <a:pt x="43209" y="4475"/>
                  <a:pt x="43027" y="4429"/>
                </a:cubicBezTo>
                <a:lnTo>
                  <a:pt x="43027" y="4429"/>
                </a:lnTo>
                <a:cubicBezTo>
                  <a:pt x="42821" y="4383"/>
                  <a:pt x="42639" y="4338"/>
                  <a:pt x="42433" y="4361"/>
                </a:cubicBezTo>
                <a:lnTo>
                  <a:pt x="42433" y="4361"/>
                </a:lnTo>
                <a:cubicBezTo>
                  <a:pt x="42273" y="4383"/>
                  <a:pt x="42068" y="4338"/>
                  <a:pt x="41863" y="4269"/>
                </a:cubicBezTo>
                <a:lnTo>
                  <a:pt x="41863" y="4269"/>
                </a:lnTo>
                <a:cubicBezTo>
                  <a:pt x="41657" y="4201"/>
                  <a:pt x="41452" y="4132"/>
                  <a:pt x="41269" y="4178"/>
                </a:cubicBezTo>
                <a:lnTo>
                  <a:pt x="41269" y="4178"/>
                </a:lnTo>
                <a:cubicBezTo>
                  <a:pt x="40904" y="4246"/>
                  <a:pt x="40835" y="5479"/>
                  <a:pt x="40470" y="5570"/>
                </a:cubicBezTo>
                <a:lnTo>
                  <a:pt x="40470" y="5570"/>
                </a:lnTo>
                <a:cubicBezTo>
                  <a:pt x="40310" y="5616"/>
                  <a:pt x="40059" y="5410"/>
                  <a:pt x="39808" y="5205"/>
                </a:cubicBezTo>
                <a:lnTo>
                  <a:pt x="39808" y="5205"/>
                </a:lnTo>
                <a:cubicBezTo>
                  <a:pt x="39534" y="4977"/>
                  <a:pt x="39283" y="4771"/>
                  <a:pt x="39101" y="4840"/>
                </a:cubicBezTo>
                <a:lnTo>
                  <a:pt x="39101" y="4840"/>
                </a:lnTo>
                <a:cubicBezTo>
                  <a:pt x="38758" y="4931"/>
                  <a:pt x="38484" y="5342"/>
                  <a:pt x="38142" y="5479"/>
                </a:cubicBezTo>
                <a:lnTo>
                  <a:pt x="38142" y="5479"/>
                </a:lnTo>
                <a:cubicBezTo>
                  <a:pt x="37800" y="5593"/>
                  <a:pt x="37777" y="6529"/>
                  <a:pt x="37434" y="6666"/>
                </a:cubicBezTo>
                <a:lnTo>
                  <a:pt x="37434" y="6666"/>
                </a:lnTo>
                <a:cubicBezTo>
                  <a:pt x="37275" y="6734"/>
                  <a:pt x="36955" y="6506"/>
                  <a:pt x="36636" y="6278"/>
                </a:cubicBezTo>
                <a:lnTo>
                  <a:pt x="36636" y="6278"/>
                </a:lnTo>
                <a:cubicBezTo>
                  <a:pt x="36316" y="6050"/>
                  <a:pt x="35996" y="5821"/>
                  <a:pt x="35837" y="5913"/>
                </a:cubicBezTo>
                <a:lnTo>
                  <a:pt x="35837" y="5913"/>
                </a:lnTo>
                <a:cubicBezTo>
                  <a:pt x="35494" y="6095"/>
                  <a:pt x="35266" y="6506"/>
                  <a:pt x="34946" y="6712"/>
                </a:cubicBezTo>
                <a:lnTo>
                  <a:pt x="34946" y="6712"/>
                </a:lnTo>
                <a:cubicBezTo>
                  <a:pt x="34627" y="6894"/>
                  <a:pt x="34330" y="7191"/>
                  <a:pt x="34033" y="7419"/>
                </a:cubicBezTo>
                <a:lnTo>
                  <a:pt x="34033" y="7419"/>
                </a:lnTo>
                <a:cubicBezTo>
                  <a:pt x="33714" y="7625"/>
                  <a:pt x="33577" y="8104"/>
                  <a:pt x="33280" y="8332"/>
                </a:cubicBezTo>
                <a:lnTo>
                  <a:pt x="33280" y="8332"/>
                </a:lnTo>
                <a:cubicBezTo>
                  <a:pt x="32983" y="8560"/>
                  <a:pt x="33166" y="9382"/>
                  <a:pt x="32869" y="9610"/>
                </a:cubicBezTo>
                <a:lnTo>
                  <a:pt x="32869" y="9610"/>
                </a:lnTo>
                <a:cubicBezTo>
                  <a:pt x="32573" y="9839"/>
                  <a:pt x="32344" y="10135"/>
                  <a:pt x="32048" y="10386"/>
                </a:cubicBezTo>
                <a:lnTo>
                  <a:pt x="32048" y="10386"/>
                </a:lnTo>
                <a:cubicBezTo>
                  <a:pt x="31911" y="10501"/>
                  <a:pt x="31591" y="10409"/>
                  <a:pt x="31272" y="10318"/>
                </a:cubicBezTo>
                <a:lnTo>
                  <a:pt x="31272" y="10318"/>
                </a:lnTo>
                <a:cubicBezTo>
                  <a:pt x="30952" y="10227"/>
                  <a:pt x="30632" y="10135"/>
                  <a:pt x="30495" y="10249"/>
                </a:cubicBezTo>
                <a:lnTo>
                  <a:pt x="30495" y="10249"/>
                </a:lnTo>
                <a:cubicBezTo>
                  <a:pt x="30199" y="10501"/>
                  <a:pt x="30450" y="11391"/>
                  <a:pt x="30153" y="11619"/>
                </a:cubicBezTo>
                <a:lnTo>
                  <a:pt x="30153" y="11619"/>
                </a:lnTo>
                <a:cubicBezTo>
                  <a:pt x="29856" y="11870"/>
                  <a:pt x="29651" y="12258"/>
                  <a:pt x="29354" y="12486"/>
                </a:cubicBezTo>
                <a:lnTo>
                  <a:pt x="29354" y="12486"/>
                </a:lnTo>
                <a:cubicBezTo>
                  <a:pt x="29217" y="12600"/>
                  <a:pt x="28943" y="12555"/>
                  <a:pt x="28669" y="12532"/>
                </a:cubicBezTo>
                <a:lnTo>
                  <a:pt x="28669" y="12532"/>
                </a:lnTo>
                <a:cubicBezTo>
                  <a:pt x="28418" y="12486"/>
                  <a:pt x="28167" y="12463"/>
                  <a:pt x="28008" y="12555"/>
                </a:cubicBezTo>
                <a:lnTo>
                  <a:pt x="28008" y="12555"/>
                </a:lnTo>
                <a:cubicBezTo>
                  <a:pt x="27848" y="12669"/>
                  <a:pt x="27597" y="12646"/>
                  <a:pt x="27346" y="12600"/>
                </a:cubicBezTo>
                <a:lnTo>
                  <a:pt x="27346" y="12600"/>
                </a:lnTo>
                <a:cubicBezTo>
                  <a:pt x="27117" y="12555"/>
                  <a:pt x="26866" y="12532"/>
                  <a:pt x="26729" y="12623"/>
                </a:cubicBezTo>
                <a:lnTo>
                  <a:pt x="26729" y="12623"/>
                </a:lnTo>
                <a:cubicBezTo>
                  <a:pt x="26410" y="12829"/>
                  <a:pt x="26752" y="14221"/>
                  <a:pt x="26433" y="14381"/>
                </a:cubicBezTo>
                <a:lnTo>
                  <a:pt x="26433" y="14381"/>
                </a:lnTo>
                <a:cubicBezTo>
                  <a:pt x="26090" y="14563"/>
                  <a:pt x="25748" y="14929"/>
                  <a:pt x="25383" y="15066"/>
                </a:cubicBezTo>
                <a:lnTo>
                  <a:pt x="25383" y="15066"/>
                </a:lnTo>
                <a:cubicBezTo>
                  <a:pt x="25040" y="15203"/>
                  <a:pt x="24538" y="15203"/>
                  <a:pt x="24173" y="15294"/>
                </a:cubicBezTo>
                <a:lnTo>
                  <a:pt x="24173" y="15294"/>
                </a:lnTo>
                <a:cubicBezTo>
                  <a:pt x="23808" y="15385"/>
                  <a:pt x="23328" y="15613"/>
                  <a:pt x="22940" y="15636"/>
                </a:cubicBezTo>
                <a:lnTo>
                  <a:pt x="22940" y="15636"/>
                </a:lnTo>
                <a:cubicBezTo>
                  <a:pt x="22758" y="15659"/>
                  <a:pt x="22552" y="15499"/>
                  <a:pt x="22370" y="15362"/>
                </a:cubicBezTo>
                <a:lnTo>
                  <a:pt x="22370" y="15362"/>
                </a:lnTo>
                <a:cubicBezTo>
                  <a:pt x="22164" y="15203"/>
                  <a:pt x="21959" y="15066"/>
                  <a:pt x="21776" y="15088"/>
                </a:cubicBezTo>
                <a:lnTo>
                  <a:pt x="21776" y="15088"/>
                </a:lnTo>
                <a:cubicBezTo>
                  <a:pt x="21594" y="15111"/>
                  <a:pt x="21365" y="14974"/>
                  <a:pt x="21137" y="14837"/>
                </a:cubicBezTo>
                <a:lnTo>
                  <a:pt x="21137" y="14837"/>
                </a:lnTo>
                <a:cubicBezTo>
                  <a:pt x="20909" y="14700"/>
                  <a:pt x="20681" y="14541"/>
                  <a:pt x="20498" y="14586"/>
                </a:cubicBezTo>
                <a:lnTo>
                  <a:pt x="20498" y="14586"/>
                </a:lnTo>
                <a:cubicBezTo>
                  <a:pt x="20110" y="14700"/>
                  <a:pt x="19676" y="14769"/>
                  <a:pt x="19334" y="14883"/>
                </a:cubicBezTo>
                <a:lnTo>
                  <a:pt x="19334" y="14883"/>
                </a:lnTo>
                <a:cubicBezTo>
                  <a:pt x="18969" y="15043"/>
                  <a:pt x="18581" y="15248"/>
                  <a:pt x="18261" y="15431"/>
                </a:cubicBezTo>
                <a:lnTo>
                  <a:pt x="18261" y="15431"/>
                </a:lnTo>
                <a:cubicBezTo>
                  <a:pt x="17919" y="15636"/>
                  <a:pt x="17599" y="15956"/>
                  <a:pt x="17302" y="16184"/>
                </a:cubicBezTo>
                <a:lnTo>
                  <a:pt x="17302" y="16184"/>
                </a:lnTo>
                <a:cubicBezTo>
                  <a:pt x="17006" y="16412"/>
                  <a:pt x="16641" y="16663"/>
                  <a:pt x="16367" y="16914"/>
                </a:cubicBezTo>
                <a:lnTo>
                  <a:pt x="16367" y="16914"/>
                </a:lnTo>
                <a:cubicBezTo>
                  <a:pt x="16093" y="17165"/>
                  <a:pt x="15956" y="17599"/>
                  <a:pt x="15705" y="17896"/>
                </a:cubicBezTo>
                <a:lnTo>
                  <a:pt x="15705" y="17896"/>
                </a:lnTo>
                <a:cubicBezTo>
                  <a:pt x="15454" y="18170"/>
                  <a:pt x="15659" y="18855"/>
                  <a:pt x="15408" y="19151"/>
                </a:cubicBezTo>
                <a:lnTo>
                  <a:pt x="15408" y="19151"/>
                </a:lnTo>
                <a:cubicBezTo>
                  <a:pt x="15180" y="19425"/>
                  <a:pt x="14312" y="19220"/>
                  <a:pt x="14061" y="19539"/>
                </a:cubicBezTo>
                <a:lnTo>
                  <a:pt x="14061" y="19539"/>
                </a:lnTo>
                <a:cubicBezTo>
                  <a:pt x="13833" y="19813"/>
                  <a:pt x="13856" y="20338"/>
                  <a:pt x="13628" y="20635"/>
                </a:cubicBezTo>
                <a:lnTo>
                  <a:pt x="13628" y="20635"/>
                </a:lnTo>
                <a:cubicBezTo>
                  <a:pt x="13399" y="20886"/>
                  <a:pt x="14061" y="21799"/>
                  <a:pt x="13833" y="22141"/>
                </a:cubicBezTo>
                <a:lnTo>
                  <a:pt x="13833" y="22141"/>
                </a:lnTo>
                <a:cubicBezTo>
                  <a:pt x="13650" y="22438"/>
                  <a:pt x="12966" y="22438"/>
                  <a:pt x="12760" y="22781"/>
                </a:cubicBezTo>
                <a:lnTo>
                  <a:pt x="12760" y="22781"/>
                </a:lnTo>
                <a:cubicBezTo>
                  <a:pt x="12578" y="23077"/>
                  <a:pt x="12007" y="23191"/>
                  <a:pt x="11824" y="23534"/>
                </a:cubicBezTo>
                <a:lnTo>
                  <a:pt x="11824" y="23534"/>
                </a:lnTo>
                <a:cubicBezTo>
                  <a:pt x="11642" y="23853"/>
                  <a:pt x="10797" y="23808"/>
                  <a:pt x="10615" y="24150"/>
                </a:cubicBezTo>
                <a:lnTo>
                  <a:pt x="10615" y="24150"/>
                </a:lnTo>
                <a:cubicBezTo>
                  <a:pt x="10432" y="24470"/>
                  <a:pt x="10774" y="25086"/>
                  <a:pt x="10592" y="25428"/>
                </a:cubicBezTo>
                <a:lnTo>
                  <a:pt x="10592" y="25428"/>
                </a:lnTo>
                <a:cubicBezTo>
                  <a:pt x="10409" y="25771"/>
                  <a:pt x="10227" y="26090"/>
                  <a:pt x="10044" y="26433"/>
                </a:cubicBezTo>
                <a:lnTo>
                  <a:pt x="10044" y="26433"/>
                </a:lnTo>
                <a:cubicBezTo>
                  <a:pt x="9884" y="26752"/>
                  <a:pt x="10021" y="27254"/>
                  <a:pt x="9839" y="27597"/>
                </a:cubicBezTo>
                <a:lnTo>
                  <a:pt x="9839" y="27597"/>
                </a:lnTo>
                <a:cubicBezTo>
                  <a:pt x="9656" y="27916"/>
                  <a:pt x="8971" y="27985"/>
                  <a:pt x="8789" y="28304"/>
                </a:cubicBezTo>
                <a:lnTo>
                  <a:pt x="8789" y="28304"/>
                </a:lnTo>
                <a:cubicBezTo>
                  <a:pt x="8606" y="28647"/>
                  <a:pt x="8766" y="29149"/>
                  <a:pt x="8583" y="29491"/>
                </a:cubicBezTo>
                <a:lnTo>
                  <a:pt x="8583" y="29491"/>
                </a:lnTo>
                <a:cubicBezTo>
                  <a:pt x="8401" y="29811"/>
                  <a:pt x="8743" y="30450"/>
                  <a:pt x="8560" y="30792"/>
                </a:cubicBezTo>
                <a:lnTo>
                  <a:pt x="8560" y="30792"/>
                </a:lnTo>
                <a:cubicBezTo>
                  <a:pt x="8378" y="31112"/>
                  <a:pt x="7419" y="30975"/>
                  <a:pt x="7214" y="31317"/>
                </a:cubicBezTo>
                <a:lnTo>
                  <a:pt x="7214" y="31317"/>
                </a:lnTo>
                <a:cubicBezTo>
                  <a:pt x="7031" y="31637"/>
                  <a:pt x="7145" y="32139"/>
                  <a:pt x="6963" y="32458"/>
                </a:cubicBezTo>
                <a:lnTo>
                  <a:pt x="6963" y="32458"/>
                </a:lnTo>
                <a:cubicBezTo>
                  <a:pt x="6757" y="32778"/>
                  <a:pt x="6255" y="32915"/>
                  <a:pt x="6050" y="33234"/>
                </a:cubicBezTo>
                <a:lnTo>
                  <a:pt x="6050" y="33234"/>
                </a:lnTo>
                <a:cubicBezTo>
                  <a:pt x="5844" y="33554"/>
                  <a:pt x="6278" y="34262"/>
                  <a:pt x="6072" y="34581"/>
                </a:cubicBezTo>
                <a:lnTo>
                  <a:pt x="6072" y="34581"/>
                </a:lnTo>
                <a:cubicBezTo>
                  <a:pt x="5844" y="34901"/>
                  <a:pt x="4908" y="34718"/>
                  <a:pt x="4703" y="35038"/>
                </a:cubicBezTo>
                <a:lnTo>
                  <a:pt x="4703" y="35038"/>
                </a:lnTo>
                <a:cubicBezTo>
                  <a:pt x="4475" y="35334"/>
                  <a:pt x="5205" y="36316"/>
                  <a:pt x="5000" y="36635"/>
                </a:cubicBezTo>
                <a:lnTo>
                  <a:pt x="5000" y="36635"/>
                </a:lnTo>
                <a:cubicBezTo>
                  <a:pt x="4771" y="36932"/>
                  <a:pt x="4087" y="36887"/>
                  <a:pt x="3858" y="37206"/>
                </a:cubicBezTo>
                <a:lnTo>
                  <a:pt x="3858" y="37206"/>
                </a:lnTo>
                <a:cubicBezTo>
                  <a:pt x="3630" y="37503"/>
                  <a:pt x="3448" y="37845"/>
                  <a:pt x="3219" y="38142"/>
                </a:cubicBezTo>
                <a:lnTo>
                  <a:pt x="3219" y="38142"/>
                </a:lnTo>
                <a:cubicBezTo>
                  <a:pt x="2991" y="38439"/>
                  <a:pt x="2055" y="38142"/>
                  <a:pt x="1804" y="38439"/>
                </a:cubicBezTo>
                <a:lnTo>
                  <a:pt x="1804" y="38439"/>
                </a:lnTo>
                <a:cubicBezTo>
                  <a:pt x="1576" y="38713"/>
                  <a:pt x="1827" y="39443"/>
                  <a:pt x="1576" y="39717"/>
                </a:cubicBezTo>
                <a:lnTo>
                  <a:pt x="1576" y="39717"/>
                </a:lnTo>
                <a:cubicBezTo>
                  <a:pt x="1325" y="39991"/>
                  <a:pt x="663" y="39877"/>
                  <a:pt x="389" y="40151"/>
                </a:cubicBezTo>
                <a:lnTo>
                  <a:pt x="389" y="40151"/>
                </a:lnTo>
                <a:cubicBezTo>
                  <a:pt x="138" y="40424"/>
                  <a:pt x="275" y="41337"/>
                  <a:pt x="1" y="41589"/>
                </a:cubicBezTo>
                <a:lnTo>
                  <a:pt x="1" y="41589"/>
                </a:lnTo>
                <a:cubicBezTo>
                  <a:pt x="549" y="41748"/>
                  <a:pt x="503" y="41178"/>
                  <a:pt x="1119" y="41041"/>
                </a:cubicBezTo>
                <a:lnTo>
                  <a:pt x="1119" y="41041"/>
                </a:lnTo>
                <a:cubicBezTo>
                  <a:pt x="1416" y="40972"/>
                  <a:pt x="1576" y="41246"/>
                  <a:pt x="1758" y="41497"/>
                </a:cubicBezTo>
                <a:lnTo>
                  <a:pt x="1758" y="41497"/>
                </a:lnTo>
                <a:cubicBezTo>
                  <a:pt x="1918" y="41748"/>
                  <a:pt x="2078" y="41999"/>
                  <a:pt x="2352" y="41977"/>
                </a:cubicBezTo>
                <a:lnTo>
                  <a:pt x="2352" y="41977"/>
                </a:lnTo>
                <a:cubicBezTo>
                  <a:pt x="2900" y="41977"/>
                  <a:pt x="2900" y="41155"/>
                  <a:pt x="3470" y="41155"/>
                </a:cubicBezTo>
                <a:lnTo>
                  <a:pt x="3470" y="41155"/>
                </a:lnTo>
                <a:cubicBezTo>
                  <a:pt x="4018" y="41132"/>
                  <a:pt x="4018" y="40424"/>
                  <a:pt x="4589" y="40402"/>
                </a:cubicBezTo>
                <a:lnTo>
                  <a:pt x="4589" y="40402"/>
                </a:lnTo>
                <a:cubicBezTo>
                  <a:pt x="4863" y="40402"/>
                  <a:pt x="5022" y="40653"/>
                  <a:pt x="5159" y="40904"/>
                </a:cubicBezTo>
                <a:lnTo>
                  <a:pt x="5159" y="40904"/>
                </a:lnTo>
                <a:cubicBezTo>
                  <a:pt x="5296" y="41132"/>
                  <a:pt x="5456" y="41383"/>
                  <a:pt x="5730" y="41383"/>
                </a:cubicBezTo>
                <a:lnTo>
                  <a:pt x="5730" y="41383"/>
                </a:lnTo>
                <a:cubicBezTo>
                  <a:pt x="6301" y="41360"/>
                  <a:pt x="6301" y="41109"/>
                  <a:pt x="6871" y="41086"/>
                </a:cubicBezTo>
                <a:lnTo>
                  <a:pt x="6871" y="41086"/>
                </a:lnTo>
                <a:cubicBezTo>
                  <a:pt x="6917" y="41086"/>
                  <a:pt x="6963" y="41109"/>
                  <a:pt x="7008" y="41109"/>
                </a:cubicBezTo>
                <a:lnTo>
                  <a:pt x="7008" y="41109"/>
                </a:lnTo>
                <a:lnTo>
                  <a:pt x="8629" y="39922"/>
                </a:lnTo>
                <a:lnTo>
                  <a:pt x="72197" y="37868"/>
                </a:lnTo>
                <a:lnTo>
                  <a:pt x="72197" y="2649"/>
                </a:lnTo>
                <a:cubicBezTo>
                  <a:pt x="72015" y="2534"/>
                  <a:pt x="71855" y="2443"/>
                  <a:pt x="71695" y="2329"/>
                </a:cubicBezTo>
                <a:lnTo>
                  <a:pt x="71695" y="2329"/>
                </a:lnTo>
                <a:cubicBezTo>
                  <a:pt x="71376" y="2101"/>
                  <a:pt x="71239" y="1713"/>
                  <a:pt x="70965" y="1553"/>
                </a:cubicBezTo>
                <a:lnTo>
                  <a:pt x="70965" y="1553"/>
                </a:lnTo>
                <a:cubicBezTo>
                  <a:pt x="70554" y="1279"/>
                  <a:pt x="70485" y="24"/>
                  <a:pt x="70257" y="1"/>
                </a:cubicBezTo>
                <a:lnTo>
                  <a:pt x="70257" y="1"/>
                </a:lnTo>
                <a:cubicBezTo>
                  <a:pt x="70234" y="1"/>
                  <a:pt x="70234" y="1"/>
                  <a:pt x="70234" y="1"/>
                </a:cubicBezTo>
                <a:lnTo>
                  <a:pt x="70234" y="1"/>
                </a:lnTo>
                <a:cubicBezTo>
                  <a:pt x="70052" y="1"/>
                  <a:pt x="69618" y="1233"/>
                  <a:pt x="69070" y="13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3"/>
          <p:cNvSpPr/>
          <p:nvPr/>
        </p:nvSpPr>
        <p:spPr>
          <a:xfrm>
            <a:off x="4943141" y="4289224"/>
            <a:ext cx="4336678" cy="1051053"/>
          </a:xfrm>
          <a:custGeom>
            <a:avLst/>
            <a:gdLst/>
            <a:ahLst/>
            <a:cxnLst/>
            <a:rect l="l" t="t" r="r" b="b"/>
            <a:pathLst>
              <a:path w="127709" h="30952" extrusionOk="0">
                <a:moveTo>
                  <a:pt x="113123" y="4338"/>
                </a:moveTo>
                <a:cubicBezTo>
                  <a:pt x="111183" y="6415"/>
                  <a:pt x="108147" y="6278"/>
                  <a:pt x="105088" y="6141"/>
                </a:cubicBezTo>
                <a:lnTo>
                  <a:pt x="105088" y="6141"/>
                </a:lnTo>
                <a:cubicBezTo>
                  <a:pt x="102212" y="6027"/>
                  <a:pt x="99359" y="5890"/>
                  <a:pt x="97419" y="7602"/>
                </a:cubicBezTo>
                <a:lnTo>
                  <a:pt x="97419" y="7602"/>
                </a:lnTo>
                <a:cubicBezTo>
                  <a:pt x="93448" y="11140"/>
                  <a:pt x="90001" y="12121"/>
                  <a:pt x="84158" y="12897"/>
                </a:cubicBezTo>
                <a:lnTo>
                  <a:pt x="84158" y="12897"/>
                </a:lnTo>
                <a:cubicBezTo>
                  <a:pt x="78292" y="13673"/>
                  <a:pt x="74936" y="13673"/>
                  <a:pt x="72129" y="15066"/>
                </a:cubicBezTo>
                <a:lnTo>
                  <a:pt x="72129" y="15066"/>
                </a:lnTo>
                <a:cubicBezTo>
                  <a:pt x="69298" y="16435"/>
                  <a:pt x="68203" y="19128"/>
                  <a:pt x="64437" y="21685"/>
                </a:cubicBezTo>
                <a:lnTo>
                  <a:pt x="64437" y="21685"/>
                </a:lnTo>
                <a:cubicBezTo>
                  <a:pt x="62428" y="23054"/>
                  <a:pt x="60145" y="22803"/>
                  <a:pt x="58137" y="22529"/>
                </a:cubicBezTo>
                <a:lnTo>
                  <a:pt x="58137" y="22529"/>
                </a:lnTo>
                <a:cubicBezTo>
                  <a:pt x="56425" y="22324"/>
                  <a:pt x="54896" y="22096"/>
                  <a:pt x="53937" y="22917"/>
                </a:cubicBezTo>
                <a:lnTo>
                  <a:pt x="53937" y="22917"/>
                </a:lnTo>
                <a:cubicBezTo>
                  <a:pt x="51837" y="24675"/>
                  <a:pt x="51746" y="26250"/>
                  <a:pt x="49440" y="26638"/>
                </a:cubicBezTo>
                <a:lnTo>
                  <a:pt x="49440" y="26638"/>
                </a:lnTo>
                <a:cubicBezTo>
                  <a:pt x="48733" y="26752"/>
                  <a:pt x="47295" y="26729"/>
                  <a:pt x="45560" y="26684"/>
                </a:cubicBezTo>
                <a:lnTo>
                  <a:pt x="45560" y="26684"/>
                </a:lnTo>
                <a:cubicBezTo>
                  <a:pt x="41566" y="26615"/>
                  <a:pt x="36042" y="26547"/>
                  <a:pt x="34581" y="28327"/>
                </a:cubicBezTo>
                <a:lnTo>
                  <a:pt x="34581" y="28327"/>
                </a:lnTo>
                <a:cubicBezTo>
                  <a:pt x="32481" y="30883"/>
                  <a:pt x="937" y="29194"/>
                  <a:pt x="1" y="30952"/>
                </a:cubicBezTo>
                <a:lnTo>
                  <a:pt x="1" y="30952"/>
                </a:lnTo>
                <a:lnTo>
                  <a:pt x="127708" y="30952"/>
                </a:lnTo>
                <a:lnTo>
                  <a:pt x="1277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3"/>
          <p:cNvSpPr/>
          <p:nvPr/>
        </p:nvSpPr>
        <p:spPr>
          <a:xfrm>
            <a:off x="6952114" y="4922039"/>
            <a:ext cx="1058421" cy="399850"/>
          </a:xfrm>
          <a:custGeom>
            <a:avLst/>
            <a:gdLst/>
            <a:ahLst/>
            <a:cxnLst/>
            <a:rect l="l" t="t" r="r" b="b"/>
            <a:pathLst>
              <a:path w="31169" h="11775" extrusionOk="0">
                <a:moveTo>
                  <a:pt x="18648" y="0"/>
                </a:moveTo>
                <a:cubicBezTo>
                  <a:pt x="18181" y="0"/>
                  <a:pt x="17696" y="44"/>
                  <a:pt x="17188" y="150"/>
                </a:cubicBezTo>
                <a:lnTo>
                  <a:pt x="14746" y="1862"/>
                </a:lnTo>
                <a:lnTo>
                  <a:pt x="1964" y="5697"/>
                </a:lnTo>
                <a:cubicBezTo>
                  <a:pt x="1964" y="5697"/>
                  <a:pt x="709" y="6998"/>
                  <a:pt x="526" y="7431"/>
                </a:cubicBezTo>
                <a:cubicBezTo>
                  <a:pt x="366" y="7842"/>
                  <a:pt x="1" y="9486"/>
                  <a:pt x="960" y="9782"/>
                </a:cubicBezTo>
                <a:cubicBezTo>
                  <a:pt x="1895" y="10079"/>
                  <a:pt x="3676" y="11334"/>
                  <a:pt x="4520" y="11517"/>
                </a:cubicBezTo>
                <a:cubicBezTo>
                  <a:pt x="5056" y="11636"/>
                  <a:pt x="6656" y="11774"/>
                  <a:pt x="8016" y="11774"/>
                </a:cubicBezTo>
                <a:cubicBezTo>
                  <a:pt x="8744" y="11774"/>
                  <a:pt x="9403" y="11735"/>
                  <a:pt x="9793" y="11631"/>
                </a:cubicBezTo>
                <a:cubicBezTo>
                  <a:pt x="10829" y="11335"/>
                  <a:pt x="10710" y="10589"/>
                  <a:pt x="11484" y="10589"/>
                </a:cubicBezTo>
                <a:cubicBezTo>
                  <a:pt x="11546" y="10589"/>
                  <a:pt x="11613" y="10594"/>
                  <a:pt x="11687" y="10604"/>
                </a:cubicBezTo>
                <a:cubicBezTo>
                  <a:pt x="11743" y="10613"/>
                  <a:pt x="11815" y="10617"/>
                  <a:pt x="11902" y="10617"/>
                </a:cubicBezTo>
                <a:cubicBezTo>
                  <a:pt x="13357" y="10617"/>
                  <a:pt x="18995" y="9413"/>
                  <a:pt x="20589" y="8961"/>
                </a:cubicBezTo>
                <a:cubicBezTo>
                  <a:pt x="22278" y="8481"/>
                  <a:pt x="24310" y="7408"/>
                  <a:pt x="25451" y="6518"/>
                </a:cubicBezTo>
                <a:cubicBezTo>
                  <a:pt x="26570" y="5628"/>
                  <a:pt x="30381" y="2592"/>
                  <a:pt x="30929" y="1268"/>
                </a:cubicBezTo>
                <a:cubicBezTo>
                  <a:pt x="31168" y="676"/>
                  <a:pt x="30300" y="505"/>
                  <a:pt x="29070" y="505"/>
                </a:cubicBezTo>
                <a:cubicBezTo>
                  <a:pt x="27598" y="505"/>
                  <a:pt x="25609" y="750"/>
                  <a:pt x="24378" y="812"/>
                </a:cubicBezTo>
                <a:cubicBezTo>
                  <a:pt x="24288" y="817"/>
                  <a:pt x="24198" y="819"/>
                  <a:pt x="24108" y="819"/>
                </a:cubicBezTo>
                <a:cubicBezTo>
                  <a:pt x="22369" y="819"/>
                  <a:pt x="20679" y="0"/>
                  <a:pt x="18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23"/>
          <p:cNvGrpSpPr/>
          <p:nvPr/>
        </p:nvGrpSpPr>
        <p:grpSpPr>
          <a:xfrm>
            <a:off x="6896324" y="4496970"/>
            <a:ext cx="760410" cy="792149"/>
            <a:chOff x="6896324" y="4496970"/>
            <a:chExt cx="760410" cy="792149"/>
          </a:xfrm>
        </p:grpSpPr>
        <p:sp>
          <p:nvSpPr>
            <p:cNvPr id="3035" name="Google Shape;3035;p23"/>
            <p:cNvSpPr/>
            <p:nvPr/>
          </p:nvSpPr>
          <p:spPr>
            <a:xfrm>
              <a:off x="7253615" y="4507803"/>
              <a:ext cx="397676" cy="666620"/>
            </a:xfrm>
            <a:custGeom>
              <a:avLst/>
              <a:gdLst/>
              <a:ahLst/>
              <a:cxnLst/>
              <a:rect l="l" t="t" r="r" b="b"/>
              <a:pathLst>
                <a:path w="11711" h="19631" extrusionOk="0">
                  <a:moveTo>
                    <a:pt x="7716" y="1"/>
                  </a:moveTo>
                  <a:cubicBezTo>
                    <a:pt x="8172" y="1324"/>
                    <a:pt x="8218" y="7122"/>
                    <a:pt x="8218" y="7579"/>
                  </a:cubicBezTo>
                  <a:cubicBezTo>
                    <a:pt x="8218" y="8035"/>
                    <a:pt x="9428" y="8332"/>
                    <a:pt x="10044" y="9382"/>
                  </a:cubicBezTo>
                  <a:cubicBezTo>
                    <a:pt x="10660" y="10432"/>
                    <a:pt x="11710" y="13239"/>
                    <a:pt x="11710" y="13239"/>
                  </a:cubicBezTo>
                  <a:cubicBezTo>
                    <a:pt x="11710" y="13239"/>
                    <a:pt x="11573" y="14723"/>
                    <a:pt x="11231" y="15293"/>
                  </a:cubicBezTo>
                  <a:cubicBezTo>
                    <a:pt x="10866" y="15864"/>
                    <a:pt x="8424" y="17667"/>
                    <a:pt x="8195" y="17827"/>
                  </a:cubicBezTo>
                  <a:cubicBezTo>
                    <a:pt x="7944" y="17964"/>
                    <a:pt x="4018" y="19630"/>
                    <a:pt x="4018" y="19630"/>
                  </a:cubicBezTo>
                  <a:lnTo>
                    <a:pt x="549" y="17028"/>
                  </a:lnTo>
                  <a:lnTo>
                    <a:pt x="1" y="8149"/>
                  </a:lnTo>
                  <a:lnTo>
                    <a:pt x="914" y="1461"/>
                  </a:ln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3"/>
            <p:cNvSpPr/>
            <p:nvPr/>
          </p:nvSpPr>
          <p:spPr>
            <a:xfrm>
              <a:off x="6916460" y="4957354"/>
              <a:ext cx="740274" cy="331765"/>
            </a:xfrm>
            <a:custGeom>
              <a:avLst/>
              <a:gdLst/>
              <a:ahLst/>
              <a:cxnLst/>
              <a:rect l="l" t="t" r="r" b="b"/>
              <a:pathLst>
                <a:path w="21800" h="9770" extrusionOk="0">
                  <a:moveTo>
                    <a:pt x="1" y="3356"/>
                  </a:moveTo>
                  <a:cubicBezTo>
                    <a:pt x="115" y="4200"/>
                    <a:pt x="846" y="5273"/>
                    <a:pt x="960" y="5958"/>
                  </a:cubicBezTo>
                  <a:cubicBezTo>
                    <a:pt x="1074" y="6642"/>
                    <a:pt x="2512" y="7670"/>
                    <a:pt x="3585" y="8149"/>
                  </a:cubicBezTo>
                  <a:cubicBezTo>
                    <a:pt x="4657" y="8605"/>
                    <a:pt x="5707" y="7281"/>
                    <a:pt x="7054" y="7921"/>
                  </a:cubicBezTo>
                  <a:cubicBezTo>
                    <a:pt x="8424" y="8560"/>
                    <a:pt x="9770" y="9336"/>
                    <a:pt x="10752" y="9541"/>
                  </a:cubicBezTo>
                  <a:cubicBezTo>
                    <a:pt x="11733" y="9769"/>
                    <a:pt x="14883" y="7989"/>
                    <a:pt x="15157" y="7852"/>
                  </a:cubicBezTo>
                  <a:cubicBezTo>
                    <a:pt x="15431" y="7715"/>
                    <a:pt x="19859" y="4314"/>
                    <a:pt x="20544" y="3356"/>
                  </a:cubicBezTo>
                  <a:cubicBezTo>
                    <a:pt x="21251" y="2397"/>
                    <a:pt x="21799" y="1484"/>
                    <a:pt x="21639" y="0"/>
                  </a:cubicBezTo>
                  <a:cubicBezTo>
                    <a:pt x="21457" y="799"/>
                    <a:pt x="20863" y="2534"/>
                    <a:pt x="20064" y="2853"/>
                  </a:cubicBezTo>
                  <a:cubicBezTo>
                    <a:pt x="19266" y="3196"/>
                    <a:pt x="17942" y="4223"/>
                    <a:pt x="17371" y="4474"/>
                  </a:cubicBezTo>
                  <a:cubicBezTo>
                    <a:pt x="16778" y="4702"/>
                    <a:pt x="16093" y="4725"/>
                    <a:pt x="15385" y="4794"/>
                  </a:cubicBezTo>
                  <a:cubicBezTo>
                    <a:pt x="14678" y="4839"/>
                    <a:pt x="11916" y="4291"/>
                    <a:pt x="11916" y="4291"/>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3"/>
            <p:cNvSpPr/>
            <p:nvPr/>
          </p:nvSpPr>
          <p:spPr>
            <a:xfrm>
              <a:off x="6896324" y="4496970"/>
              <a:ext cx="625531" cy="739459"/>
            </a:xfrm>
            <a:custGeom>
              <a:avLst/>
              <a:gdLst/>
              <a:ahLst/>
              <a:cxnLst/>
              <a:rect l="l" t="t" r="r" b="b"/>
              <a:pathLst>
                <a:path w="18421" h="21776" extrusionOk="0">
                  <a:moveTo>
                    <a:pt x="13330" y="320"/>
                  </a:moveTo>
                  <a:cubicBezTo>
                    <a:pt x="11048" y="1324"/>
                    <a:pt x="6460" y="7441"/>
                    <a:pt x="5091" y="9062"/>
                  </a:cubicBezTo>
                  <a:cubicBezTo>
                    <a:pt x="3584" y="10842"/>
                    <a:pt x="1621" y="15065"/>
                    <a:pt x="799" y="16092"/>
                  </a:cubicBezTo>
                  <a:cubicBezTo>
                    <a:pt x="1" y="17119"/>
                    <a:pt x="1804" y="17941"/>
                    <a:pt x="2078" y="17849"/>
                  </a:cubicBezTo>
                  <a:cubicBezTo>
                    <a:pt x="2352" y="17758"/>
                    <a:pt x="4041" y="17849"/>
                    <a:pt x="4794" y="17849"/>
                  </a:cubicBezTo>
                  <a:cubicBezTo>
                    <a:pt x="8240" y="17918"/>
                    <a:pt x="9017" y="18032"/>
                    <a:pt x="9952" y="19904"/>
                  </a:cubicBezTo>
                  <a:cubicBezTo>
                    <a:pt x="10888" y="21775"/>
                    <a:pt x="11687" y="20794"/>
                    <a:pt x="13467" y="17849"/>
                  </a:cubicBezTo>
                  <a:cubicBezTo>
                    <a:pt x="15271" y="14905"/>
                    <a:pt x="13833" y="13558"/>
                    <a:pt x="13467" y="10431"/>
                  </a:cubicBezTo>
                  <a:cubicBezTo>
                    <a:pt x="13125" y="7327"/>
                    <a:pt x="14358" y="6848"/>
                    <a:pt x="15179" y="4725"/>
                  </a:cubicBezTo>
                  <a:cubicBezTo>
                    <a:pt x="15978" y="2602"/>
                    <a:pt x="18055" y="662"/>
                    <a:pt x="18238" y="320"/>
                  </a:cubicBezTo>
                  <a:cubicBezTo>
                    <a:pt x="18421" y="0"/>
                    <a:pt x="13992" y="23"/>
                    <a:pt x="13330" y="320"/>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8" name="Google Shape;3038;p23"/>
          <p:cNvSpPr/>
          <p:nvPr/>
        </p:nvSpPr>
        <p:spPr>
          <a:xfrm>
            <a:off x="7347403" y="4507803"/>
            <a:ext cx="168225" cy="593747"/>
          </a:xfrm>
          <a:custGeom>
            <a:avLst/>
            <a:gdLst/>
            <a:ahLst/>
            <a:cxnLst/>
            <a:rect l="l" t="t" r="r" b="b"/>
            <a:pathLst>
              <a:path w="4954" h="17485" extrusionOk="0">
                <a:moveTo>
                  <a:pt x="4954" y="1"/>
                </a:moveTo>
                <a:cubicBezTo>
                  <a:pt x="3904" y="845"/>
                  <a:pt x="2740" y="2397"/>
                  <a:pt x="2534" y="2854"/>
                </a:cubicBezTo>
                <a:cubicBezTo>
                  <a:pt x="2306" y="3310"/>
                  <a:pt x="1507" y="4885"/>
                  <a:pt x="1256" y="5410"/>
                </a:cubicBezTo>
                <a:cubicBezTo>
                  <a:pt x="982" y="5912"/>
                  <a:pt x="298" y="7305"/>
                  <a:pt x="206" y="7601"/>
                </a:cubicBezTo>
                <a:cubicBezTo>
                  <a:pt x="138" y="7875"/>
                  <a:pt x="1" y="9199"/>
                  <a:pt x="69" y="9815"/>
                </a:cubicBezTo>
                <a:cubicBezTo>
                  <a:pt x="115" y="10432"/>
                  <a:pt x="686" y="12988"/>
                  <a:pt x="754" y="13331"/>
                </a:cubicBezTo>
                <a:cubicBezTo>
                  <a:pt x="845" y="13673"/>
                  <a:pt x="1051" y="14175"/>
                  <a:pt x="1005" y="14609"/>
                </a:cubicBezTo>
                <a:cubicBezTo>
                  <a:pt x="982" y="15065"/>
                  <a:pt x="891" y="16526"/>
                  <a:pt x="229" y="17485"/>
                </a:cubicBezTo>
                <a:cubicBezTo>
                  <a:pt x="1119" y="16686"/>
                  <a:pt x="1074" y="15499"/>
                  <a:pt x="1096" y="15179"/>
                </a:cubicBezTo>
                <a:cubicBezTo>
                  <a:pt x="1142" y="14860"/>
                  <a:pt x="1096" y="14563"/>
                  <a:pt x="1074" y="14335"/>
                </a:cubicBezTo>
                <a:cubicBezTo>
                  <a:pt x="1051" y="14084"/>
                  <a:pt x="731" y="12189"/>
                  <a:pt x="731" y="12029"/>
                </a:cubicBezTo>
                <a:cubicBezTo>
                  <a:pt x="731" y="11870"/>
                  <a:pt x="457" y="11482"/>
                  <a:pt x="366" y="11139"/>
                </a:cubicBezTo>
                <a:cubicBezTo>
                  <a:pt x="275" y="10774"/>
                  <a:pt x="161" y="10135"/>
                  <a:pt x="161" y="9815"/>
                </a:cubicBezTo>
                <a:cubicBezTo>
                  <a:pt x="161" y="9496"/>
                  <a:pt x="229" y="8149"/>
                  <a:pt x="275" y="7989"/>
                </a:cubicBezTo>
                <a:cubicBezTo>
                  <a:pt x="298" y="7807"/>
                  <a:pt x="594" y="7693"/>
                  <a:pt x="663" y="7464"/>
                </a:cubicBezTo>
                <a:cubicBezTo>
                  <a:pt x="731" y="7259"/>
                  <a:pt x="594" y="7236"/>
                  <a:pt x="800" y="6551"/>
                </a:cubicBezTo>
                <a:cubicBezTo>
                  <a:pt x="1005" y="5867"/>
                  <a:pt x="1393" y="5479"/>
                  <a:pt x="1507" y="5182"/>
                </a:cubicBezTo>
                <a:cubicBezTo>
                  <a:pt x="1621" y="4908"/>
                  <a:pt x="2169" y="3630"/>
                  <a:pt x="2375" y="3424"/>
                </a:cubicBezTo>
                <a:cubicBezTo>
                  <a:pt x="2603" y="3196"/>
                  <a:pt x="2763" y="3196"/>
                  <a:pt x="2854" y="2854"/>
                </a:cubicBezTo>
                <a:cubicBezTo>
                  <a:pt x="2922" y="2511"/>
                  <a:pt x="2945" y="2352"/>
                  <a:pt x="3219" y="2009"/>
                </a:cubicBezTo>
                <a:cubicBezTo>
                  <a:pt x="3493" y="1690"/>
                  <a:pt x="4452" y="503"/>
                  <a:pt x="4954"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3"/>
          <p:cNvSpPr/>
          <p:nvPr/>
        </p:nvSpPr>
        <p:spPr>
          <a:xfrm>
            <a:off x="7709380" y="4503151"/>
            <a:ext cx="182963" cy="516256"/>
          </a:xfrm>
          <a:custGeom>
            <a:avLst/>
            <a:gdLst/>
            <a:ahLst/>
            <a:cxnLst/>
            <a:rect l="l" t="t" r="r" b="b"/>
            <a:pathLst>
              <a:path w="5388" h="15203" extrusionOk="0">
                <a:moveTo>
                  <a:pt x="251" y="959"/>
                </a:moveTo>
                <a:cubicBezTo>
                  <a:pt x="502" y="1964"/>
                  <a:pt x="890" y="3196"/>
                  <a:pt x="1164" y="4360"/>
                </a:cubicBezTo>
                <a:lnTo>
                  <a:pt x="1164" y="4360"/>
                </a:lnTo>
                <a:cubicBezTo>
                  <a:pt x="1415" y="5524"/>
                  <a:pt x="1507" y="6688"/>
                  <a:pt x="1484" y="7556"/>
                </a:cubicBezTo>
                <a:lnTo>
                  <a:pt x="1484" y="7556"/>
                </a:lnTo>
                <a:cubicBezTo>
                  <a:pt x="1438" y="8583"/>
                  <a:pt x="1347" y="9336"/>
                  <a:pt x="1301" y="9998"/>
                </a:cubicBezTo>
                <a:lnTo>
                  <a:pt x="1301" y="9998"/>
                </a:lnTo>
                <a:cubicBezTo>
                  <a:pt x="1278" y="10660"/>
                  <a:pt x="1301" y="11208"/>
                  <a:pt x="1507" y="11778"/>
                </a:cubicBezTo>
                <a:lnTo>
                  <a:pt x="1507" y="11778"/>
                </a:lnTo>
                <a:cubicBezTo>
                  <a:pt x="1621" y="12075"/>
                  <a:pt x="1803" y="12463"/>
                  <a:pt x="2055" y="12828"/>
                </a:cubicBezTo>
                <a:lnTo>
                  <a:pt x="2055" y="12828"/>
                </a:lnTo>
                <a:cubicBezTo>
                  <a:pt x="2306" y="13216"/>
                  <a:pt x="2625" y="13604"/>
                  <a:pt x="2968" y="13947"/>
                </a:cubicBezTo>
                <a:lnTo>
                  <a:pt x="2968" y="13947"/>
                </a:lnTo>
                <a:cubicBezTo>
                  <a:pt x="3675" y="14632"/>
                  <a:pt x="4451" y="15065"/>
                  <a:pt x="4816" y="15202"/>
                </a:cubicBezTo>
                <a:lnTo>
                  <a:pt x="4816" y="15202"/>
                </a:lnTo>
                <a:lnTo>
                  <a:pt x="5387" y="14563"/>
                </a:lnTo>
                <a:cubicBezTo>
                  <a:pt x="4702" y="13604"/>
                  <a:pt x="4063" y="12623"/>
                  <a:pt x="3652" y="11619"/>
                </a:cubicBezTo>
                <a:lnTo>
                  <a:pt x="3652" y="11619"/>
                </a:lnTo>
                <a:cubicBezTo>
                  <a:pt x="3264" y="10637"/>
                  <a:pt x="3059" y="9656"/>
                  <a:pt x="3036" y="9062"/>
                </a:cubicBezTo>
                <a:lnTo>
                  <a:pt x="3036" y="9062"/>
                </a:lnTo>
                <a:cubicBezTo>
                  <a:pt x="3013" y="8492"/>
                  <a:pt x="2899" y="7464"/>
                  <a:pt x="2739" y="6346"/>
                </a:cubicBezTo>
                <a:lnTo>
                  <a:pt x="2739" y="6346"/>
                </a:lnTo>
                <a:cubicBezTo>
                  <a:pt x="2648" y="5798"/>
                  <a:pt x="2534" y="5228"/>
                  <a:pt x="2397" y="4725"/>
                </a:cubicBezTo>
                <a:lnTo>
                  <a:pt x="2397" y="4725"/>
                </a:lnTo>
                <a:cubicBezTo>
                  <a:pt x="2260" y="4223"/>
                  <a:pt x="2100" y="3767"/>
                  <a:pt x="1963" y="3402"/>
                </a:cubicBezTo>
                <a:lnTo>
                  <a:pt x="1963" y="3402"/>
                </a:lnTo>
                <a:cubicBezTo>
                  <a:pt x="1415" y="1964"/>
                  <a:pt x="297" y="982"/>
                  <a:pt x="0" y="1"/>
                </a:cubicBezTo>
                <a:lnTo>
                  <a:pt x="0" y="1"/>
                </a:lnTo>
                <a:cubicBezTo>
                  <a:pt x="69" y="297"/>
                  <a:pt x="137" y="617"/>
                  <a:pt x="251" y="959"/>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3"/>
          <p:cNvSpPr/>
          <p:nvPr/>
        </p:nvSpPr>
        <p:spPr>
          <a:xfrm>
            <a:off x="7717903" y="4535715"/>
            <a:ext cx="167444" cy="483691"/>
          </a:xfrm>
          <a:custGeom>
            <a:avLst/>
            <a:gdLst/>
            <a:ahLst/>
            <a:cxnLst/>
            <a:rect l="l" t="t" r="r" b="b"/>
            <a:pathLst>
              <a:path w="4931" h="14244" extrusionOk="0">
                <a:moveTo>
                  <a:pt x="913" y="3401"/>
                </a:moveTo>
                <a:cubicBezTo>
                  <a:pt x="1164" y="4565"/>
                  <a:pt x="1256" y="5729"/>
                  <a:pt x="1233" y="6597"/>
                </a:cubicBezTo>
                <a:lnTo>
                  <a:pt x="1233" y="6597"/>
                </a:lnTo>
                <a:cubicBezTo>
                  <a:pt x="1187" y="7624"/>
                  <a:pt x="1096" y="8377"/>
                  <a:pt x="1050" y="9039"/>
                </a:cubicBezTo>
                <a:lnTo>
                  <a:pt x="1050" y="9039"/>
                </a:lnTo>
                <a:cubicBezTo>
                  <a:pt x="1027" y="9701"/>
                  <a:pt x="1050" y="10249"/>
                  <a:pt x="1256" y="10819"/>
                </a:cubicBezTo>
                <a:lnTo>
                  <a:pt x="1256" y="10819"/>
                </a:lnTo>
                <a:cubicBezTo>
                  <a:pt x="1370" y="11116"/>
                  <a:pt x="1552" y="11504"/>
                  <a:pt x="1804" y="11869"/>
                </a:cubicBezTo>
                <a:lnTo>
                  <a:pt x="1804" y="11869"/>
                </a:lnTo>
                <a:cubicBezTo>
                  <a:pt x="2055" y="12257"/>
                  <a:pt x="2374" y="12645"/>
                  <a:pt x="2717" y="12988"/>
                </a:cubicBezTo>
                <a:lnTo>
                  <a:pt x="2717" y="12988"/>
                </a:lnTo>
                <a:cubicBezTo>
                  <a:pt x="3424" y="13673"/>
                  <a:pt x="4200" y="14106"/>
                  <a:pt x="4565" y="14243"/>
                </a:cubicBezTo>
                <a:lnTo>
                  <a:pt x="4565" y="14243"/>
                </a:lnTo>
                <a:lnTo>
                  <a:pt x="4931" y="13832"/>
                </a:lnTo>
                <a:cubicBezTo>
                  <a:pt x="4771" y="13695"/>
                  <a:pt x="4497" y="13513"/>
                  <a:pt x="4177" y="13262"/>
                </a:cubicBezTo>
                <a:lnTo>
                  <a:pt x="4177" y="13262"/>
                </a:lnTo>
                <a:cubicBezTo>
                  <a:pt x="3881" y="13034"/>
                  <a:pt x="3538" y="12714"/>
                  <a:pt x="3219" y="12372"/>
                </a:cubicBezTo>
                <a:lnTo>
                  <a:pt x="3219" y="12372"/>
                </a:lnTo>
                <a:cubicBezTo>
                  <a:pt x="2899" y="12029"/>
                  <a:pt x="2625" y="11641"/>
                  <a:pt x="2397" y="11253"/>
                </a:cubicBezTo>
                <a:lnTo>
                  <a:pt x="2397" y="11253"/>
                </a:lnTo>
                <a:cubicBezTo>
                  <a:pt x="2283" y="11048"/>
                  <a:pt x="2192" y="10865"/>
                  <a:pt x="2123" y="10683"/>
                </a:cubicBezTo>
                <a:lnTo>
                  <a:pt x="2123" y="10683"/>
                </a:lnTo>
                <a:cubicBezTo>
                  <a:pt x="2055" y="10500"/>
                  <a:pt x="1986" y="10317"/>
                  <a:pt x="1940" y="10158"/>
                </a:cubicBezTo>
                <a:lnTo>
                  <a:pt x="1940" y="10158"/>
                </a:lnTo>
                <a:cubicBezTo>
                  <a:pt x="1781" y="9564"/>
                  <a:pt x="1781" y="8765"/>
                  <a:pt x="1826" y="7875"/>
                </a:cubicBezTo>
                <a:lnTo>
                  <a:pt x="1826" y="7875"/>
                </a:lnTo>
                <a:cubicBezTo>
                  <a:pt x="1872" y="6985"/>
                  <a:pt x="1940" y="6003"/>
                  <a:pt x="1826" y="4953"/>
                </a:cubicBezTo>
                <a:lnTo>
                  <a:pt x="1826" y="4953"/>
                </a:lnTo>
                <a:cubicBezTo>
                  <a:pt x="1621" y="3219"/>
                  <a:pt x="480" y="1484"/>
                  <a:pt x="0" y="0"/>
                </a:cubicBezTo>
                <a:lnTo>
                  <a:pt x="0" y="0"/>
                </a:lnTo>
                <a:cubicBezTo>
                  <a:pt x="251" y="1005"/>
                  <a:pt x="639" y="2237"/>
                  <a:pt x="913" y="340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3"/>
          <p:cNvSpPr/>
          <p:nvPr/>
        </p:nvSpPr>
        <p:spPr>
          <a:xfrm>
            <a:off x="7731859" y="4347358"/>
            <a:ext cx="190705" cy="658096"/>
          </a:xfrm>
          <a:custGeom>
            <a:avLst/>
            <a:gdLst/>
            <a:ahLst/>
            <a:cxnLst/>
            <a:rect l="l" t="t" r="r" b="b"/>
            <a:pathLst>
              <a:path w="5616" h="19380" extrusionOk="0">
                <a:moveTo>
                  <a:pt x="388" y="731"/>
                </a:moveTo>
                <a:cubicBezTo>
                  <a:pt x="480" y="959"/>
                  <a:pt x="548" y="1256"/>
                  <a:pt x="616" y="1576"/>
                </a:cubicBezTo>
                <a:lnTo>
                  <a:pt x="616" y="1576"/>
                </a:lnTo>
                <a:cubicBezTo>
                  <a:pt x="685" y="1895"/>
                  <a:pt x="731" y="2238"/>
                  <a:pt x="776" y="2648"/>
                </a:cubicBezTo>
                <a:lnTo>
                  <a:pt x="776" y="2648"/>
                </a:lnTo>
                <a:cubicBezTo>
                  <a:pt x="845" y="3037"/>
                  <a:pt x="890" y="3447"/>
                  <a:pt x="1005" y="3904"/>
                </a:cubicBezTo>
                <a:lnTo>
                  <a:pt x="1005" y="3904"/>
                </a:lnTo>
                <a:cubicBezTo>
                  <a:pt x="1050" y="4109"/>
                  <a:pt x="1119" y="4338"/>
                  <a:pt x="1210" y="4566"/>
                </a:cubicBezTo>
                <a:lnTo>
                  <a:pt x="1210" y="4566"/>
                </a:lnTo>
                <a:cubicBezTo>
                  <a:pt x="1278" y="4794"/>
                  <a:pt x="1393" y="5022"/>
                  <a:pt x="1484" y="5205"/>
                </a:cubicBezTo>
                <a:lnTo>
                  <a:pt x="1484" y="5205"/>
                </a:lnTo>
                <a:cubicBezTo>
                  <a:pt x="1712" y="5593"/>
                  <a:pt x="1895" y="5912"/>
                  <a:pt x="2009" y="6186"/>
                </a:cubicBezTo>
                <a:lnTo>
                  <a:pt x="2009" y="6186"/>
                </a:lnTo>
                <a:cubicBezTo>
                  <a:pt x="2077" y="6323"/>
                  <a:pt x="2123" y="6437"/>
                  <a:pt x="2146" y="6574"/>
                </a:cubicBezTo>
                <a:lnTo>
                  <a:pt x="2146" y="6574"/>
                </a:lnTo>
                <a:cubicBezTo>
                  <a:pt x="2169" y="6689"/>
                  <a:pt x="2169" y="6848"/>
                  <a:pt x="2169" y="7008"/>
                </a:cubicBezTo>
                <a:lnTo>
                  <a:pt x="2169" y="7008"/>
                </a:lnTo>
                <a:cubicBezTo>
                  <a:pt x="2169" y="7328"/>
                  <a:pt x="2146" y="7693"/>
                  <a:pt x="2123" y="8012"/>
                </a:cubicBezTo>
                <a:lnTo>
                  <a:pt x="2123" y="8012"/>
                </a:lnTo>
                <a:cubicBezTo>
                  <a:pt x="2100" y="8332"/>
                  <a:pt x="2077" y="8652"/>
                  <a:pt x="2054" y="8925"/>
                </a:cubicBezTo>
                <a:lnTo>
                  <a:pt x="2054" y="8925"/>
                </a:lnTo>
                <a:cubicBezTo>
                  <a:pt x="1963" y="10249"/>
                  <a:pt x="1895" y="11231"/>
                  <a:pt x="1895" y="12052"/>
                </a:cubicBezTo>
                <a:lnTo>
                  <a:pt x="1895" y="12052"/>
                </a:lnTo>
                <a:cubicBezTo>
                  <a:pt x="1872" y="12851"/>
                  <a:pt x="1895" y="13536"/>
                  <a:pt x="2100" y="14221"/>
                </a:cubicBezTo>
                <a:lnTo>
                  <a:pt x="2100" y="14221"/>
                </a:lnTo>
                <a:cubicBezTo>
                  <a:pt x="2214" y="14586"/>
                  <a:pt x="2397" y="15043"/>
                  <a:pt x="2625" y="15545"/>
                </a:cubicBezTo>
                <a:lnTo>
                  <a:pt x="2625" y="15545"/>
                </a:lnTo>
                <a:cubicBezTo>
                  <a:pt x="2853" y="16024"/>
                  <a:pt x="3127" y="16549"/>
                  <a:pt x="3424" y="17051"/>
                </a:cubicBezTo>
                <a:lnTo>
                  <a:pt x="3424" y="17051"/>
                </a:lnTo>
                <a:cubicBezTo>
                  <a:pt x="3698" y="17531"/>
                  <a:pt x="3972" y="18010"/>
                  <a:pt x="4223" y="18421"/>
                </a:cubicBezTo>
                <a:lnTo>
                  <a:pt x="4223" y="18421"/>
                </a:lnTo>
                <a:cubicBezTo>
                  <a:pt x="4451" y="18832"/>
                  <a:pt x="4634" y="19174"/>
                  <a:pt x="4771" y="19379"/>
                </a:cubicBezTo>
                <a:lnTo>
                  <a:pt x="4771" y="19379"/>
                </a:lnTo>
                <a:lnTo>
                  <a:pt x="5615" y="19174"/>
                </a:lnTo>
                <a:cubicBezTo>
                  <a:pt x="5524" y="18284"/>
                  <a:pt x="5273" y="17416"/>
                  <a:pt x="5022" y="16618"/>
                </a:cubicBezTo>
                <a:lnTo>
                  <a:pt x="5022" y="16618"/>
                </a:lnTo>
                <a:cubicBezTo>
                  <a:pt x="4771" y="15796"/>
                  <a:pt x="4520" y="15065"/>
                  <a:pt x="4291" y="14358"/>
                </a:cubicBezTo>
                <a:lnTo>
                  <a:pt x="4291" y="14358"/>
                </a:lnTo>
                <a:cubicBezTo>
                  <a:pt x="3880" y="12920"/>
                  <a:pt x="3629" y="11664"/>
                  <a:pt x="3584" y="10911"/>
                </a:cubicBezTo>
                <a:lnTo>
                  <a:pt x="3584" y="10911"/>
                </a:lnTo>
                <a:cubicBezTo>
                  <a:pt x="3561" y="10158"/>
                  <a:pt x="3447" y="8880"/>
                  <a:pt x="3424" y="7510"/>
                </a:cubicBezTo>
                <a:lnTo>
                  <a:pt x="3424" y="7510"/>
                </a:lnTo>
                <a:cubicBezTo>
                  <a:pt x="3424" y="7168"/>
                  <a:pt x="3424" y="6757"/>
                  <a:pt x="3333" y="6346"/>
                </a:cubicBezTo>
                <a:lnTo>
                  <a:pt x="3333" y="6346"/>
                </a:lnTo>
                <a:cubicBezTo>
                  <a:pt x="3241" y="5935"/>
                  <a:pt x="3036" y="5570"/>
                  <a:pt x="2853" y="5296"/>
                </a:cubicBezTo>
                <a:lnTo>
                  <a:pt x="2853" y="5296"/>
                </a:lnTo>
                <a:cubicBezTo>
                  <a:pt x="2671" y="4999"/>
                  <a:pt x="2488" y="4771"/>
                  <a:pt x="2351" y="4520"/>
                </a:cubicBezTo>
                <a:lnTo>
                  <a:pt x="2351" y="4520"/>
                </a:lnTo>
                <a:cubicBezTo>
                  <a:pt x="2214" y="4292"/>
                  <a:pt x="2123" y="4041"/>
                  <a:pt x="2032" y="3835"/>
                </a:cubicBezTo>
                <a:lnTo>
                  <a:pt x="2032" y="3835"/>
                </a:lnTo>
                <a:cubicBezTo>
                  <a:pt x="1712" y="2945"/>
                  <a:pt x="1438" y="2032"/>
                  <a:pt x="1050" y="1347"/>
                </a:cubicBezTo>
                <a:lnTo>
                  <a:pt x="1050" y="1347"/>
                </a:lnTo>
                <a:cubicBezTo>
                  <a:pt x="868" y="1005"/>
                  <a:pt x="662" y="708"/>
                  <a:pt x="480" y="503"/>
                </a:cubicBezTo>
                <a:lnTo>
                  <a:pt x="480" y="503"/>
                </a:lnTo>
                <a:cubicBezTo>
                  <a:pt x="297" y="275"/>
                  <a:pt x="137" y="138"/>
                  <a:pt x="0" y="1"/>
                </a:cubicBezTo>
                <a:lnTo>
                  <a:pt x="0" y="1"/>
                </a:lnTo>
                <a:cubicBezTo>
                  <a:pt x="137" y="161"/>
                  <a:pt x="274" y="412"/>
                  <a:pt x="388" y="731"/>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3"/>
          <p:cNvSpPr/>
          <p:nvPr/>
        </p:nvSpPr>
        <p:spPr>
          <a:xfrm>
            <a:off x="7745034" y="4372180"/>
            <a:ext cx="166663" cy="633273"/>
          </a:xfrm>
          <a:custGeom>
            <a:avLst/>
            <a:gdLst/>
            <a:ahLst/>
            <a:cxnLst/>
            <a:rect l="l" t="t" r="r" b="b"/>
            <a:pathLst>
              <a:path w="4908" h="18649" extrusionOk="0">
                <a:moveTo>
                  <a:pt x="228" y="845"/>
                </a:moveTo>
                <a:cubicBezTo>
                  <a:pt x="297" y="1164"/>
                  <a:pt x="343" y="1507"/>
                  <a:pt x="388" y="1917"/>
                </a:cubicBezTo>
                <a:lnTo>
                  <a:pt x="388" y="1917"/>
                </a:lnTo>
                <a:cubicBezTo>
                  <a:pt x="457" y="2306"/>
                  <a:pt x="502" y="2716"/>
                  <a:pt x="617" y="3173"/>
                </a:cubicBezTo>
                <a:lnTo>
                  <a:pt x="617" y="3173"/>
                </a:lnTo>
                <a:cubicBezTo>
                  <a:pt x="662" y="3378"/>
                  <a:pt x="731" y="3607"/>
                  <a:pt x="822" y="3835"/>
                </a:cubicBezTo>
                <a:lnTo>
                  <a:pt x="822" y="3835"/>
                </a:lnTo>
                <a:cubicBezTo>
                  <a:pt x="890" y="4063"/>
                  <a:pt x="1005" y="4291"/>
                  <a:pt x="1096" y="4474"/>
                </a:cubicBezTo>
                <a:lnTo>
                  <a:pt x="1096" y="4474"/>
                </a:lnTo>
                <a:cubicBezTo>
                  <a:pt x="1324" y="4862"/>
                  <a:pt x="1507" y="5181"/>
                  <a:pt x="1621" y="5455"/>
                </a:cubicBezTo>
                <a:lnTo>
                  <a:pt x="1621" y="5455"/>
                </a:lnTo>
                <a:cubicBezTo>
                  <a:pt x="1689" y="5592"/>
                  <a:pt x="1735" y="5706"/>
                  <a:pt x="1758" y="5843"/>
                </a:cubicBezTo>
                <a:lnTo>
                  <a:pt x="1758" y="5843"/>
                </a:lnTo>
                <a:cubicBezTo>
                  <a:pt x="1781" y="5958"/>
                  <a:pt x="1781" y="6117"/>
                  <a:pt x="1781" y="6277"/>
                </a:cubicBezTo>
                <a:lnTo>
                  <a:pt x="1781" y="6277"/>
                </a:lnTo>
                <a:cubicBezTo>
                  <a:pt x="1781" y="6597"/>
                  <a:pt x="1758" y="6962"/>
                  <a:pt x="1735" y="7281"/>
                </a:cubicBezTo>
                <a:lnTo>
                  <a:pt x="1735" y="7281"/>
                </a:lnTo>
                <a:cubicBezTo>
                  <a:pt x="1712" y="7601"/>
                  <a:pt x="1689" y="7921"/>
                  <a:pt x="1666" y="8194"/>
                </a:cubicBezTo>
                <a:lnTo>
                  <a:pt x="1666" y="8194"/>
                </a:lnTo>
                <a:cubicBezTo>
                  <a:pt x="1575" y="9518"/>
                  <a:pt x="1507" y="10500"/>
                  <a:pt x="1507" y="11321"/>
                </a:cubicBezTo>
                <a:lnTo>
                  <a:pt x="1507" y="11321"/>
                </a:lnTo>
                <a:cubicBezTo>
                  <a:pt x="1484" y="12120"/>
                  <a:pt x="1507" y="12805"/>
                  <a:pt x="1712" y="13490"/>
                </a:cubicBezTo>
                <a:lnTo>
                  <a:pt x="1712" y="13490"/>
                </a:lnTo>
                <a:cubicBezTo>
                  <a:pt x="1826" y="13855"/>
                  <a:pt x="2009" y="14312"/>
                  <a:pt x="2237" y="14814"/>
                </a:cubicBezTo>
                <a:lnTo>
                  <a:pt x="2237" y="14814"/>
                </a:lnTo>
                <a:cubicBezTo>
                  <a:pt x="2465" y="15293"/>
                  <a:pt x="2739" y="15818"/>
                  <a:pt x="3036" y="16320"/>
                </a:cubicBezTo>
                <a:lnTo>
                  <a:pt x="3036" y="16320"/>
                </a:lnTo>
                <a:cubicBezTo>
                  <a:pt x="3310" y="16800"/>
                  <a:pt x="3584" y="17279"/>
                  <a:pt x="3835" y="17690"/>
                </a:cubicBezTo>
                <a:lnTo>
                  <a:pt x="3835" y="17690"/>
                </a:lnTo>
                <a:cubicBezTo>
                  <a:pt x="4063" y="18101"/>
                  <a:pt x="4246" y="18443"/>
                  <a:pt x="4383" y="18648"/>
                </a:cubicBezTo>
                <a:lnTo>
                  <a:pt x="4383" y="18648"/>
                </a:lnTo>
                <a:lnTo>
                  <a:pt x="4908" y="18534"/>
                </a:lnTo>
                <a:cubicBezTo>
                  <a:pt x="4839" y="18215"/>
                  <a:pt x="4657" y="17781"/>
                  <a:pt x="4428" y="17302"/>
                </a:cubicBezTo>
                <a:lnTo>
                  <a:pt x="4428" y="17302"/>
                </a:lnTo>
                <a:cubicBezTo>
                  <a:pt x="4200" y="16822"/>
                  <a:pt x="3903" y="16297"/>
                  <a:pt x="3629" y="15772"/>
                </a:cubicBezTo>
                <a:lnTo>
                  <a:pt x="3629" y="15772"/>
                </a:lnTo>
                <a:cubicBezTo>
                  <a:pt x="3059" y="14700"/>
                  <a:pt x="2579" y="13536"/>
                  <a:pt x="2420" y="12759"/>
                </a:cubicBezTo>
                <a:lnTo>
                  <a:pt x="2420" y="12759"/>
                </a:lnTo>
                <a:cubicBezTo>
                  <a:pt x="2260" y="11983"/>
                  <a:pt x="2214" y="11002"/>
                  <a:pt x="2237" y="9861"/>
                </a:cubicBezTo>
                <a:lnTo>
                  <a:pt x="2237" y="9861"/>
                </a:lnTo>
                <a:cubicBezTo>
                  <a:pt x="2260" y="9290"/>
                  <a:pt x="2283" y="8697"/>
                  <a:pt x="2328" y="8080"/>
                </a:cubicBezTo>
                <a:lnTo>
                  <a:pt x="2328" y="8080"/>
                </a:lnTo>
                <a:cubicBezTo>
                  <a:pt x="2351" y="7761"/>
                  <a:pt x="2374" y="7464"/>
                  <a:pt x="2397" y="7122"/>
                </a:cubicBezTo>
                <a:lnTo>
                  <a:pt x="2397" y="7122"/>
                </a:lnTo>
                <a:cubicBezTo>
                  <a:pt x="2420" y="6802"/>
                  <a:pt x="2443" y="6483"/>
                  <a:pt x="2443" y="6140"/>
                </a:cubicBezTo>
                <a:lnTo>
                  <a:pt x="2443" y="6140"/>
                </a:lnTo>
                <a:cubicBezTo>
                  <a:pt x="2420" y="5866"/>
                  <a:pt x="2374" y="5592"/>
                  <a:pt x="2260" y="5341"/>
                </a:cubicBezTo>
                <a:lnTo>
                  <a:pt x="2260" y="5341"/>
                </a:lnTo>
                <a:cubicBezTo>
                  <a:pt x="2146" y="5090"/>
                  <a:pt x="1986" y="4862"/>
                  <a:pt x="1826" y="4611"/>
                </a:cubicBezTo>
                <a:lnTo>
                  <a:pt x="1826" y="4611"/>
                </a:lnTo>
                <a:cubicBezTo>
                  <a:pt x="1666" y="4383"/>
                  <a:pt x="1484" y="4154"/>
                  <a:pt x="1324" y="3858"/>
                </a:cubicBezTo>
                <a:lnTo>
                  <a:pt x="1324" y="3858"/>
                </a:lnTo>
                <a:cubicBezTo>
                  <a:pt x="1164" y="3584"/>
                  <a:pt x="1050" y="3287"/>
                  <a:pt x="936" y="2990"/>
                </a:cubicBezTo>
                <a:lnTo>
                  <a:pt x="936" y="2990"/>
                </a:lnTo>
                <a:cubicBezTo>
                  <a:pt x="731" y="2397"/>
                  <a:pt x="594" y="1826"/>
                  <a:pt x="457" y="1301"/>
                </a:cubicBezTo>
                <a:lnTo>
                  <a:pt x="457" y="1301"/>
                </a:lnTo>
                <a:cubicBezTo>
                  <a:pt x="320" y="799"/>
                  <a:pt x="160" y="343"/>
                  <a:pt x="0" y="0"/>
                </a:cubicBezTo>
                <a:lnTo>
                  <a:pt x="0" y="0"/>
                </a:lnTo>
                <a:cubicBezTo>
                  <a:pt x="92" y="228"/>
                  <a:pt x="160" y="525"/>
                  <a:pt x="228" y="845"/>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3"/>
          <p:cNvSpPr/>
          <p:nvPr/>
        </p:nvSpPr>
        <p:spPr>
          <a:xfrm>
            <a:off x="7834170" y="4385355"/>
            <a:ext cx="89172" cy="615446"/>
          </a:xfrm>
          <a:custGeom>
            <a:avLst/>
            <a:gdLst/>
            <a:ahLst/>
            <a:cxnLst/>
            <a:rect l="l" t="t" r="r" b="b"/>
            <a:pathLst>
              <a:path w="2626" h="18124" extrusionOk="0">
                <a:moveTo>
                  <a:pt x="799" y="1096"/>
                </a:moveTo>
                <a:cubicBezTo>
                  <a:pt x="594" y="1689"/>
                  <a:pt x="411" y="2442"/>
                  <a:pt x="434" y="3264"/>
                </a:cubicBezTo>
                <a:lnTo>
                  <a:pt x="434" y="3264"/>
                </a:lnTo>
                <a:cubicBezTo>
                  <a:pt x="434" y="3698"/>
                  <a:pt x="502" y="4086"/>
                  <a:pt x="594" y="4428"/>
                </a:cubicBezTo>
                <a:lnTo>
                  <a:pt x="594" y="4428"/>
                </a:lnTo>
                <a:cubicBezTo>
                  <a:pt x="662" y="4771"/>
                  <a:pt x="731" y="5045"/>
                  <a:pt x="753" y="5341"/>
                </a:cubicBezTo>
                <a:lnTo>
                  <a:pt x="753" y="5341"/>
                </a:lnTo>
                <a:cubicBezTo>
                  <a:pt x="799" y="5912"/>
                  <a:pt x="731" y="6574"/>
                  <a:pt x="685" y="7213"/>
                </a:cubicBezTo>
                <a:lnTo>
                  <a:pt x="685" y="7213"/>
                </a:lnTo>
                <a:cubicBezTo>
                  <a:pt x="639" y="7852"/>
                  <a:pt x="616" y="8423"/>
                  <a:pt x="548" y="8902"/>
                </a:cubicBezTo>
                <a:lnTo>
                  <a:pt x="548" y="8902"/>
                </a:lnTo>
                <a:cubicBezTo>
                  <a:pt x="411" y="10020"/>
                  <a:pt x="274" y="10819"/>
                  <a:pt x="160" y="11527"/>
                </a:cubicBezTo>
                <a:lnTo>
                  <a:pt x="160" y="11527"/>
                </a:lnTo>
                <a:cubicBezTo>
                  <a:pt x="69" y="12212"/>
                  <a:pt x="0" y="12760"/>
                  <a:pt x="91" y="13376"/>
                </a:cubicBezTo>
                <a:lnTo>
                  <a:pt x="91" y="13376"/>
                </a:lnTo>
                <a:cubicBezTo>
                  <a:pt x="183" y="13992"/>
                  <a:pt x="457" y="14996"/>
                  <a:pt x="799" y="15932"/>
                </a:cubicBezTo>
                <a:lnTo>
                  <a:pt x="799" y="15932"/>
                </a:lnTo>
                <a:cubicBezTo>
                  <a:pt x="1141" y="16868"/>
                  <a:pt x="1552" y="17735"/>
                  <a:pt x="1758" y="18123"/>
                </a:cubicBezTo>
                <a:lnTo>
                  <a:pt x="1758" y="18123"/>
                </a:lnTo>
                <a:lnTo>
                  <a:pt x="2625" y="17941"/>
                </a:lnTo>
                <a:cubicBezTo>
                  <a:pt x="2602" y="16526"/>
                  <a:pt x="2397" y="15065"/>
                  <a:pt x="2237" y="13764"/>
                </a:cubicBezTo>
                <a:lnTo>
                  <a:pt x="2237" y="13764"/>
                </a:lnTo>
                <a:cubicBezTo>
                  <a:pt x="2077" y="12463"/>
                  <a:pt x="1940" y="11344"/>
                  <a:pt x="1986" y="10682"/>
                </a:cubicBezTo>
                <a:lnTo>
                  <a:pt x="1986" y="10682"/>
                </a:lnTo>
                <a:cubicBezTo>
                  <a:pt x="2009" y="10043"/>
                  <a:pt x="1963" y="8902"/>
                  <a:pt x="1940" y="7715"/>
                </a:cubicBezTo>
                <a:lnTo>
                  <a:pt x="1940" y="7715"/>
                </a:lnTo>
                <a:cubicBezTo>
                  <a:pt x="1940" y="7418"/>
                  <a:pt x="1940" y="7122"/>
                  <a:pt x="1917" y="6825"/>
                </a:cubicBezTo>
                <a:lnTo>
                  <a:pt x="1917" y="6825"/>
                </a:lnTo>
                <a:cubicBezTo>
                  <a:pt x="1917" y="6528"/>
                  <a:pt x="1917" y="6231"/>
                  <a:pt x="1917" y="5935"/>
                </a:cubicBezTo>
                <a:lnTo>
                  <a:pt x="1917" y="5935"/>
                </a:lnTo>
                <a:cubicBezTo>
                  <a:pt x="1895" y="5638"/>
                  <a:pt x="1849" y="5364"/>
                  <a:pt x="1803" y="5090"/>
                </a:cubicBezTo>
                <a:lnTo>
                  <a:pt x="1803" y="5090"/>
                </a:lnTo>
                <a:cubicBezTo>
                  <a:pt x="1758" y="4839"/>
                  <a:pt x="1689" y="4588"/>
                  <a:pt x="1621" y="4405"/>
                </a:cubicBezTo>
                <a:lnTo>
                  <a:pt x="1621" y="4405"/>
                </a:lnTo>
                <a:cubicBezTo>
                  <a:pt x="1484" y="3995"/>
                  <a:pt x="1324" y="3629"/>
                  <a:pt x="1233" y="3241"/>
                </a:cubicBezTo>
                <a:lnTo>
                  <a:pt x="1233" y="3241"/>
                </a:lnTo>
                <a:cubicBezTo>
                  <a:pt x="1119" y="2831"/>
                  <a:pt x="1050" y="2442"/>
                  <a:pt x="1027" y="2032"/>
                </a:cubicBezTo>
                <a:lnTo>
                  <a:pt x="1027" y="2032"/>
                </a:lnTo>
                <a:cubicBezTo>
                  <a:pt x="982" y="1256"/>
                  <a:pt x="1050" y="548"/>
                  <a:pt x="1256" y="0"/>
                </a:cubicBezTo>
                <a:lnTo>
                  <a:pt x="1256" y="0"/>
                </a:lnTo>
                <a:cubicBezTo>
                  <a:pt x="1096" y="297"/>
                  <a:pt x="936" y="662"/>
                  <a:pt x="799" y="109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3"/>
          <p:cNvSpPr/>
          <p:nvPr/>
        </p:nvSpPr>
        <p:spPr>
          <a:xfrm>
            <a:off x="7834170" y="4422538"/>
            <a:ext cx="78306" cy="578262"/>
          </a:xfrm>
          <a:custGeom>
            <a:avLst/>
            <a:gdLst/>
            <a:ahLst/>
            <a:cxnLst/>
            <a:rect l="l" t="t" r="r" b="b"/>
            <a:pathLst>
              <a:path w="2306" h="17029" extrusionOk="0">
                <a:moveTo>
                  <a:pt x="434" y="2169"/>
                </a:moveTo>
                <a:cubicBezTo>
                  <a:pt x="434" y="2603"/>
                  <a:pt x="502" y="2991"/>
                  <a:pt x="594" y="3333"/>
                </a:cubicBezTo>
                <a:lnTo>
                  <a:pt x="594" y="3333"/>
                </a:lnTo>
                <a:cubicBezTo>
                  <a:pt x="662" y="3676"/>
                  <a:pt x="731" y="3950"/>
                  <a:pt x="753" y="4246"/>
                </a:cubicBezTo>
                <a:lnTo>
                  <a:pt x="753" y="4246"/>
                </a:lnTo>
                <a:cubicBezTo>
                  <a:pt x="799" y="4817"/>
                  <a:pt x="731" y="5479"/>
                  <a:pt x="685" y="6118"/>
                </a:cubicBezTo>
                <a:lnTo>
                  <a:pt x="685" y="6118"/>
                </a:lnTo>
                <a:cubicBezTo>
                  <a:pt x="639" y="6757"/>
                  <a:pt x="616" y="7328"/>
                  <a:pt x="548" y="7807"/>
                </a:cubicBezTo>
                <a:lnTo>
                  <a:pt x="548" y="7807"/>
                </a:lnTo>
                <a:cubicBezTo>
                  <a:pt x="411" y="8925"/>
                  <a:pt x="274" y="9724"/>
                  <a:pt x="160" y="10432"/>
                </a:cubicBezTo>
                <a:lnTo>
                  <a:pt x="160" y="10432"/>
                </a:lnTo>
                <a:cubicBezTo>
                  <a:pt x="69" y="11117"/>
                  <a:pt x="0" y="11665"/>
                  <a:pt x="91" y="12281"/>
                </a:cubicBezTo>
                <a:lnTo>
                  <a:pt x="91" y="12281"/>
                </a:lnTo>
                <a:cubicBezTo>
                  <a:pt x="183" y="12897"/>
                  <a:pt x="457" y="13901"/>
                  <a:pt x="799" y="14837"/>
                </a:cubicBezTo>
                <a:lnTo>
                  <a:pt x="799" y="14837"/>
                </a:lnTo>
                <a:cubicBezTo>
                  <a:pt x="1141" y="15773"/>
                  <a:pt x="1552" y="16640"/>
                  <a:pt x="1758" y="17028"/>
                </a:cubicBezTo>
                <a:lnTo>
                  <a:pt x="1758" y="17028"/>
                </a:lnTo>
                <a:lnTo>
                  <a:pt x="2305" y="16914"/>
                </a:lnTo>
                <a:cubicBezTo>
                  <a:pt x="2191" y="16412"/>
                  <a:pt x="1826" y="15476"/>
                  <a:pt x="1507" y="14472"/>
                </a:cubicBezTo>
                <a:lnTo>
                  <a:pt x="1507" y="14472"/>
                </a:lnTo>
                <a:cubicBezTo>
                  <a:pt x="1210" y="13468"/>
                  <a:pt x="936" y="12418"/>
                  <a:pt x="890" y="11756"/>
                </a:cubicBezTo>
                <a:lnTo>
                  <a:pt x="890" y="11756"/>
                </a:lnTo>
                <a:cubicBezTo>
                  <a:pt x="845" y="11071"/>
                  <a:pt x="936" y="10227"/>
                  <a:pt x="1050" y="9245"/>
                </a:cubicBezTo>
                <a:lnTo>
                  <a:pt x="1050" y="9245"/>
                </a:lnTo>
                <a:cubicBezTo>
                  <a:pt x="1141" y="8286"/>
                  <a:pt x="1301" y="7214"/>
                  <a:pt x="1347" y="6049"/>
                </a:cubicBezTo>
                <a:lnTo>
                  <a:pt x="1347" y="6049"/>
                </a:lnTo>
                <a:cubicBezTo>
                  <a:pt x="1370" y="5570"/>
                  <a:pt x="1392" y="5091"/>
                  <a:pt x="1324" y="4589"/>
                </a:cubicBezTo>
                <a:lnTo>
                  <a:pt x="1324" y="4589"/>
                </a:lnTo>
                <a:cubicBezTo>
                  <a:pt x="1256" y="4109"/>
                  <a:pt x="1096" y="3676"/>
                  <a:pt x="913" y="3196"/>
                </a:cubicBezTo>
                <a:lnTo>
                  <a:pt x="913" y="3196"/>
                </a:lnTo>
                <a:cubicBezTo>
                  <a:pt x="822" y="2945"/>
                  <a:pt x="753" y="2694"/>
                  <a:pt x="685" y="2420"/>
                </a:cubicBezTo>
                <a:lnTo>
                  <a:pt x="685" y="2420"/>
                </a:lnTo>
                <a:cubicBezTo>
                  <a:pt x="639" y="2124"/>
                  <a:pt x="594" y="1827"/>
                  <a:pt x="594" y="1553"/>
                </a:cubicBezTo>
                <a:lnTo>
                  <a:pt x="594" y="1553"/>
                </a:lnTo>
                <a:cubicBezTo>
                  <a:pt x="594" y="982"/>
                  <a:pt x="662" y="457"/>
                  <a:pt x="799" y="1"/>
                </a:cubicBezTo>
                <a:lnTo>
                  <a:pt x="799" y="1"/>
                </a:lnTo>
                <a:cubicBezTo>
                  <a:pt x="594" y="594"/>
                  <a:pt x="411" y="1347"/>
                  <a:pt x="434" y="216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3"/>
          <p:cNvSpPr/>
          <p:nvPr/>
        </p:nvSpPr>
        <p:spPr>
          <a:xfrm>
            <a:off x="7655898" y="4958645"/>
            <a:ext cx="1362647" cy="362360"/>
          </a:xfrm>
          <a:custGeom>
            <a:avLst/>
            <a:gdLst/>
            <a:ahLst/>
            <a:cxnLst/>
            <a:rect l="l" t="t" r="r" b="b"/>
            <a:pathLst>
              <a:path w="40128" h="10671" extrusionOk="0">
                <a:moveTo>
                  <a:pt x="27946" y="0"/>
                </a:moveTo>
                <a:cubicBezTo>
                  <a:pt x="27217" y="0"/>
                  <a:pt x="26481" y="49"/>
                  <a:pt x="25724" y="190"/>
                </a:cubicBezTo>
                <a:cubicBezTo>
                  <a:pt x="22917" y="715"/>
                  <a:pt x="16480" y="2587"/>
                  <a:pt x="14038" y="3226"/>
                </a:cubicBezTo>
                <a:cubicBezTo>
                  <a:pt x="11573" y="3843"/>
                  <a:pt x="1644" y="5942"/>
                  <a:pt x="1644" y="5942"/>
                </a:cubicBezTo>
                <a:cubicBezTo>
                  <a:pt x="708" y="7426"/>
                  <a:pt x="0" y="7632"/>
                  <a:pt x="685" y="8590"/>
                </a:cubicBezTo>
                <a:cubicBezTo>
                  <a:pt x="1370" y="9549"/>
                  <a:pt x="2192" y="10188"/>
                  <a:pt x="4018" y="10530"/>
                </a:cubicBezTo>
                <a:cubicBezTo>
                  <a:pt x="4526" y="10620"/>
                  <a:pt x="5512" y="10671"/>
                  <a:pt x="6781" y="10671"/>
                </a:cubicBezTo>
                <a:cubicBezTo>
                  <a:pt x="10012" y="10671"/>
                  <a:pt x="15075" y="10345"/>
                  <a:pt x="18763" y="9526"/>
                </a:cubicBezTo>
                <a:cubicBezTo>
                  <a:pt x="23725" y="8423"/>
                  <a:pt x="22848" y="7491"/>
                  <a:pt x="26551" y="7491"/>
                </a:cubicBezTo>
                <a:cubicBezTo>
                  <a:pt x="26681" y="7491"/>
                  <a:pt x="26816" y="7492"/>
                  <a:pt x="26957" y="7495"/>
                </a:cubicBezTo>
                <a:cubicBezTo>
                  <a:pt x="29589" y="7552"/>
                  <a:pt x="30339" y="7788"/>
                  <a:pt x="31211" y="7788"/>
                </a:cubicBezTo>
                <a:cubicBezTo>
                  <a:pt x="31731" y="7788"/>
                  <a:pt x="32294" y="7704"/>
                  <a:pt x="33325" y="7449"/>
                </a:cubicBezTo>
                <a:cubicBezTo>
                  <a:pt x="36110" y="6741"/>
                  <a:pt x="37548" y="5897"/>
                  <a:pt x="37936" y="5098"/>
                </a:cubicBezTo>
                <a:cubicBezTo>
                  <a:pt x="38347" y="4299"/>
                  <a:pt x="40127" y="4413"/>
                  <a:pt x="38689" y="2473"/>
                </a:cubicBezTo>
                <a:cubicBezTo>
                  <a:pt x="37423" y="812"/>
                  <a:pt x="37152" y="144"/>
                  <a:pt x="35126" y="144"/>
                </a:cubicBezTo>
                <a:cubicBezTo>
                  <a:pt x="34814" y="144"/>
                  <a:pt x="34461" y="160"/>
                  <a:pt x="34056" y="190"/>
                </a:cubicBezTo>
                <a:cubicBezTo>
                  <a:pt x="33639" y="222"/>
                  <a:pt x="33232" y="235"/>
                  <a:pt x="32832" y="235"/>
                </a:cubicBezTo>
                <a:cubicBezTo>
                  <a:pt x="31122" y="235"/>
                  <a:pt x="29548" y="0"/>
                  <a:pt x="27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6" name="Google Shape;3046;p23"/>
          <p:cNvGrpSpPr/>
          <p:nvPr/>
        </p:nvGrpSpPr>
        <p:grpSpPr>
          <a:xfrm>
            <a:off x="7591551" y="4706211"/>
            <a:ext cx="1234763" cy="598393"/>
            <a:chOff x="7591551" y="4706211"/>
            <a:chExt cx="1234763" cy="598393"/>
          </a:xfrm>
        </p:grpSpPr>
        <p:sp>
          <p:nvSpPr>
            <p:cNvPr id="3047" name="Google Shape;3047;p23"/>
            <p:cNvSpPr/>
            <p:nvPr/>
          </p:nvSpPr>
          <p:spPr>
            <a:xfrm>
              <a:off x="7591551" y="4927133"/>
              <a:ext cx="1193674" cy="377472"/>
            </a:xfrm>
            <a:custGeom>
              <a:avLst/>
              <a:gdLst/>
              <a:ahLst/>
              <a:cxnLst/>
              <a:rect l="l" t="t" r="r" b="b"/>
              <a:pathLst>
                <a:path w="35152" h="11116" extrusionOk="0">
                  <a:moveTo>
                    <a:pt x="1" y="7281"/>
                  </a:moveTo>
                  <a:cubicBezTo>
                    <a:pt x="1827" y="9107"/>
                    <a:pt x="3562" y="8331"/>
                    <a:pt x="4429" y="9290"/>
                  </a:cubicBezTo>
                  <a:cubicBezTo>
                    <a:pt x="5273" y="10226"/>
                    <a:pt x="5410" y="10568"/>
                    <a:pt x="6871" y="10751"/>
                  </a:cubicBezTo>
                  <a:cubicBezTo>
                    <a:pt x="8355" y="10933"/>
                    <a:pt x="10181" y="11116"/>
                    <a:pt x="11117" y="11116"/>
                  </a:cubicBezTo>
                  <a:cubicBezTo>
                    <a:pt x="12053" y="11116"/>
                    <a:pt x="14107" y="9815"/>
                    <a:pt x="16458" y="9450"/>
                  </a:cubicBezTo>
                  <a:cubicBezTo>
                    <a:pt x="18832" y="9107"/>
                    <a:pt x="19494" y="7989"/>
                    <a:pt x="21982" y="7806"/>
                  </a:cubicBezTo>
                  <a:cubicBezTo>
                    <a:pt x="24492" y="7624"/>
                    <a:pt x="26364" y="7943"/>
                    <a:pt x="27574" y="6962"/>
                  </a:cubicBezTo>
                  <a:cubicBezTo>
                    <a:pt x="28761" y="5980"/>
                    <a:pt x="29354" y="4725"/>
                    <a:pt x="30062" y="4337"/>
                  </a:cubicBezTo>
                  <a:cubicBezTo>
                    <a:pt x="30769" y="3926"/>
                    <a:pt x="30724" y="4109"/>
                    <a:pt x="32025" y="3424"/>
                  </a:cubicBezTo>
                  <a:cubicBezTo>
                    <a:pt x="33326" y="2762"/>
                    <a:pt x="34787" y="1940"/>
                    <a:pt x="35152"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3"/>
            <p:cNvSpPr/>
            <p:nvPr/>
          </p:nvSpPr>
          <p:spPr>
            <a:xfrm>
              <a:off x="7591551" y="4706211"/>
              <a:ext cx="1234763" cy="514694"/>
            </a:xfrm>
            <a:custGeom>
              <a:avLst/>
              <a:gdLst/>
              <a:ahLst/>
              <a:cxnLst/>
              <a:rect l="l" t="t" r="r" b="b"/>
              <a:pathLst>
                <a:path w="36362" h="15157" extrusionOk="0">
                  <a:moveTo>
                    <a:pt x="12988" y="138"/>
                  </a:moveTo>
                  <a:cubicBezTo>
                    <a:pt x="9359" y="2055"/>
                    <a:pt x="6689" y="4543"/>
                    <a:pt x="6506" y="4840"/>
                  </a:cubicBezTo>
                  <a:cubicBezTo>
                    <a:pt x="6460" y="5707"/>
                    <a:pt x="6050" y="7990"/>
                    <a:pt x="5342" y="8446"/>
                  </a:cubicBezTo>
                  <a:cubicBezTo>
                    <a:pt x="4634" y="8880"/>
                    <a:pt x="2466" y="10249"/>
                    <a:pt x="1758" y="10843"/>
                  </a:cubicBezTo>
                  <a:cubicBezTo>
                    <a:pt x="1051" y="11436"/>
                    <a:pt x="229" y="12760"/>
                    <a:pt x="1" y="13787"/>
                  </a:cubicBezTo>
                  <a:cubicBezTo>
                    <a:pt x="663" y="14746"/>
                    <a:pt x="5114" y="14221"/>
                    <a:pt x="7008" y="14700"/>
                  </a:cubicBezTo>
                  <a:cubicBezTo>
                    <a:pt x="8903" y="15157"/>
                    <a:pt x="11413" y="14586"/>
                    <a:pt x="12441" y="14518"/>
                  </a:cubicBezTo>
                  <a:cubicBezTo>
                    <a:pt x="13491" y="14426"/>
                    <a:pt x="14312" y="11938"/>
                    <a:pt x="14860" y="11687"/>
                  </a:cubicBezTo>
                  <a:cubicBezTo>
                    <a:pt x="15385" y="11413"/>
                    <a:pt x="16640" y="11733"/>
                    <a:pt x="19608" y="10911"/>
                  </a:cubicBezTo>
                  <a:cubicBezTo>
                    <a:pt x="22598" y="10067"/>
                    <a:pt x="25565" y="9930"/>
                    <a:pt x="26592" y="9519"/>
                  </a:cubicBezTo>
                  <a:cubicBezTo>
                    <a:pt x="27642" y="9085"/>
                    <a:pt x="32961" y="8652"/>
                    <a:pt x="35152" y="6506"/>
                  </a:cubicBezTo>
                  <a:cubicBezTo>
                    <a:pt x="35426" y="4543"/>
                    <a:pt x="36362" y="1781"/>
                    <a:pt x="35768" y="891"/>
                  </a:cubicBezTo>
                  <a:cubicBezTo>
                    <a:pt x="35197" y="1"/>
                    <a:pt x="28144" y="754"/>
                    <a:pt x="24812" y="1028"/>
                  </a:cubicBezTo>
                  <a:cubicBezTo>
                    <a:pt x="21457" y="1279"/>
                    <a:pt x="14495" y="526"/>
                    <a:pt x="12988" y="138"/>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3"/>
            <p:cNvSpPr/>
            <p:nvPr/>
          </p:nvSpPr>
          <p:spPr>
            <a:xfrm>
              <a:off x="7772913" y="4786043"/>
              <a:ext cx="1016959" cy="342631"/>
            </a:xfrm>
            <a:custGeom>
              <a:avLst/>
              <a:gdLst/>
              <a:ahLst/>
              <a:cxnLst/>
              <a:rect l="l" t="t" r="r" b="b"/>
              <a:pathLst>
                <a:path w="29948" h="10090" extrusionOk="0">
                  <a:moveTo>
                    <a:pt x="1165" y="2489"/>
                  </a:moveTo>
                  <a:cubicBezTo>
                    <a:pt x="3311" y="3174"/>
                    <a:pt x="8880" y="1096"/>
                    <a:pt x="11117" y="1964"/>
                  </a:cubicBezTo>
                  <a:cubicBezTo>
                    <a:pt x="13354" y="2808"/>
                    <a:pt x="14769" y="3219"/>
                    <a:pt x="15796" y="3881"/>
                  </a:cubicBezTo>
                  <a:cubicBezTo>
                    <a:pt x="16823" y="4566"/>
                    <a:pt x="20042" y="777"/>
                    <a:pt x="21685" y="549"/>
                  </a:cubicBezTo>
                  <a:cubicBezTo>
                    <a:pt x="23351" y="320"/>
                    <a:pt x="26592" y="1"/>
                    <a:pt x="27186" y="1"/>
                  </a:cubicBezTo>
                  <a:cubicBezTo>
                    <a:pt x="27757" y="1"/>
                    <a:pt x="27757" y="1576"/>
                    <a:pt x="27939" y="2375"/>
                  </a:cubicBezTo>
                  <a:cubicBezTo>
                    <a:pt x="28122" y="3174"/>
                    <a:pt x="29948" y="3219"/>
                    <a:pt x="29879" y="3699"/>
                  </a:cubicBezTo>
                  <a:cubicBezTo>
                    <a:pt x="29811" y="4155"/>
                    <a:pt x="29651" y="4612"/>
                    <a:pt x="28350" y="5159"/>
                  </a:cubicBezTo>
                  <a:cubicBezTo>
                    <a:pt x="27072" y="5707"/>
                    <a:pt x="24652" y="6529"/>
                    <a:pt x="21251" y="7168"/>
                  </a:cubicBezTo>
                  <a:cubicBezTo>
                    <a:pt x="17873" y="7807"/>
                    <a:pt x="12874" y="8971"/>
                    <a:pt x="11802" y="9062"/>
                  </a:cubicBezTo>
                  <a:cubicBezTo>
                    <a:pt x="10729" y="9177"/>
                    <a:pt x="10181" y="10090"/>
                    <a:pt x="9154" y="9291"/>
                  </a:cubicBezTo>
                  <a:cubicBezTo>
                    <a:pt x="8127" y="8492"/>
                    <a:pt x="5730" y="7191"/>
                    <a:pt x="4931" y="6963"/>
                  </a:cubicBezTo>
                  <a:cubicBezTo>
                    <a:pt x="4109" y="6734"/>
                    <a:pt x="3379" y="4954"/>
                    <a:pt x="1895" y="5273"/>
                  </a:cubicBezTo>
                  <a:cubicBezTo>
                    <a:pt x="389" y="5616"/>
                    <a:pt x="1" y="6095"/>
                    <a:pt x="1" y="6095"/>
                  </a:cubicBezTo>
                  <a:cubicBezTo>
                    <a:pt x="1" y="6095"/>
                    <a:pt x="457" y="3196"/>
                    <a:pt x="1165" y="248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0" name="Google Shape;3050;p23"/>
          <p:cNvSpPr/>
          <p:nvPr/>
        </p:nvSpPr>
        <p:spPr>
          <a:xfrm>
            <a:off x="7604726" y="4955011"/>
            <a:ext cx="1148714" cy="258926"/>
          </a:xfrm>
          <a:custGeom>
            <a:avLst/>
            <a:gdLst/>
            <a:ahLst/>
            <a:cxnLst/>
            <a:rect l="l" t="t" r="r" b="b"/>
            <a:pathLst>
              <a:path w="33828" h="7625" extrusionOk="0">
                <a:moveTo>
                  <a:pt x="69" y="6689"/>
                </a:moveTo>
                <a:cubicBezTo>
                  <a:pt x="412" y="6825"/>
                  <a:pt x="777" y="6848"/>
                  <a:pt x="1142" y="6871"/>
                </a:cubicBezTo>
                <a:cubicBezTo>
                  <a:pt x="1507" y="6894"/>
                  <a:pt x="1873" y="6940"/>
                  <a:pt x="2238" y="6985"/>
                </a:cubicBezTo>
                <a:lnTo>
                  <a:pt x="4452" y="7168"/>
                </a:lnTo>
                <a:cubicBezTo>
                  <a:pt x="4817" y="7191"/>
                  <a:pt x="5182" y="7168"/>
                  <a:pt x="5570" y="7145"/>
                </a:cubicBezTo>
                <a:cubicBezTo>
                  <a:pt x="5981" y="7168"/>
                  <a:pt x="6301" y="7350"/>
                  <a:pt x="6666" y="7373"/>
                </a:cubicBezTo>
                <a:cubicBezTo>
                  <a:pt x="7396" y="7465"/>
                  <a:pt x="8127" y="7350"/>
                  <a:pt x="8880" y="7350"/>
                </a:cubicBezTo>
                <a:cubicBezTo>
                  <a:pt x="9268" y="7350"/>
                  <a:pt x="9633" y="7373"/>
                  <a:pt x="9998" y="7350"/>
                </a:cubicBezTo>
                <a:cubicBezTo>
                  <a:pt x="10181" y="7328"/>
                  <a:pt x="10364" y="7305"/>
                  <a:pt x="10523" y="7282"/>
                </a:cubicBezTo>
                <a:cubicBezTo>
                  <a:pt x="10706" y="7259"/>
                  <a:pt x="10866" y="7236"/>
                  <a:pt x="11025" y="7168"/>
                </a:cubicBezTo>
                <a:cubicBezTo>
                  <a:pt x="11185" y="7099"/>
                  <a:pt x="11345" y="7008"/>
                  <a:pt x="11528" y="6940"/>
                </a:cubicBezTo>
                <a:cubicBezTo>
                  <a:pt x="11733" y="6871"/>
                  <a:pt x="11893" y="6825"/>
                  <a:pt x="12075" y="6780"/>
                </a:cubicBezTo>
                <a:cubicBezTo>
                  <a:pt x="12441" y="6689"/>
                  <a:pt x="12783" y="6574"/>
                  <a:pt x="13080" y="6346"/>
                </a:cubicBezTo>
                <a:cubicBezTo>
                  <a:pt x="13376" y="6141"/>
                  <a:pt x="13628" y="5867"/>
                  <a:pt x="13856" y="5570"/>
                </a:cubicBezTo>
                <a:cubicBezTo>
                  <a:pt x="13970" y="5433"/>
                  <a:pt x="14061" y="5273"/>
                  <a:pt x="14130" y="5114"/>
                </a:cubicBezTo>
                <a:cubicBezTo>
                  <a:pt x="14198" y="4954"/>
                  <a:pt x="14198" y="4726"/>
                  <a:pt x="14404" y="4611"/>
                </a:cubicBezTo>
                <a:cubicBezTo>
                  <a:pt x="14563" y="4520"/>
                  <a:pt x="14769" y="4497"/>
                  <a:pt x="14951" y="4497"/>
                </a:cubicBezTo>
                <a:cubicBezTo>
                  <a:pt x="15134" y="4474"/>
                  <a:pt x="15317" y="4452"/>
                  <a:pt x="15499" y="4406"/>
                </a:cubicBezTo>
                <a:cubicBezTo>
                  <a:pt x="15842" y="4292"/>
                  <a:pt x="16184" y="4155"/>
                  <a:pt x="16549" y="4064"/>
                </a:cubicBezTo>
                <a:cubicBezTo>
                  <a:pt x="17280" y="3904"/>
                  <a:pt x="18033" y="3835"/>
                  <a:pt x="18740" y="3698"/>
                </a:cubicBezTo>
                <a:cubicBezTo>
                  <a:pt x="19128" y="3630"/>
                  <a:pt x="19471" y="3516"/>
                  <a:pt x="19813" y="3425"/>
                </a:cubicBezTo>
                <a:cubicBezTo>
                  <a:pt x="20178" y="3333"/>
                  <a:pt x="20544" y="3242"/>
                  <a:pt x="20909" y="3173"/>
                </a:cubicBezTo>
                <a:cubicBezTo>
                  <a:pt x="21091" y="3128"/>
                  <a:pt x="21274" y="3082"/>
                  <a:pt x="21479" y="3082"/>
                </a:cubicBezTo>
                <a:cubicBezTo>
                  <a:pt x="21662" y="3059"/>
                  <a:pt x="21845" y="3082"/>
                  <a:pt x="22004" y="3037"/>
                </a:cubicBezTo>
                <a:cubicBezTo>
                  <a:pt x="22096" y="3037"/>
                  <a:pt x="22164" y="3014"/>
                  <a:pt x="22233" y="2968"/>
                </a:cubicBezTo>
                <a:cubicBezTo>
                  <a:pt x="22301" y="2922"/>
                  <a:pt x="22392" y="2854"/>
                  <a:pt x="22461" y="2831"/>
                </a:cubicBezTo>
                <a:cubicBezTo>
                  <a:pt x="22644" y="2717"/>
                  <a:pt x="22826" y="2648"/>
                  <a:pt x="23009" y="2603"/>
                </a:cubicBezTo>
                <a:cubicBezTo>
                  <a:pt x="23374" y="2466"/>
                  <a:pt x="23739" y="2420"/>
                  <a:pt x="24127" y="2375"/>
                </a:cubicBezTo>
                <a:cubicBezTo>
                  <a:pt x="24492" y="2329"/>
                  <a:pt x="24880" y="2352"/>
                  <a:pt x="25223" y="2260"/>
                </a:cubicBezTo>
                <a:cubicBezTo>
                  <a:pt x="26661" y="1941"/>
                  <a:pt x="28099" y="1621"/>
                  <a:pt x="29560" y="1302"/>
                </a:cubicBezTo>
                <a:cubicBezTo>
                  <a:pt x="30290" y="1165"/>
                  <a:pt x="31020" y="1028"/>
                  <a:pt x="31728" y="845"/>
                </a:cubicBezTo>
                <a:cubicBezTo>
                  <a:pt x="32436" y="640"/>
                  <a:pt x="33075" y="252"/>
                  <a:pt x="33782" y="1"/>
                </a:cubicBezTo>
                <a:lnTo>
                  <a:pt x="33828" y="92"/>
                </a:lnTo>
                <a:cubicBezTo>
                  <a:pt x="33120" y="343"/>
                  <a:pt x="32481" y="754"/>
                  <a:pt x="31751" y="937"/>
                </a:cubicBezTo>
                <a:cubicBezTo>
                  <a:pt x="31043" y="1119"/>
                  <a:pt x="30313" y="1256"/>
                  <a:pt x="29582" y="1416"/>
                </a:cubicBezTo>
                <a:cubicBezTo>
                  <a:pt x="28144" y="1781"/>
                  <a:pt x="26706" y="2146"/>
                  <a:pt x="25268" y="2512"/>
                </a:cubicBezTo>
                <a:cubicBezTo>
                  <a:pt x="24880" y="2603"/>
                  <a:pt x="24515" y="2603"/>
                  <a:pt x="24150" y="2648"/>
                </a:cubicBezTo>
                <a:cubicBezTo>
                  <a:pt x="23785" y="2694"/>
                  <a:pt x="23442" y="2763"/>
                  <a:pt x="23100" y="2877"/>
                </a:cubicBezTo>
                <a:cubicBezTo>
                  <a:pt x="22917" y="2922"/>
                  <a:pt x="22758" y="2991"/>
                  <a:pt x="22598" y="3082"/>
                </a:cubicBezTo>
                <a:cubicBezTo>
                  <a:pt x="22529" y="3128"/>
                  <a:pt x="22461" y="3173"/>
                  <a:pt x="22370" y="3219"/>
                </a:cubicBezTo>
                <a:cubicBezTo>
                  <a:pt x="22278" y="3288"/>
                  <a:pt x="22164" y="3310"/>
                  <a:pt x="22073" y="3333"/>
                </a:cubicBezTo>
                <a:cubicBezTo>
                  <a:pt x="21867" y="3356"/>
                  <a:pt x="21662" y="3356"/>
                  <a:pt x="21502" y="3356"/>
                </a:cubicBezTo>
                <a:cubicBezTo>
                  <a:pt x="21320" y="3356"/>
                  <a:pt x="21137" y="3402"/>
                  <a:pt x="20954" y="3447"/>
                </a:cubicBezTo>
                <a:cubicBezTo>
                  <a:pt x="20589" y="3516"/>
                  <a:pt x="20247" y="3584"/>
                  <a:pt x="19882" y="3653"/>
                </a:cubicBezTo>
                <a:cubicBezTo>
                  <a:pt x="19516" y="3698"/>
                  <a:pt x="19128" y="3790"/>
                  <a:pt x="18763" y="3813"/>
                </a:cubicBezTo>
                <a:cubicBezTo>
                  <a:pt x="18033" y="3904"/>
                  <a:pt x="17280" y="3950"/>
                  <a:pt x="16572" y="4132"/>
                </a:cubicBezTo>
                <a:cubicBezTo>
                  <a:pt x="16207" y="4201"/>
                  <a:pt x="15864" y="4360"/>
                  <a:pt x="15499" y="4452"/>
                </a:cubicBezTo>
                <a:cubicBezTo>
                  <a:pt x="15157" y="4589"/>
                  <a:pt x="14746" y="4497"/>
                  <a:pt x="14426" y="4657"/>
                </a:cubicBezTo>
                <a:cubicBezTo>
                  <a:pt x="14267" y="4748"/>
                  <a:pt x="14267" y="4954"/>
                  <a:pt x="14198" y="5136"/>
                </a:cubicBezTo>
                <a:cubicBezTo>
                  <a:pt x="14107" y="5296"/>
                  <a:pt x="14016" y="5456"/>
                  <a:pt x="13901" y="5616"/>
                </a:cubicBezTo>
                <a:cubicBezTo>
                  <a:pt x="13673" y="5912"/>
                  <a:pt x="13422" y="6164"/>
                  <a:pt x="13125" y="6415"/>
                </a:cubicBezTo>
                <a:cubicBezTo>
                  <a:pt x="12829" y="6643"/>
                  <a:pt x="12509" y="6848"/>
                  <a:pt x="12144" y="6985"/>
                </a:cubicBezTo>
                <a:lnTo>
                  <a:pt x="11619" y="7168"/>
                </a:lnTo>
                <a:cubicBezTo>
                  <a:pt x="11482" y="7236"/>
                  <a:pt x="11322" y="7328"/>
                  <a:pt x="11140" y="7419"/>
                </a:cubicBezTo>
                <a:cubicBezTo>
                  <a:pt x="10774" y="7602"/>
                  <a:pt x="10364" y="7624"/>
                  <a:pt x="9998" y="7602"/>
                </a:cubicBezTo>
                <a:cubicBezTo>
                  <a:pt x="9610" y="7602"/>
                  <a:pt x="9245" y="7579"/>
                  <a:pt x="8880" y="7556"/>
                </a:cubicBezTo>
                <a:cubicBezTo>
                  <a:pt x="8149" y="7510"/>
                  <a:pt x="7396" y="7602"/>
                  <a:pt x="6643" y="7510"/>
                </a:cubicBezTo>
                <a:cubicBezTo>
                  <a:pt x="6255" y="7487"/>
                  <a:pt x="5913" y="7328"/>
                  <a:pt x="5570" y="7305"/>
                </a:cubicBezTo>
                <a:cubicBezTo>
                  <a:pt x="5205" y="7328"/>
                  <a:pt x="4840" y="7350"/>
                  <a:pt x="4452" y="7328"/>
                </a:cubicBezTo>
                <a:lnTo>
                  <a:pt x="2238" y="7145"/>
                </a:lnTo>
                <a:cubicBezTo>
                  <a:pt x="1873" y="7099"/>
                  <a:pt x="1507" y="7054"/>
                  <a:pt x="1119" y="7054"/>
                </a:cubicBezTo>
                <a:cubicBezTo>
                  <a:pt x="754" y="7031"/>
                  <a:pt x="366" y="7008"/>
                  <a:pt x="1" y="687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3"/>
          <p:cNvSpPr/>
          <p:nvPr/>
        </p:nvSpPr>
        <p:spPr>
          <a:xfrm>
            <a:off x="7816343" y="4786043"/>
            <a:ext cx="807679" cy="132570"/>
          </a:xfrm>
          <a:custGeom>
            <a:avLst/>
            <a:gdLst/>
            <a:ahLst/>
            <a:cxnLst/>
            <a:rect l="l" t="t" r="r" b="b"/>
            <a:pathLst>
              <a:path w="23785" h="3904" extrusionOk="0">
                <a:moveTo>
                  <a:pt x="0" y="2580"/>
                </a:moveTo>
                <a:cubicBezTo>
                  <a:pt x="251" y="2512"/>
                  <a:pt x="525" y="2512"/>
                  <a:pt x="799" y="2512"/>
                </a:cubicBezTo>
                <a:cubicBezTo>
                  <a:pt x="1050" y="2534"/>
                  <a:pt x="1324" y="2512"/>
                  <a:pt x="1575" y="2512"/>
                </a:cubicBezTo>
                <a:cubicBezTo>
                  <a:pt x="2100" y="2512"/>
                  <a:pt x="2625" y="2466"/>
                  <a:pt x="3150" y="2352"/>
                </a:cubicBezTo>
                <a:cubicBezTo>
                  <a:pt x="4200" y="2192"/>
                  <a:pt x="5227" y="2032"/>
                  <a:pt x="6300" y="1964"/>
                </a:cubicBezTo>
                <a:cubicBezTo>
                  <a:pt x="6574" y="1941"/>
                  <a:pt x="6825" y="1941"/>
                  <a:pt x="7076" y="1873"/>
                </a:cubicBezTo>
                <a:cubicBezTo>
                  <a:pt x="7327" y="1827"/>
                  <a:pt x="7578" y="1758"/>
                  <a:pt x="7852" y="1713"/>
                </a:cubicBezTo>
                <a:cubicBezTo>
                  <a:pt x="8400" y="1644"/>
                  <a:pt x="8948" y="1690"/>
                  <a:pt x="9450" y="1804"/>
                </a:cubicBezTo>
                <a:cubicBezTo>
                  <a:pt x="9975" y="1918"/>
                  <a:pt x="10500" y="2055"/>
                  <a:pt x="10979" y="2261"/>
                </a:cubicBezTo>
                <a:cubicBezTo>
                  <a:pt x="11481" y="2489"/>
                  <a:pt x="11961" y="2694"/>
                  <a:pt x="12440" y="2900"/>
                </a:cubicBezTo>
                <a:cubicBezTo>
                  <a:pt x="12691" y="2991"/>
                  <a:pt x="12942" y="3082"/>
                  <a:pt x="13170" y="3242"/>
                </a:cubicBezTo>
                <a:cubicBezTo>
                  <a:pt x="13399" y="3356"/>
                  <a:pt x="13604" y="3516"/>
                  <a:pt x="13855" y="3584"/>
                </a:cubicBezTo>
                <a:cubicBezTo>
                  <a:pt x="14106" y="3676"/>
                  <a:pt x="14357" y="3721"/>
                  <a:pt x="14608" y="3767"/>
                </a:cubicBezTo>
                <a:cubicBezTo>
                  <a:pt x="14882" y="3767"/>
                  <a:pt x="15156" y="3813"/>
                  <a:pt x="15362" y="3676"/>
                </a:cubicBezTo>
                <a:cubicBezTo>
                  <a:pt x="15795" y="3402"/>
                  <a:pt x="16206" y="3059"/>
                  <a:pt x="16571" y="2671"/>
                </a:cubicBezTo>
                <a:cubicBezTo>
                  <a:pt x="16937" y="2283"/>
                  <a:pt x="17302" y="1895"/>
                  <a:pt x="17713" y="1553"/>
                </a:cubicBezTo>
                <a:cubicBezTo>
                  <a:pt x="18146" y="1211"/>
                  <a:pt x="18603" y="960"/>
                  <a:pt x="19128" y="777"/>
                </a:cubicBezTo>
                <a:cubicBezTo>
                  <a:pt x="19630" y="571"/>
                  <a:pt x="20178" y="549"/>
                  <a:pt x="20703" y="503"/>
                </a:cubicBezTo>
                <a:cubicBezTo>
                  <a:pt x="20977" y="480"/>
                  <a:pt x="21228" y="457"/>
                  <a:pt x="21479" y="366"/>
                </a:cubicBezTo>
                <a:cubicBezTo>
                  <a:pt x="21707" y="275"/>
                  <a:pt x="21935" y="138"/>
                  <a:pt x="22209" y="69"/>
                </a:cubicBezTo>
                <a:cubicBezTo>
                  <a:pt x="22323" y="24"/>
                  <a:pt x="22460" y="1"/>
                  <a:pt x="22597" y="24"/>
                </a:cubicBezTo>
                <a:cubicBezTo>
                  <a:pt x="22734" y="46"/>
                  <a:pt x="22871" y="69"/>
                  <a:pt x="23008" y="92"/>
                </a:cubicBezTo>
                <a:cubicBezTo>
                  <a:pt x="23259" y="115"/>
                  <a:pt x="23510" y="92"/>
                  <a:pt x="23784" y="24"/>
                </a:cubicBezTo>
                <a:lnTo>
                  <a:pt x="23784" y="92"/>
                </a:lnTo>
                <a:cubicBezTo>
                  <a:pt x="23533" y="138"/>
                  <a:pt x="23259" y="161"/>
                  <a:pt x="22985" y="138"/>
                </a:cubicBezTo>
                <a:cubicBezTo>
                  <a:pt x="22871" y="138"/>
                  <a:pt x="22734" y="115"/>
                  <a:pt x="22597" y="92"/>
                </a:cubicBezTo>
                <a:cubicBezTo>
                  <a:pt x="22483" y="69"/>
                  <a:pt x="22346" y="92"/>
                  <a:pt x="22232" y="115"/>
                </a:cubicBezTo>
                <a:cubicBezTo>
                  <a:pt x="21981" y="206"/>
                  <a:pt x="21753" y="343"/>
                  <a:pt x="21502" y="435"/>
                </a:cubicBezTo>
                <a:cubicBezTo>
                  <a:pt x="21251" y="549"/>
                  <a:pt x="20977" y="571"/>
                  <a:pt x="20726" y="617"/>
                </a:cubicBezTo>
                <a:cubicBezTo>
                  <a:pt x="20201" y="708"/>
                  <a:pt x="19676" y="777"/>
                  <a:pt x="19219" y="1005"/>
                </a:cubicBezTo>
                <a:cubicBezTo>
                  <a:pt x="18763" y="1233"/>
                  <a:pt x="18306" y="1507"/>
                  <a:pt x="17872" y="1781"/>
                </a:cubicBezTo>
                <a:cubicBezTo>
                  <a:pt x="16982" y="2306"/>
                  <a:pt x="16320" y="3196"/>
                  <a:pt x="15407" y="3744"/>
                </a:cubicBezTo>
                <a:cubicBezTo>
                  <a:pt x="15156" y="3904"/>
                  <a:pt x="14859" y="3858"/>
                  <a:pt x="14608" y="3835"/>
                </a:cubicBezTo>
                <a:cubicBezTo>
                  <a:pt x="14334" y="3813"/>
                  <a:pt x="14083" y="3767"/>
                  <a:pt x="13832" y="3676"/>
                </a:cubicBezTo>
                <a:cubicBezTo>
                  <a:pt x="13558" y="3584"/>
                  <a:pt x="13353" y="3447"/>
                  <a:pt x="13125" y="3311"/>
                </a:cubicBezTo>
                <a:cubicBezTo>
                  <a:pt x="12896" y="3174"/>
                  <a:pt x="12645" y="3082"/>
                  <a:pt x="12417" y="2968"/>
                </a:cubicBezTo>
                <a:cubicBezTo>
                  <a:pt x="11915" y="2763"/>
                  <a:pt x="11436" y="2557"/>
                  <a:pt x="10956" y="2352"/>
                </a:cubicBezTo>
                <a:cubicBezTo>
                  <a:pt x="10477" y="2146"/>
                  <a:pt x="9952" y="2055"/>
                  <a:pt x="9427" y="2009"/>
                </a:cubicBezTo>
                <a:cubicBezTo>
                  <a:pt x="8902" y="1941"/>
                  <a:pt x="8400" y="1895"/>
                  <a:pt x="7875" y="1964"/>
                </a:cubicBezTo>
                <a:cubicBezTo>
                  <a:pt x="7624" y="1987"/>
                  <a:pt x="7373" y="2055"/>
                  <a:pt x="7122" y="2101"/>
                </a:cubicBezTo>
                <a:cubicBezTo>
                  <a:pt x="6848" y="2169"/>
                  <a:pt x="6574" y="2169"/>
                  <a:pt x="6300" y="2192"/>
                </a:cubicBezTo>
                <a:cubicBezTo>
                  <a:pt x="5798" y="2238"/>
                  <a:pt x="5273" y="2283"/>
                  <a:pt x="4748" y="2306"/>
                </a:cubicBezTo>
                <a:cubicBezTo>
                  <a:pt x="4200" y="2352"/>
                  <a:pt x="3675" y="2329"/>
                  <a:pt x="3173" y="2420"/>
                </a:cubicBezTo>
                <a:cubicBezTo>
                  <a:pt x="2648" y="2512"/>
                  <a:pt x="2123" y="2557"/>
                  <a:pt x="1575" y="2580"/>
                </a:cubicBezTo>
                <a:cubicBezTo>
                  <a:pt x="1050" y="2603"/>
                  <a:pt x="525" y="2512"/>
                  <a:pt x="23" y="2649"/>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2" name="Google Shape;3052;p23"/>
          <p:cNvGrpSpPr/>
          <p:nvPr/>
        </p:nvGrpSpPr>
        <p:grpSpPr>
          <a:xfrm>
            <a:off x="8812290" y="4214044"/>
            <a:ext cx="960380" cy="1246376"/>
            <a:chOff x="8812290" y="4214044"/>
            <a:chExt cx="960380" cy="1246376"/>
          </a:xfrm>
        </p:grpSpPr>
        <p:sp>
          <p:nvSpPr>
            <p:cNvPr id="3053" name="Google Shape;3053;p23"/>
            <p:cNvSpPr/>
            <p:nvPr/>
          </p:nvSpPr>
          <p:spPr>
            <a:xfrm>
              <a:off x="8812290" y="4214044"/>
              <a:ext cx="953391" cy="1246376"/>
            </a:xfrm>
            <a:custGeom>
              <a:avLst/>
              <a:gdLst/>
              <a:ahLst/>
              <a:cxnLst/>
              <a:rect l="l" t="t" r="r" b="b"/>
              <a:pathLst>
                <a:path w="28076" h="36704" extrusionOk="0">
                  <a:moveTo>
                    <a:pt x="27551" y="19859"/>
                  </a:moveTo>
                  <a:cubicBezTo>
                    <a:pt x="27460" y="21114"/>
                    <a:pt x="28076" y="24241"/>
                    <a:pt x="27870" y="26729"/>
                  </a:cubicBezTo>
                  <a:lnTo>
                    <a:pt x="27870" y="26729"/>
                  </a:lnTo>
                  <a:cubicBezTo>
                    <a:pt x="27756" y="28053"/>
                    <a:pt x="27414" y="29194"/>
                    <a:pt x="26592" y="29765"/>
                  </a:cubicBezTo>
                  <a:cubicBezTo>
                    <a:pt x="24264" y="31477"/>
                    <a:pt x="6529" y="36704"/>
                    <a:pt x="6529" y="36704"/>
                  </a:cubicBezTo>
                  <a:lnTo>
                    <a:pt x="1" y="13148"/>
                  </a:lnTo>
                  <a:cubicBezTo>
                    <a:pt x="1" y="13148"/>
                    <a:pt x="3036" y="2192"/>
                    <a:pt x="4634" y="1096"/>
                  </a:cubicBezTo>
                  <a:cubicBezTo>
                    <a:pt x="6232" y="1"/>
                    <a:pt x="17941" y="4109"/>
                    <a:pt x="18238" y="5022"/>
                  </a:cubicBezTo>
                  <a:cubicBezTo>
                    <a:pt x="18558" y="5935"/>
                    <a:pt x="19471" y="8834"/>
                    <a:pt x="19882" y="9793"/>
                  </a:cubicBezTo>
                  <a:cubicBezTo>
                    <a:pt x="20315" y="10751"/>
                    <a:pt x="27665" y="17919"/>
                    <a:pt x="27551" y="19859"/>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3"/>
            <p:cNvSpPr/>
            <p:nvPr/>
          </p:nvSpPr>
          <p:spPr>
            <a:xfrm>
              <a:off x="9051004" y="4731814"/>
              <a:ext cx="721665" cy="695280"/>
            </a:xfrm>
            <a:custGeom>
              <a:avLst/>
              <a:gdLst/>
              <a:ahLst/>
              <a:cxnLst/>
              <a:rect l="l" t="t" r="r" b="b"/>
              <a:pathLst>
                <a:path w="21252" h="20475" extrusionOk="0">
                  <a:moveTo>
                    <a:pt x="9679" y="0"/>
                  </a:moveTo>
                  <a:cubicBezTo>
                    <a:pt x="11208" y="1324"/>
                    <a:pt x="12806" y="4337"/>
                    <a:pt x="12829" y="4839"/>
                  </a:cubicBezTo>
                  <a:cubicBezTo>
                    <a:pt x="12829" y="5318"/>
                    <a:pt x="9405" y="11207"/>
                    <a:pt x="8971" y="11458"/>
                  </a:cubicBezTo>
                  <a:cubicBezTo>
                    <a:pt x="8560" y="11687"/>
                    <a:pt x="1" y="15339"/>
                    <a:pt x="1" y="15339"/>
                  </a:cubicBezTo>
                  <a:lnTo>
                    <a:pt x="1781" y="20474"/>
                  </a:lnTo>
                  <a:cubicBezTo>
                    <a:pt x="1781" y="20474"/>
                    <a:pt x="14472" y="17667"/>
                    <a:pt x="17348" y="16503"/>
                  </a:cubicBezTo>
                  <a:cubicBezTo>
                    <a:pt x="20224" y="15361"/>
                    <a:pt x="20726" y="14060"/>
                    <a:pt x="20977" y="12622"/>
                  </a:cubicBezTo>
                  <a:cubicBezTo>
                    <a:pt x="21251" y="11184"/>
                    <a:pt x="20566" y="8651"/>
                    <a:pt x="20224" y="7601"/>
                  </a:cubicBezTo>
                  <a:cubicBezTo>
                    <a:pt x="19905" y="6551"/>
                    <a:pt x="18718" y="4656"/>
                    <a:pt x="18718" y="4656"/>
                  </a:cubicBezTo>
                  <a:lnTo>
                    <a:pt x="14883" y="959"/>
                  </a:lnTo>
                  <a:cubicBezTo>
                    <a:pt x="14883" y="959"/>
                    <a:pt x="13879" y="753"/>
                    <a:pt x="13582" y="616"/>
                  </a:cubicBezTo>
                  <a:cubicBezTo>
                    <a:pt x="13285" y="479"/>
                    <a:pt x="9679" y="0"/>
                    <a:pt x="9679"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3"/>
            <p:cNvSpPr/>
            <p:nvPr/>
          </p:nvSpPr>
          <p:spPr>
            <a:xfrm>
              <a:off x="8969644" y="4214044"/>
              <a:ext cx="796032" cy="907684"/>
            </a:xfrm>
            <a:custGeom>
              <a:avLst/>
              <a:gdLst/>
              <a:ahLst/>
              <a:cxnLst/>
              <a:rect l="l" t="t" r="r" b="b"/>
              <a:pathLst>
                <a:path w="23442" h="26730" extrusionOk="0">
                  <a:moveTo>
                    <a:pt x="22917" y="19859"/>
                  </a:moveTo>
                  <a:cubicBezTo>
                    <a:pt x="22826" y="21114"/>
                    <a:pt x="23442" y="24241"/>
                    <a:pt x="23236" y="26729"/>
                  </a:cubicBezTo>
                  <a:cubicBezTo>
                    <a:pt x="23191" y="26638"/>
                    <a:pt x="22666" y="25497"/>
                    <a:pt x="22437" y="24492"/>
                  </a:cubicBezTo>
                  <a:cubicBezTo>
                    <a:pt x="22209" y="23488"/>
                    <a:pt x="20589" y="19882"/>
                    <a:pt x="18603" y="18307"/>
                  </a:cubicBezTo>
                  <a:cubicBezTo>
                    <a:pt x="16617" y="16732"/>
                    <a:pt x="12143" y="15453"/>
                    <a:pt x="10431" y="14518"/>
                  </a:cubicBezTo>
                  <a:cubicBezTo>
                    <a:pt x="8719" y="13559"/>
                    <a:pt x="5775" y="12692"/>
                    <a:pt x="5615" y="11094"/>
                  </a:cubicBezTo>
                  <a:cubicBezTo>
                    <a:pt x="5433" y="9496"/>
                    <a:pt x="2511" y="3037"/>
                    <a:pt x="0" y="1096"/>
                  </a:cubicBezTo>
                  <a:cubicBezTo>
                    <a:pt x="1598" y="1"/>
                    <a:pt x="13307" y="4109"/>
                    <a:pt x="13604" y="5022"/>
                  </a:cubicBezTo>
                  <a:cubicBezTo>
                    <a:pt x="13924" y="5935"/>
                    <a:pt x="14837" y="8834"/>
                    <a:pt x="15248" y="9793"/>
                  </a:cubicBezTo>
                  <a:cubicBezTo>
                    <a:pt x="15681" y="10751"/>
                    <a:pt x="23031" y="17919"/>
                    <a:pt x="22917" y="1985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3"/>
            <p:cNvSpPr/>
            <p:nvPr/>
          </p:nvSpPr>
          <p:spPr>
            <a:xfrm>
              <a:off x="8899117" y="4666686"/>
              <a:ext cx="262016" cy="707708"/>
            </a:xfrm>
            <a:custGeom>
              <a:avLst/>
              <a:gdLst/>
              <a:ahLst/>
              <a:cxnLst/>
              <a:rect l="l" t="t" r="r" b="b"/>
              <a:pathLst>
                <a:path w="7716" h="20841" extrusionOk="0">
                  <a:moveTo>
                    <a:pt x="7715" y="1"/>
                  </a:moveTo>
                  <a:cubicBezTo>
                    <a:pt x="7053" y="1553"/>
                    <a:pt x="7647" y="5022"/>
                    <a:pt x="7327" y="5912"/>
                  </a:cubicBezTo>
                  <a:cubicBezTo>
                    <a:pt x="7030" y="6803"/>
                    <a:pt x="6802" y="10363"/>
                    <a:pt x="6734" y="10980"/>
                  </a:cubicBezTo>
                  <a:cubicBezTo>
                    <a:pt x="6665" y="11619"/>
                    <a:pt x="7304" y="14015"/>
                    <a:pt x="7304" y="14426"/>
                  </a:cubicBezTo>
                  <a:cubicBezTo>
                    <a:pt x="7304" y="14837"/>
                    <a:pt x="6825" y="19882"/>
                    <a:pt x="6825" y="19882"/>
                  </a:cubicBezTo>
                  <a:lnTo>
                    <a:pt x="4017" y="20840"/>
                  </a:lnTo>
                  <a:cubicBezTo>
                    <a:pt x="4017" y="20840"/>
                    <a:pt x="1963" y="19996"/>
                    <a:pt x="1712" y="18900"/>
                  </a:cubicBezTo>
                  <a:cubicBezTo>
                    <a:pt x="1484" y="17782"/>
                    <a:pt x="0" y="12075"/>
                    <a:pt x="411" y="11801"/>
                  </a:cubicBezTo>
                  <a:cubicBezTo>
                    <a:pt x="822" y="11528"/>
                    <a:pt x="4839" y="6643"/>
                    <a:pt x="5296" y="5753"/>
                  </a:cubicBezTo>
                  <a:cubicBezTo>
                    <a:pt x="5752" y="4863"/>
                    <a:pt x="6072" y="4452"/>
                    <a:pt x="6209" y="3151"/>
                  </a:cubicBezTo>
                  <a:cubicBezTo>
                    <a:pt x="6323" y="1872"/>
                    <a:pt x="6597" y="731"/>
                    <a:pt x="7715"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7" name="Google Shape;3057;p23"/>
          <p:cNvSpPr/>
          <p:nvPr/>
        </p:nvSpPr>
        <p:spPr>
          <a:xfrm>
            <a:off x="872495" y="4925571"/>
            <a:ext cx="337979" cy="124047"/>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3"/>
          <p:cNvSpPr/>
          <p:nvPr/>
        </p:nvSpPr>
        <p:spPr>
          <a:xfrm>
            <a:off x="621352" y="5071279"/>
            <a:ext cx="899942" cy="123266"/>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3"/>
          <p:cNvSpPr/>
          <p:nvPr/>
        </p:nvSpPr>
        <p:spPr>
          <a:xfrm>
            <a:off x="-271502" y="4108642"/>
            <a:ext cx="599927" cy="988265"/>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0" name="Google Shape;3060;p23"/>
          <p:cNvGrpSpPr/>
          <p:nvPr/>
        </p:nvGrpSpPr>
        <p:grpSpPr>
          <a:xfrm>
            <a:off x="-443844" y="3045911"/>
            <a:ext cx="1033302" cy="2847919"/>
            <a:chOff x="12111431" y="2541073"/>
            <a:chExt cx="1033302" cy="2847919"/>
          </a:xfrm>
        </p:grpSpPr>
        <p:sp>
          <p:nvSpPr>
            <p:cNvPr id="3061" name="Google Shape;3061;p23"/>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3"/>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3" name="Google Shape;3063;p23"/>
          <p:cNvGrpSpPr/>
          <p:nvPr/>
        </p:nvGrpSpPr>
        <p:grpSpPr>
          <a:xfrm rot="-1103814">
            <a:off x="-339600" y="2350908"/>
            <a:ext cx="1033309" cy="2847939"/>
            <a:chOff x="12111431" y="2541073"/>
            <a:chExt cx="1033302" cy="2847919"/>
          </a:xfrm>
        </p:grpSpPr>
        <p:sp>
          <p:nvSpPr>
            <p:cNvPr id="3064" name="Google Shape;3064;p23"/>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3"/>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23"/>
          <p:cNvSpPr/>
          <p:nvPr/>
        </p:nvSpPr>
        <p:spPr>
          <a:xfrm flipH="1">
            <a:off x="1937096" y="447150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7" name="Google Shape;3067;p23"/>
          <p:cNvGrpSpPr/>
          <p:nvPr/>
        </p:nvGrpSpPr>
        <p:grpSpPr>
          <a:xfrm>
            <a:off x="5921413" y="4030600"/>
            <a:ext cx="1754725" cy="1335300"/>
            <a:chOff x="0" y="3611325"/>
            <a:chExt cx="1754725" cy="1335300"/>
          </a:xfrm>
        </p:grpSpPr>
        <p:sp>
          <p:nvSpPr>
            <p:cNvPr id="3068" name="Google Shape;3068;p2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0" name="Google Shape;3070;p23"/>
          <p:cNvSpPr/>
          <p:nvPr/>
        </p:nvSpPr>
        <p:spPr>
          <a:xfrm>
            <a:off x="1493526" y="4582988"/>
            <a:ext cx="3943665" cy="567430"/>
          </a:xfrm>
          <a:custGeom>
            <a:avLst/>
            <a:gdLst/>
            <a:ahLst/>
            <a:cxnLst/>
            <a:rect l="l" t="t" r="r" b="b"/>
            <a:pathLst>
              <a:path w="100546" h="16710" extrusionOk="0">
                <a:moveTo>
                  <a:pt x="73648" y="0"/>
                </a:moveTo>
                <a:cubicBezTo>
                  <a:pt x="67169" y="0"/>
                  <a:pt x="50589" y="3101"/>
                  <a:pt x="39510" y="3101"/>
                </a:cubicBezTo>
                <a:cubicBezTo>
                  <a:pt x="38612" y="3101"/>
                  <a:pt x="37749" y="3081"/>
                  <a:pt x="36932" y="3037"/>
                </a:cubicBezTo>
                <a:cubicBezTo>
                  <a:pt x="36567" y="3017"/>
                  <a:pt x="36206" y="3008"/>
                  <a:pt x="35846" y="3008"/>
                </a:cubicBezTo>
                <a:cubicBezTo>
                  <a:pt x="25327" y="3008"/>
                  <a:pt x="16708" y="11176"/>
                  <a:pt x="0" y="14244"/>
                </a:cubicBezTo>
                <a:lnTo>
                  <a:pt x="1027" y="16709"/>
                </a:lnTo>
                <a:lnTo>
                  <a:pt x="11915" y="13377"/>
                </a:lnTo>
                <a:cubicBezTo>
                  <a:pt x="18101" y="11299"/>
                  <a:pt x="20977" y="9816"/>
                  <a:pt x="24606" y="7990"/>
                </a:cubicBezTo>
                <a:cubicBezTo>
                  <a:pt x="28212" y="6164"/>
                  <a:pt x="34238" y="5045"/>
                  <a:pt x="36338" y="5045"/>
                </a:cubicBezTo>
                <a:cubicBezTo>
                  <a:pt x="37723" y="5045"/>
                  <a:pt x="41126" y="4974"/>
                  <a:pt x="44587" y="4974"/>
                </a:cubicBezTo>
                <a:cubicBezTo>
                  <a:pt x="46318" y="4974"/>
                  <a:pt x="48063" y="4992"/>
                  <a:pt x="49577" y="5045"/>
                </a:cubicBezTo>
                <a:cubicBezTo>
                  <a:pt x="53441" y="5181"/>
                  <a:pt x="60759" y="5945"/>
                  <a:pt x="64501" y="5945"/>
                </a:cubicBezTo>
                <a:cubicBezTo>
                  <a:pt x="65157" y="5945"/>
                  <a:pt x="65704" y="5922"/>
                  <a:pt x="66102" y="5867"/>
                </a:cubicBezTo>
                <a:cubicBezTo>
                  <a:pt x="61857" y="5205"/>
                  <a:pt x="56790" y="4817"/>
                  <a:pt x="54188" y="4224"/>
                </a:cubicBezTo>
                <a:cubicBezTo>
                  <a:pt x="58433" y="2443"/>
                  <a:pt x="58867" y="2923"/>
                  <a:pt x="64573" y="2398"/>
                </a:cubicBezTo>
                <a:cubicBezTo>
                  <a:pt x="70279" y="1850"/>
                  <a:pt x="72676" y="2238"/>
                  <a:pt x="75529" y="1736"/>
                </a:cubicBezTo>
                <a:cubicBezTo>
                  <a:pt x="76222" y="1619"/>
                  <a:pt x="77490" y="1578"/>
                  <a:pt x="79066" y="1578"/>
                </a:cubicBezTo>
                <a:cubicBezTo>
                  <a:pt x="82840" y="1578"/>
                  <a:pt x="88379" y="1814"/>
                  <a:pt x="92008" y="1814"/>
                </a:cubicBezTo>
                <a:cubicBezTo>
                  <a:pt x="93108" y="1814"/>
                  <a:pt x="94033" y="1792"/>
                  <a:pt x="94680" y="1736"/>
                </a:cubicBezTo>
                <a:cubicBezTo>
                  <a:pt x="95684" y="1667"/>
                  <a:pt x="97944" y="1599"/>
                  <a:pt x="100546" y="1576"/>
                </a:cubicBezTo>
                <a:cubicBezTo>
                  <a:pt x="100363" y="1553"/>
                  <a:pt x="100203" y="1553"/>
                  <a:pt x="100044" y="1530"/>
                </a:cubicBezTo>
                <a:cubicBezTo>
                  <a:pt x="90822" y="937"/>
                  <a:pt x="80688" y="69"/>
                  <a:pt x="73840" y="1"/>
                </a:cubicBezTo>
                <a:cubicBezTo>
                  <a:pt x="73777" y="0"/>
                  <a:pt x="73713" y="0"/>
                  <a:pt x="7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3"/>
          <p:cNvSpPr/>
          <p:nvPr/>
        </p:nvSpPr>
        <p:spPr>
          <a:xfrm>
            <a:off x="78375" y="5005450"/>
            <a:ext cx="1662705" cy="399844"/>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23"/>
          <p:cNvGrpSpPr/>
          <p:nvPr/>
        </p:nvGrpSpPr>
        <p:grpSpPr>
          <a:xfrm>
            <a:off x="621343" y="4853084"/>
            <a:ext cx="968909" cy="525555"/>
            <a:chOff x="563218" y="4869746"/>
            <a:chExt cx="968909" cy="525555"/>
          </a:xfrm>
        </p:grpSpPr>
        <p:sp>
          <p:nvSpPr>
            <p:cNvPr id="3073" name="Google Shape;3073;p23"/>
            <p:cNvSpPr/>
            <p:nvPr/>
          </p:nvSpPr>
          <p:spPr>
            <a:xfrm>
              <a:off x="563218" y="5057323"/>
              <a:ext cx="968909" cy="337979"/>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3"/>
            <p:cNvSpPr/>
            <p:nvPr/>
          </p:nvSpPr>
          <p:spPr>
            <a:xfrm>
              <a:off x="574084" y="5075931"/>
              <a:ext cx="846425" cy="294581"/>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3"/>
            <p:cNvSpPr/>
            <p:nvPr/>
          </p:nvSpPr>
          <p:spPr>
            <a:xfrm>
              <a:off x="613610" y="4869746"/>
              <a:ext cx="918516" cy="340322"/>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23"/>
          <p:cNvGrpSpPr/>
          <p:nvPr/>
        </p:nvGrpSpPr>
        <p:grpSpPr>
          <a:xfrm flipH="1">
            <a:off x="-378837" y="2756125"/>
            <a:ext cx="2711800" cy="3077000"/>
            <a:chOff x="4675" y="5263075"/>
            <a:chExt cx="2711800" cy="3077000"/>
          </a:xfrm>
        </p:grpSpPr>
        <p:sp>
          <p:nvSpPr>
            <p:cNvPr id="3077" name="Google Shape;3077;p23"/>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3"/>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3"/>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23"/>
            <p:cNvGrpSpPr/>
            <p:nvPr/>
          </p:nvGrpSpPr>
          <p:grpSpPr>
            <a:xfrm>
              <a:off x="4675" y="5345475"/>
              <a:ext cx="2711800" cy="2994600"/>
              <a:chOff x="4675" y="5345475"/>
              <a:chExt cx="2711800" cy="2994600"/>
            </a:xfrm>
          </p:grpSpPr>
          <p:sp>
            <p:nvSpPr>
              <p:cNvPr id="3081" name="Google Shape;3081;p23"/>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3"/>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3"/>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3"/>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3"/>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3"/>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3"/>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3"/>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3"/>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3"/>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3"/>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3"/>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3"/>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3"/>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3"/>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3"/>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3"/>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3"/>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3"/>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3"/>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3"/>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3"/>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3"/>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3"/>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3"/>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3"/>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3"/>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8" name="Google Shape;3108;p23"/>
              <p:cNvGrpSpPr/>
              <p:nvPr/>
            </p:nvGrpSpPr>
            <p:grpSpPr>
              <a:xfrm>
                <a:off x="4675" y="5593050"/>
                <a:ext cx="2711800" cy="2747025"/>
                <a:chOff x="4675" y="3688050"/>
                <a:chExt cx="2711800" cy="2747025"/>
              </a:xfrm>
            </p:grpSpPr>
            <p:sp>
              <p:nvSpPr>
                <p:cNvPr id="3109" name="Google Shape;3109;p23"/>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3"/>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3"/>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3"/>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3"/>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3"/>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3"/>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3"/>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3"/>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3"/>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3"/>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3"/>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1" name="Google Shape;3121;p23"/>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2" name="Google Shape;3122;p23"/>
          <p:cNvGrpSpPr/>
          <p:nvPr/>
        </p:nvGrpSpPr>
        <p:grpSpPr>
          <a:xfrm>
            <a:off x="-504037" y="4107692"/>
            <a:ext cx="933254" cy="1303510"/>
            <a:chOff x="-504037" y="4107692"/>
            <a:chExt cx="933254" cy="1303510"/>
          </a:xfrm>
        </p:grpSpPr>
        <p:sp>
          <p:nvSpPr>
            <p:cNvPr id="3123" name="Google Shape;3123;p23"/>
            <p:cNvSpPr/>
            <p:nvPr/>
          </p:nvSpPr>
          <p:spPr>
            <a:xfrm>
              <a:off x="-504037" y="4107692"/>
              <a:ext cx="933254" cy="1274289"/>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3"/>
            <p:cNvSpPr/>
            <p:nvPr/>
          </p:nvSpPr>
          <p:spPr>
            <a:xfrm>
              <a:off x="-415682" y="4744990"/>
              <a:ext cx="775114" cy="666212"/>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3"/>
            <p:cNvSpPr/>
            <p:nvPr/>
          </p:nvSpPr>
          <p:spPr>
            <a:xfrm>
              <a:off x="-152926" y="4107692"/>
              <a:ext cx="582133" cy="1169836"/>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3"/>
            <p:cNvSpPr/>
            <p:nvPr/>
          </p:nvSpPr>
          <p:spPr>
            <a:xfrm>
              <a:off x="-454427" y="4601591"/>
              <a:ext cx="349592" cy="611575"/>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1140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3127"/>
        <p:cNvGrpSpPr/>
        <p:nvPr/>
      </p:nvGrpSpPr>
      <p:grpSpPr>
        <a:xfrm>
          <a:off x="0" y="0"/>
          <a:ext cx="0" cy="0"/>
          <a:chOff x="0" y="0"/>
          <a:chExt cx="0" cy="0"/>
        </a:xfrm>
      </p:grpSpPr>
      <p:sp>
        <p:nvSpPr>
          <p:cNvPr id="3128" name="Google Shape;3128;p24"/>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29" name="Google Shape;3129;p24"/>
          <p:cNvSpPr txBox="1">
            <a:spLocks noGrp="1"/>
          </p:cNvSpPr>
          <p:nvPr>
            <p:ph type="title" idx="2"/>
          </p:nvPr>
        </p:nvSpPr>
        <p:spPr>
          <a:xfrm>
            <a:off x="5100425" y="1829000"/>
            <a:ext cx="21372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a:solidFill>
                  <a:schemeClr val="dk1"/>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3130" name="Google Shape;3130;p24"/>
          <p:cNvSpPr txBox="1">
            <a:spLocks noGrp="1"/>
          </p:cNvSpPr>
          <p:nvPr>
            <p:ph type="subTitle" idx="1"/>
          </p:nvPr>
        </p:nvSpPr>
        <p:spPr>
          <a:xfrm>
            <a:off x="5100425" y="2146273"/>
            <a:ext cx="2137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1" name="Google Shape;3131;p24"/>
          <p:cNvSpPr txBox="1">
            <a:spLocks noGrp="1"/>
          </p:cNvSpPr>
          <p:nvPr>
            <p:ph type="title" idx="3"/>
          </p:nvPr>
        </p:nvSpPr>
        <p:spPr>
          <a:xfrm>
            <a:off x="5100425" y="2898156"/>
            <a:ext cx="2137200" cy="27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a:solidFill>
                  <a:schemeClr val="dk1"/>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3132" name="Google Shape;3132;p24"/>
          <p:cNvSpPr txBox="1">
            <a:spLocks noGrp="1"/>
          </p:cNvSpPr>
          <p:nvPr>
            <p:ph type="subTitle" idx="4"/>
          </p:nvPr>
        </p:nvSpPr>
        <p:spPr>
          <a:xfrm>
            <a:off x="5100425" y="3215454"/>
            <a:ext cx="2137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33" name="Google Shape;3133;p24"/>
          <p:cNvSpPr/>
          <p:nvPr/>
        </p:nvSpPr>
        <p:spPr>
          <a:xfrm rot="2035852">
            <a:off x="8350303" y="215153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4"/>
          <p:cNvSpPr/>
          <p:nvPr/>
        </p:nvSpPr>
        <p:spPr>
          <a:xfrm flipH="1">
            <a:off x="-1252560" y="1443954"/>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4"/>
          <p:cNvSpPr/>
          <p:nvPr/>
        </p:nvSpPr>
        <p:spPr>
          <a:xfrm>
            <a:off x="7770029" y="2639775"/>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4"/>
          <p:cNvSpPr/>
          <p:nvPr/>
        </p:nvSpPr>
        <p:spPr>
          <a:xfrm rot="-589025">
            <a:off x="7867634" y="38007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4"/>
          <p:cNvSpPr/>
          <p:nvPr/>
        </p:nvSpPr>
        <p:spPr>
          <a:xfrm rot="2035852">
            <a:off x="8010253" y="3381255"/>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4"/>
          <p:cNvSpPr/>
          <p:nvPr/>
        </p:nvSpPr>
        <p:spPr>
          <a:xfrm rot="1818434">
            <a:off x="8137774" y="2479654"/>
            <a:ext cx="1710436" cy="1336157"/>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4"/>
          <p:cNvSpPr/>
          <p:nvPr/>
        </p:nvSpPr>
        <p:spPr>
          <a:xfrm flipH="1">
            <a:off x="-1179188" y="18843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4"/>
          <p:cNvSpPr/>
          <p:nvPr/>
        </p:nvSpPr>
        <p:spPr>
          <a:xfrm flipH="1">
            <a:off x="-1551813" y="4518125"/>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4"/>
          <p:cNvSpPr/>
          <p:nvPr/>
        </p:nvSpPr>
        <p:spPr>
          <a:xfrm>
            <a:off x="-38931" y="451815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24"/>
          <p:cNvGrpSpPr/>
          <p:nvPr/>
        </p:nvGrpSpPr>
        <p:grpSpPr>
          <a:xfrm flipH="1">
            <a:off x="-1758452" y="3111372"/>
            <a:ext cx="4762602" cy="1941764"/>
            <a:chOff x="6443172" y="3669288"/>
            <a:chExt cx="3880553" cy="1582143"/>
          </a:xfrm>
        </p:grpSpPr>
        <p:sp>
          <p:nvSpPr>
            <p:cNvPr id="3143" name="Google Shape;3143;p24"/>
            <p:cNvSpPr/>
            <p:nvPr/>
          </p:nvSpPr>
          <p:spPr>
            <a:xfrm>
              <a:off x="7753575" y="3973663"/>
              <a:ext cx="2570150" cy="1191500"/>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4"/>
            <p:cNvSpPr/>
            <p:nvPr/>
          </p:nvSpPr>
          <p:spPr>
            <a:xfrm>
              <a:off x="8238600" y="3669288"/>
              <a:ext cx="2085125" cy="1496450"/>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4"/>
            <p:cNvSpPr/>
            <p:nvPr/>
          </p:nvSpPr>
          <p:spPr>
            <a:xfrm>
              <a:off x="8222075" y="3691463"/>
              <a:ext cx="1652575" cy="1462300"/>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4"/>
            <p:cNvSpPr/>
            <p:nvPr/>
          </p:nvSpPr>
          <p:spPr>
            <a:xfrm>
              <a:off x="8059425" y="3687738"/>
              <a:ext cx="838300" cy="1471650"/>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4"/>
            <p:cNvSpPr/>
            <p:nvPr/>
          </p:nvSpPr>
          <p:spPr>
            <a:xfrm>
              <a:off x="6443172" y="4736737"/>
              <a:ext cx="2029175" cy="494630"/>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4"/>
            <p:cNvSpPr/>
            <p:nvPr/>
          </p:nvSpPr>
          <p:spPr>
            <a:xfrm>
              <a:off x="6497010" y="4807122"/>
              <a:ext cx="2029175" cy="444308"/>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4"/>
            <p:cNvSpPr/>
            <p:nvPr/>
          </p:nvSpPr>
          <p:spPr>
            <a:xfrm>
              <a:off x="9798150" y="3995563"/>
              <a:ext cx="511300" cy="1009825"/>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24"/>
          <p:cNvGrpSpPr/>
          <p:nvPr/>
        </p:nvGrpSpPr>
        <p:grpSpPr>
          <a:xfrm flipH="1">
            <a:off x="0" y="3940925"/>
            <a:ext cx="1754725" cy="1335300"/>
            <a:chOff x="0" y="3611325"/>
            <a:chExt cx="1754725" cy="1335300"/>
          </a:xfrm>
        </p:grpSpPr>
        <p:sp>
          <p:nvSpPr>
            <p:cNvPr id="3151" name="Google Shape;3151;p24"/>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4"/>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24"/>
          <p:cNvGrpSpPr/>
          <p:nvPr/>
        </p:nvGrpSpPr>
        <p:grpSpPr>
          <a:xfrm>
            <a:off x="-801756" y="4600690"/>
            <a:ext cx="2556481" cy="631683"/>
            <a:chOff x="6443172" y="4736737"/>
            <a:chExt cx="2083012" cy="514693"/>
          </a:xfrm>
        </p:grpSpPr>
        <p:sp>
          <p:nvSpPr>
            <p:cNvPr id="3154" name="Google Shape;3154;p24"/>
            <p:cNvSpPr/>
            <p:nvPr/>
          </p:nvSpPr>
          <p:spPr>
            <a:xfrm>
              <a:off x="6443172" y="4736737"/>
              <a:ext cx="2029175" cy="494630"/>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4"/>
            <p:cNvSpPr/>
            <p:nvPr/>
          </p:nvSpPr>
          <p:spPr>
            <a:xfrm>
              <a:off x="6497010" y="4807122"/>
              <a:ext cx="2029175" cy="444308"/>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24"/>
          <p:cNvGrpSpPr/>
          <p:nvPr/>
        </p:nvGrpSpPr>
        <p:grpSpPr>
          <a:xfrm>
            <a:off x="7421813" y="3904563"/>
            <a:ext cx="3753650" cy="1305050"/>
            <a:chOff x="12456600" y="3922575"/>
            <a:chExt cx="3753650" cy="1305050"/>
          </a:xfrm>
        </p:grpSpPr>
        <p:sp>
          <p:nvSpPr>
            <p:cNvPr id="3157" name="Google Shape;3157;p24"/>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4"/>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4"/>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4"/>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1" name="Google Shape;3161;p24"/>
          <p:cNvSpPr/>
          <p:nvPr/>
        </p:nvSpPr>
        <p:spPr>
          <a:xfrm rot="-5400000">
            <a:off x="8382540" y="3531796"/>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4"/>
          <p:cNvSpPr/>
          <p:nvPr/>
        </p:nvSpPr>
        <p:spPr>
          <a:xfrm rot="-5400000">
            <a:off x="7455814" y="4380202"/>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4"/>
          <p:cNvSpPr/>
          <p:nvPr/>
        </p:nvSpPr>
        <p:spPr>
          <a:xfrm rot="-4087865">
            <a:off x="7903745" y="4320227"/>
            <a:ext cx="1289091" cy="1192613"/>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4"/>
          <p:cNvSpPr/>
          <p:nvPr/>
        </p:nvSpPr>
        <p:spPr>
          <a:xfrm rot="502683" flipH="1">
            <a:off x="5551888" y="-893302"/>
            <a:ext cx="4635693" cy="1736225"/>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4"/>
          <p:cNvSpPr/>
          <p:nvPr/>
        </p:nvSpPr>
        <p:spPr>
          <a:xfrm rot="1658019" flipH="1">
            <a:off x="5561197" y="-452459"/>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4"/>
          <p:cNvSpPr/>
          <p:nvPr/>
        </p:nvSpPr>
        <p:spPr>
          <a:xfrm>
            <a:off x="-35052" y="-128129"/>
            <a:ext cx="1967408" cy="885733"/>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4"/>
          <p:cNvSpPr/>
          <p:nvPr/>
        </p:nvSpPr>
        <p:spPr>
          <a:xfrm>
            <a:off x="-230224" y="-50803"/>
            <a:ext cx="2344366" cy="1055462"/>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4"/>
          <p:cNvSpPr/>
          <p:nvPr/>
        </p:nvSpPr>
        <p:spPr>
          <a:xfrm>
            <a:off x="2561286" y="4518119"/>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4"/>
          <p:cNvSpPr/>
          <p:nvPr/>
        </p:nvSpPr>
        <p:spPr>
          <a:xfrm flipH="1">
            <a:off x="6620503" y="-27167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763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247"/>
        <p:cNvGrpSpPr/>
        <p:nvPr/>
      </p:nvGrpSpPr>
      <p:grpSpPr>
        <a:xfrm>
          <a:off x="0" y="0"/>
          <a:ext cx="0" cy="0"/>
          <a:chOff x="0" y="0"/>
          <a:chExt cx="0" cy="0"/>
        </a:xfrm>
      </p:grpSpPr>
      <p:sp>
        <p:nvSpPr>
          <p:cNvPr id="3248" name="Google Shape;3248;p26"/>
          <p:cNvSpPr txBox="1">
            <a:spLocks noGrp="1"/>
          </p:cNvSpPr>
          <p:nvPr>
            <p:ph type="title"/>
          </p:nvPr>
        </p:nvSpPr>
        <p:spPr>
          <a:xfrm>
            <a:off x="2038200" y="2185675"/>
            <a:ext cx="506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249" name="Google Shape;3249;p26"/>
          <p:cNvSpPr txBox="1">
            <a:spLocks noGrp="1"/>
          </p:cNvSpPr>
          <p:nvPr>
            <p:ph type="title" idx="2" hasCustomPrompt="1"/>
          </p:nvPr>
        </p:nvSpPr>
        <p:spPr>
          <a:xfrm>
            <a:off x="2038200" y="1275425"/>
            <a:ext cx="506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5"/>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3250" name="Google Shape;3250;p26"/>
          <p:cNvSpPr txBox="1">
            <a:spLocks noGrp="1"/>
          </p:cNvSpPr>
          <p:nvPr>
            <p:ph type="subTitle" idx="1"/>
          </p:nvPr>
        </p:nvSpPr>
        <p:spPr>
          <a:xfrm>
            <a:off x="2038200" y="3095925"/>
            <a:ext cx="5067600" cy="42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12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3251" name="Google Shape;3251;p26"/>
          <p:cNvGrpSpPr/>
          <p:nvPr/>
        </p:nvGrpSpPr>
        <p:grpSpPr>
          <a:xfrm>
            <a:off x="2350124" y="4160199"/>
            <a:ext cx="2506462" cy="1803274"/>
            <a:chOff x="4827150" y="2632375"/>
            <a:chExt cx="1863125" cy="1340425"/>
          </a:xfrm>
        </p:grpSpPr>
        <p:sp>
          <p:nvSpPr>
            <p:cNvPr id="3252" name="Google Shape;3252;p26"/>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3253" name="Google Shape;3253;p26"/>
            <p:cNvGrpSpPr/>
            <p:nvPr/>
          </p:nvGrpSpPr>
          <p:grpSpPr>
            <a:xfrm>
              <a:off x="4827150" y="2632375"/>
              <a:ext cx="1863125" cy="1274825"/>
              <a:chOff x="4827150" y="2632375"/>
              <a:chExt cx="1863125" cy="1274825"/>
            </a:xfrm>
          </p:grpSpPr>
          <p:sp>
            <p:nvSpPr>
              <p:cNvPr id="3254" name="Google Shape;3254;p26"/>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55" name="Google Shape;3255;p26"/>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56" name="Google Shape;3256;p26"/>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57" name="Google Shape;3257;p26"/>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258" name="Google Shape;3258;p26"/>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3259" name="Google Shape;3259;p26"/>
          <p:cNvGrpSpPr/>
          <p:nvPr/>
        </p:nvGrpSpPr>
        <p:grpSpPr>
          <a:xfrm>
            <a:off x="5637649" y="3877711"/>
            <a:ext cx="2506462" cy="1803274"/>
            <a:chOff x="4827150" y="2632375"/>
            <a:chExt cx="1863125" cy="1340425"/>
          </a:xfrm>
        </p:grpSpPr>
        <p:sp>
          <p:nvSpPr>
            <p:cNvPr id="3260" name="Google Shape;3260;p26"/>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26"/>
            <p:cNvGrpSpPr/>
            <p:nvPr/>
          </p:nvGrpSpPr>
          <p:grpSpPr>
            <a:xfrm>
              <a:off x="4827150" y="2632375"/>
              <a:ext cx="1863125" cy="1274825"/>
              <a:chOff x="4827150" y="2632375"/>
              <a:chExt cx="1863125" cy="1274825"/>
            </a:xfrm>
          </p:grpSpPr>
          <p:sp>
            <p:nvSpPr>
              <p:cNvPr id="3262" name="Google Shape;3262;p26"/>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6"/>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6"/>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6"/>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6"/>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7" name="Google Shape;3267;p26"/>
          <p:cNvSpPr/>
          <p:nvPr/>
        </p:nvSpPr>
        <p:spPr>
          <a:xfrm flipH="1">
            <a:off x="6816003" y="392364"/>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6"/>
          <p:cNvSpPr/>
          <p:nvPr/>
        </p:nvSpPr>
        <p:spPr>
          <a:xfrm flipH="1">
            <a:off x="7527571" y="1142757"/>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6"/>
          <p:cNvSpPr/>
          <p:nvPr/>
        </p:nvSpPr>
        <p:spPr>
          <a:xfrm flipH="1">
            <a:off x="2037256" y="-57303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6"/>
          <p:cNvSpPr/>
          <p:nvPr/>
        </p:nvSpPr>
        <p:spPr>
          <a:xfrm flipH="1">
            <a:off x="4667711" y="-2682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6"/>
          <p:cNvSpPr/>
          <p:nvPr/>
        </p:nvSpPr>
        <p:spPr>
          <a:xfrm>
            <a:off x="828025" y="1668775"/>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6"/>
          <p:cNvSpPr/>
          <p:nvPr/>
        </p:nvSpPr>
        <p:spPr>
          <a:xfrm rot="-1658019">
            <a:off x="1056297" y="-692209"/>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6"/>
          <p:cNvSpPr/>
          <p:nvPr/>
        </p:nvSpPr>
        <p:spPr>
          <a:xfrm rot="-1932531">
            <a:off x="1954618" y="-624206"/>
            <a:ext cx="4635765" cy="1736253"/>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6"/>
          <p:cNvSpPr/>
          <p:nvPr/>
        </p:nvSpPr>
        <p:spPr>
          <a:xfrm>
            <a:off x="-211375" y="-718625"/>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6"/>
          <p:cNvSpPr/>
          <p:nvPr/>
        </p:nvSpPr>
        <p:spPr>
          <a:xfrm flipH="1">
            <a:off x="-113562" y="-5250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6"/>
          <p:cNvSpPr/>
          <p:nvPr/>
        </p:nvSpPr>
        <p:spPr>
          <a:xfrm flipH="1">
            <a:off x="-20992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6"/>
          <p:cNvSpPr/>
          <p:nvPr/>
        </p:nvSpPr>
        <p:spPr>
          <a:xfrm>
            <a:off x="1096709" y="4698175"/>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8" name="Google Shape;3278;p26"/>
          <p:cNvGrpSpPr/>
          <p:nvPr/>
        </p:nvGrpSpPr>
        <p:grpSpPr>
          <a:xfrm flipH="1">
            <a:off x="-109275" y="3196713"/>
            <a:ext cx="2711800" cy="3077000"/>
            <a:chOff x="4675" y="5263075"/>
            <a:chExt cx="2711800" cy="3077000"/>
          </a:xfrm>
        </p:grpSpPr>
        <p:sp>
          <p:nvSpPr>
            <p:cNvPr id="3279" name="Google Shape;3279;p26"/>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6"/>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6"/>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2" name="Google Shape;3282;p26"/>
            <p:cNvGrpSpPr/>
            <p:nvPr/>
          </p:nvGrpSpPr>
          <p:grpSpPr>
            <a:xfrm>
              <a:off x="4675" y="5345475"/>
              <a:ext cx="2711800" cy="2994600"/>
              <a:chOff x="4675" y="5345475"/>
              <a:chExt cx="2711800" cy="2994600"/>
            </a:xfrm>
          </p:grpSpPr>
          <p:sp>
            <p:nvSpPr>
              <p:cNvPr id="3283" name="Google Shape;3283;p26"/>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6"/>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6"/>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6"/>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6"/>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6"/>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6"/>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6"/>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6"/>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6"/>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6"/>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6"/>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6"/>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6"/>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6"/>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6"/>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6"/>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6"/>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6"/>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6"/>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6"/>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6"/>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6"/>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6"/>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6"/>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6"/>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6"/>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26"/>
              <p:cNvGrpSpPr/>
              <p:nvPr/>
            </p:nvGrpSpPr>
            <p:grpSpPr>
              <a:xfrm>
                <a:off x="4675" y="5593050"/>
                <a:ext cx="2711800" cy="2747025"/>
                <a:chOff x="4675" y="3688050"/>
                <a:chExt cx="2711800" cy="2747025"/>
              </a:xfrm>
            </p:grpSpPr>
            <p:sp>
              <p:nvSpPr>
                <p:cNvPr id="3311" name="Google Shape;3311;p26"/>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6"/>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6"/>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6"/>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6"/>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6"/>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6"/>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6"/>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6"/>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6"/>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6"/>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6"/>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26"/>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24" name="Google Shape;3324;p26"/>
          <p:cNvSpPr/>
          <p:nvPr/>
        </p:nvSpPr>
        <p:spPr>
          <a:xfrm rot="1932531" flipH="1">
            <a:off x="6172643" y="170244"/>
            <a:ext cx="4635765" cy="1736253"/>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6"/>
          <p:cNvSpPr/>
          <p:nvPr/>
        </p:nvSpPr>
        <p:spPr>
          <a:xfrm>
            <a:off x="8076825" y="3939975"/>
            <a:ext cx="1180650" cy="494775"/>
          </a:xfrm>
          <a:custGeom>
            <a:avLst/>
            <a:gdLst/>
            <a:ahLst/>
            <a:cxnLst/>
            <a:rect l="l" t="t" r="r" b="b"/>
            <a:pathLst>
              <a:path w="47226" h="19791" extrusionOk="0">
                <a:moveTo>
                  <a:pt x="37434" y="5045"/>
                </a:moveTo>
                <a:lnTo>
                  <a:pt x="37412" y="5119"/>
                </a:lnTo>
                <a:lnTo>
                  <a:pt x="37412" y="5119"/>
                </a:lnTo>
                <a:cubicBezTo>
                  <a:pt x="37422" y="5096"/>
                  <a:pt x="37430" y="5071"/>
                  <a:pt x="37434" y="5045"/>
                </a:cubicBezTo>
                <a:close/>
                <a:moveTo>
                  <a:pt x="5136" y="9405"/>
                </a:moveTo>
                <a:lnTo>
                  <a:pt x="5136" y="9405"/>
                </a:lnTo>
                <a:cubicBezTo>
                  <a:pt x="5270" y="9462"/>
                  <a:pt x="5417" y="9516"/>
                  <a:pt x="5562" y="9543"/>
                </a:cubicBezTo>
                <a:lnTo>
                  <a:pt x="5562" y="9543"/>
                </a:lnTo>
                <a:cubicBezTo>
                  <a:pt x="5409" y="9488"/>
                  <a:pt x="5264" y="9441"/>
                  <a:pt x="5136" y="9405"/>
                </a:cubicBezTo>
                <a:close/>
                <a:moveTo>
                  <a:pt x="22734" y="1"/>
                </a:moveTo>
                <a:cubicBezTo>
                  <a:pt x="22209" y="1758"/>
                  <a:pt x="21159" y="3356"/>
                  <a:pt x="19744" y="4520"/>
                </a:cubicBezTo>
                <a:cubicBezTo>
                  <a:pt x="19767" y="4086"/>
                  <a:pt x="19812" y="3653"/>
                  <a:pt x="19835" y="3219"/>
                </a:cubicBezTo>
                <a:lnTo>
                  <a:pt x="19835" y="3219"/>
                </a:lnTo>
                <a:cubicBezTo>
                  <a:pt x="19402" y="3242"/>
                  <a:pt x="18991" y="3424"/>
                  <a:pt x="18671" y="3698"/>
                </a:cubicBezTo>
                <a:cubicBezTo>
                  <a:pt x="18397" y="2831"/>
                  <a:pt x="18283" y="1941"/>
                  <a:pt x="18329" y="1028"/>
                </a:cubicBezTo>
                <a:lnTo>
                  <a:pt x="18329" y="1028"/>
                </a:lnTo>
                <a:cubicBezTo>
                  <a:pt x="17553" y="1530"/>
                  <a:pt x="17005" y="2329"/>
                  <a:pt x="16845" y="3219"/>
                </a:cubicBezTo>
                <a:cubicBezTo>
                  <a:pt x="16389" y="2397"/>
                  <a:pt x="16206" y="1439"/>
                  <a:pt x="16320" y="503"/>
                </a:cubicBezTo>
                <a:lnTo>
                  <a:pt x="16320" y="503"/>
                </a:lnTo>
                <a:cubicBezTo>
                  <a:pt x="15476" y="2283"/>
                  <a:pt x="15156" y="4292"/>
                  <a:pt x="15430" y="6232"/>
                </a:cubicBezTo>
                <a:cubicBezTo>
                  <a:pt x="14859" y="5342"/>
                  <a:pt x="13627" y="5319"/>
                  <a:pt x="12577" y="5205"/>
                </a:cubicBezTo>
                <a:cubicBezTo>
                  <a:pt x="11527" y="5068"/>
                  <a:pt x="10271" y="4406"/>
                  <a:pt x="10431" y="3356"/>
                </a:cubicBezTo>
                <a:lnTo>
                  <a:pt x="10431" y="3356"/>
                </a:lnTo>
                <a:cubicBezTo>
                  <a:pt x="9838" y="3767"/>
                  <a:pt x="9564" y="4566"/>
                  <a:pt x="9769" y="5250"/>
                </a:cubicBezTo>
                <a:cubicBezTo>
                  <a:pt x="9244" y="4794"/>
                  <a:pt x="9039" y="4064"/>
                  <a:pt x="9222" y="3424"/>
                </a:cubicBezTo>
                <a:lnTo>
                  <a:pt x="9222" y="3424"/>
                </a:lnTo>
                <a:cubicBezTo>
                  <a:pt x="8445" y="4064"/>
                  <a:pt x="8537" y="5296"/>
                  <a:pt x="8993" y="6209"/>
                </a:cubicBezTo>
                <a:cubicBezTo>
                  <a:pt x="9450" y="7099"/>
                  <a:pt x="10180" y="7853"/>
                  <a:pt x="10500" y="8811"/>
                </a:cubicBezTo>
                <a:cubicBezTo>
                  <a:pt x="9815" y="8674"/>
                  <a:pt x="9107" y="8537"/>
                  <a:pt x="8423" y="8423"/>
                </a:cubicBezTo>
                <a:lnTo>
                  <a:pt x="8423" y="8423"/>
                </a:lnTo>
                <a:cubicBezTo>
                  <a:pt x="8354" y="8743"/>
                  <a:pt x="8514" y="9085"/>
                  <a:pt x="8788" y="9268"/>
                </a:cubicBezTo>
                <a:cubicBezTo>
                  <a:pt x="8031" y="8938"/>
                  <a:pt x="7209" y="8773"/>
                  <a:pt x="6376" y="8773"/>
                </a:cubicBezTo>
                <a:cubicBezTo>
                  <a:pt x="6273" y="8773"/>
                  <a:pt x="6169" y="8776"/>
                  <a:pt x="6065" y="8781"/>
                </a:cubicBezTo>
                <a:lnTo>
                  <a:pt x="6065" y="8781"/>
                </a:lnTo>
                <a:cubicBezTo>
                  <a:pt x="6049" y="8776"/>
                  <a:pt x="6032" y="8774"/>
                  <a:pt x="6014" y="8774"/>
                </a:cubicBezTo>
                <a:cubicBezTo>
                  <a:pt x="5989" y="8774"/>
                  <a:pt x="5962" y="8779"/>
                  <a:pt x="5935" y="8788"/>
                </a:cubicBezTo>
                <a:cubicBezTo>
                  <a:pt x="5978" y="8785"/>
                  <a:pt x="6022" y="8783"/>
                  <a:pt x="6065" y="8781"/>
                </a:cubicBezTo>
                <a:lnTo>
                  <a:pt x="6065" y="8781"/>
                </a:lnTo>
                <a:cubicBezTo>
                  <a:pt x="6292" y="8841"/>
                  <a:pt x="6370" y="9295"/>
                  <a:pt x="6117" y="9450"/>
                </a:cubicBezTo>
                <a:cubicBezTo>
                  <a:pt x="6010" y="9531"/>
                  <a:pt x="5884" y="9562"/>
                  <a:pt x="5752" y="9562"/>
                </a:cubicBezTo>
                <a:cubicBezTo>
                  <a:pt x="5690" y="9562"/>
                  <a:pt x="5626" y="9555"/>
                  <a:pt x="5562" y="9543"/>
                </a:cubicBezTo>
                <a:lnTo>
                  <a:pt x="5562" y="9543"/>
                </a:lnTo>
                <a:cubicBezTo>
                  <a:pt x="6859" y="10013"/>
                  <a:pt x="8785" y="11120"/>
                  <a:pt x="6642" y="11915"/>
                </a:cubicBezTo>
                <a:cubicBezTo>
                  <a:pt x="6802" y="12258"/>
                  <a:pt x="7007" y="12532"/>
                  <a:pt x="7213" y="12828"/>
                </a:cubicBezTo>
                <a:cubicBezTo>
                  <a:pt x="6528" y="13285"/>
                  <a:pt x="5729" y="13559"/>
                  <a:pt x="4908" y="13582"/>
                </a:cubicBezTo>
                <a:cubicBezTo>
                  <a:pt x="3401" y="13627"/>
                  <a:pt x="2146" y="15294"/>
                  <a:pt x="2077" y="16800"/>
                </a:cubicBezTo>
                <a:cubicBezTo>
                  <a:pt x="1255" y="17005"/>
                  <a:pt x="502" y="17508"/>
                  <a:pt x="0" y="18215"/>
                </a:cubicBezTo>
                <a:cubicBezTo>
                  <a:pt x="7761" y="16207"/>
                  <a:pt x="15521" y="14198"/>
                  <a:pt x="23259" y="12144"/>
                </a:cubicBezTo>
                <a:cubicBezTo>
                  <a:pt x="25099" y="11654"/>
                  <a:pt x="26972" y="11165"/>
                  <a:pt x="28865" y="11165"/>
                </a:cubicBezTo>
                <a:cubicBezTo>
                  <a:pt x="29179" y="11165"/>
                  <a:pt x="29494" y="11179"/>
                  <a:pt x="29810" y="11208"/>
                </a:cubicBezTo>
                <a:cubicBezTo>
                  <a:pt x="31910" y="11390"/>
                  <a:pt x="33896" y="12303"/>
                  <a:pt x="35813" y="13239"/>
                </a:cubicBezTo>
                <a:cubicBezTo>
                  <a:pt x="39739" y="15202"/>
                  <a:pt x="43596" y="17302"/>
                  <a:pt x="47226" y="19790"/>
                </a:cubicBezTo>
                <a:cubicBezTo>
                  <a:pt x="46244" y="17462"/>
                  <a:pt x="45263" y="15134"/>
                  <a:pt x="44281" y="12806"/>
                </a:cubicBezTo>
                <a:cubicBezTo>
                  <a:pt x="43962" y="12030"/>
                  <a:pt x="43619" y="11231"/>
                  <a:pt x="43003" y="10660"/>
                </a:cubicBezTo>
                <a:cubicBezTo>
                  <a:pt x="42113" y="9793"/>
                  <a:pt x="40766" y="9542"/>
                  <a:pt x="39716" y="8857"/>
                </a:cubicBezTo>
                <a:cubicBezTo>
                  <a:pt x="38666" y="8172"/>
                  <a:pt x="37936" y="6574"/>
                  <a:pt x="38849" y="5707"/>
                </a:cubicBezTo>
                <a:lnTo>
                  <a:pt x="38849" y="5707"/>
                </a:lnTo>
                <a:lnTo>
                  <a:pt x="37183" y="5912"/>
                </a:lnTo>
                <a:lnTo>
                  <a:pt x="37183" y="5912"/>
                </a:lnTo>
                <a:lnTo>
                  <a:pt x="37412" y="5119"/>
                </a:lnTo>
                <a:lnTo>
                  <a:pt x="37412" y="5119"/>
                </a:lnTo>
                <a:cubicBezTo>
                  <a:pt x="37346" y="5271"/>
                  <a:pt x="37157" y="5351"/>
                  <a:pt x="36965" y="5351"/>
                </a:cubicBezTo>
                <a:cubicBezTo>
                  <a:pt x="36857" y="5351"/>
                  <a:pt x="36747" y="5326"/>
                  <a:pt x="36658" y="5273"/>
                </a:cubicBezTo>
                <a:cubicBezTo>
                  <a:pt x="36384" y="5114"/>
                  <a:pt x="36247" y="4794"/>
                  <a:pt x="36087" y="4520"/>
                </a:cubicBezTo>
                <a:cubicBezTo>
                  <a:pt x="35316" y="3177"/>
                  <a:pt x="34221" y="2678"/>
                  <a:pt x="33051" y="2678"/>
                </a:cubicBezTo>
                <a:cubicBezTo>
                  <a:pt x="31806" y="2678"/>
                  <a:pt x="30477" y="3241"/>
                  <a:pt x="29361" y="3953"/>
                </a:cubicBezTo>
                <a:lnTo>
                  <a:pt x="29361" y="3953"/>
                </a:lnTo>
                <a:cubicBezTo>
                  <a:pt x="29711" y="3724"/>
                  <a:pt x="29973" y="3367"/>
                  <a:pt x="30084" y="2968"/>
                </a:cubicBezTo>
                <a:lnTo>
                  <a:pt x="30084" y="2968"/>
                </a:lnTo>
                <a:cubicBezTo>
                  <a:pt x="29399" y="3333"/>
                  <a:pt x="28714" y="3676"/>
                  <a:pt x="28030" y="4041"/>
                </a:cubicBezTo>
                <a:cubicBezTo>
                  <a:pt x="28646" y="3447"/>
                  <a:pt x="29262" y="2831"/>
                  <a:pt x="29878" y="2215"/>
                </a:cubicBezTo>
                <a:lnTo>
                  <a:pt x="29878" y="2215"/>
                </a:lnTo>
                <a:cubicBezTo>
                  <a:pt x="28281" y="3287"/>
                  <a:pt x="26386" y="3904"/>
                  <a:pt x="24469" y="3927"/>
                </a:cubicBezTo>
                <a:cubicBezTo>
                  <a:pt x="24880" y="3835"/>
                  <a:pt x="25108" y="3265"/>
                  <a:pt x="24857" y="2899"/>
                </a:cubicBezTo>
                <a:lnTo>
                  <a:pt x="24857" y="2899"/>
                </a:lnTo>
                <a:cubicBezTo>
                  <a:pt x="23465" y="3561"/>
                  <a:pt x="22163" y="4497"/>
                  <a:pt x="21091" y="5616"/>
                </a:cubicBezTo>
                <a:cubicBezTo>
                  <a:pt x="21136" y="5319"/>
                  <a:pt x="21387" y="5091"/>
                  <a:pt x="21638" y="4885"/>
                </a:cubicBezTo>
                <a:cubicBezTo>
                  <a:pt x="21890" y="4680"/>
                  <a:pt x="22141" y="4429"/>
                  <a:pt x="22118" y="4109"/>
                </a:cubicBezTo>
                <a:cubicBezTo>
                  <a:pt x="22118" y="3906"/>
                  <a:pt x="21893" y="3735"/>
                  <a:pt x="21701" y="3735"/>
                </a:cubicBezTo>
                <a:cubicBezTo>
                  <a:pt x="21646" y="3735"/>
                  <a:pt x="21595" y="3749"/>
                  <a:pt x="21551" y="3779"/>
                </a:cubicBezTo>
                <a:lnTo>
                  <a:pt x="21551" y="3779"/>
                </a:lnTo>
                <a:cubicBezTo>
                  <a:pt x="22460" y="2758"/>
                  <a:pt x="22890" y="1358"/>
                  <a:pt x="22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6"/>
          <p:cNvSpPr/>
          <p:nvPr/>
        </p:nvSpPr>
        <p:spPr>
          <a:xfrm>
            <a:off x="6598825" y="4050313"/>
            <a:ext cx="4543500" cy="1151000"/>
          </a:xfrm>
          <a:custGeom>
            <a:avLst/>
            <a:gdLst/>
            <a:ahLst/>
            <a:cxnLst/>
            <a:rect l="l" t="t" r="r" b="b"/>
            <a:pathLst>
              <a:path w="181740" h="46040" extrusionOk="0">
                <a:moveTo>
                  <a:pt x="155304" y="12105"/>
                </a:moveTo>
                <a:cubicBezTo>
                  <a:pt x="155278" y="12207"/>
                  <a:pt x="155263" y="12312"/>
                  <a:pt x="155259" y="12418"/>
                </a:cubicBezTo>
                <a:lnTo>
                  <a:pt x="155259" y="12418"/>
                </a:lnTo>
                <a:cubicBezTo>
                  <a:pt x="155284" y="12316"/>
                  <a:pt x="155299" y="12211"/>
                  <a:pt x="155304" y="12105"/>
                </a:cubicBezTo>
                <a:close/>
                <a:moveTo>
                  <a:pt x="150670" y="12767"/>
                </a:moveTo>
                <a:cubicBezTo>
                  <a:pt x="150664" y="12838"/>
                  <a:pt x="150667" y="12909"/>
                  <a:pt x="150679" y="12978"/>
                </a:cubicBezTo>
                <a:lnTo>
                  <a:pt x="150679" y="12978"/>
                </a:lnTo>
                <a:cubicBezTo>
                  <a:pt x="150680" y="12908"/>
                  <a:pt x="150677" y="12837"/>
                  <a:pt x="150670" y="12767"/>
                </a:cubicBezTo>
                <a:close/>
                <a:moveTo>
                  <a:pt x="148205" y="13201"/>
                </a:moveTo>
                <a:cubicBezTo>
                  <a:pt x="148172" y="13390"/>
                  <a:pt x="148165" y="13579"/>
                  <a:pt x="148181" y="13768"/>
                </a:cubicBezTo>
                <a:lnTo>
                  <a:pt x="148181" y="13768"/>
                </a:lnTo>
                <a:cubicBezTo>
                  <a:pt x="148199" y="13591"/>
                  <a:pt x="148208" y="13402"/>
                  <a:pt x="148205" y="13201"/>
                </a:cubicBezTo>
                <a:close/>
                <a:moveTo>
                  <a:pt x="70899" y="41371"/>
                </a:moveTo>
                <a:cubicBezTo>
                  <a:pt x="70922" y="41447"/>
                  <a:pt x="70951" y="41522"/>
                  <a:pt x="70987" y="41596"/>
                </a:cubicBezTo>
                <a:cubicBezTo>
                  <a:pt x="70955" y="41522"/>
                  <a:pt x="70926" y="41447"/>
                  <a:pt x="70899" y="41371"/>
                </a:cubicBezTo>
                <a:close/>
                <a:moveTo>
                  <a:pt x="67945" y="42061"/>
                </a:moveTo>
                <a:lnTo>
                  <a:pt x="67945" y="42061"/>
                </a:lnTo>
                <a:cubicBezTo>
                  <a:pt x="67947" y="42065"/>
                  <a:pt x="67949" y="42070"/>
                  <a:pt x="67951" y="42075"/>
                </a:cubicBezTo>
                <a:cubicBezTo>
                  <a:pt x="67949" y="42070"/>
                  <a:pt x="67947" y="42065"/>
                  <a:pt x="67945" y="42061"/>
                </a:cubicBezTo>
                <a:close/>
                <a:moveTo>
                  <a:pt x="79638" y="42497"/>
                </a:moveTo>
                <a:cubicBezTo>
                  <a:pt x="79600" y="42525"/>
                  <a:pt x="79562" y="42551"/>
                  <a:pt x="79524" y="42577"/>
                </a:cubicBezTo>
                <a:cubicBezTo>
                  <a:pt x="79564" y="42553"/>
                  <a:pt x="79602" y="42526"/>
                  <a:pt x="79638" y="42497"/>
                </a:cubicBezTo>
                <a:close/>
                <a:moveTo>
                  <a:pt x="91999" y="0"/>
                </a:moveTo>
                <a:cubicBezTo>
                  <a:pt x="91934" y="0"/>
                  <a:pt x="91869" y="3"/>
                  <a:pt x="91804" y="8"/>
                </a:cubicBezTo>
                <a:cubicBezTo>
                  <a:pt x="90297" y="145"/>
                  <a:pt x="88220" y="1263"/>
                  <a:pt x="86714" y="1743"/>
                </a:cubicBezTo>
                <a:cubicBezTo>
                  <a:pt x="77332" y="4642"/>
                  <a:pt x="67951" y="7563"/>
                  <a:pt x="58593" y="10485"/>
                </a:cubicBezTo>
                <a:cubicBezTo>
                  <a:pt x="54210" y="13658"/>
                  <a:pt x="50262" y="17401"/>
                  <a:pt x="46016" y="20596"/>
                </a:cubicBezTo>
                <a:cubicBezTo>
                  <a:pt x="43574" y="22422"/>
                  <a:pt x="40812" y="23678"/>
                  <a:pt x="37981" y="24728"/>
                </a:cubicBezTo>
                <a:cubicBezTo>
                  <a:pt x="34832" y="25915"/>
                  <a:pt x="31590" y="26873"/>
                  <a:pt x="28532" y="28152"/>
                </a:cubicBezTo>
                <a:cubicBezTo>
                  <a:pt x="24469" y="29886"/>
                  <a:pt x="20657" y="32214"/>
                  <a:pt x="16617" y="34018"/>
                </a:cubicBezTo>
                <a:cubicBezTo>
                  <a:pt x="13673" y="35342"/>
                  <a:pt x="10545" y="36392"/>
                  <a:pt x="7327" y="36665"/>
                </a:cubicBezTo>
                <a:cubicBezTo>
                  <a:pt x="7142" y="36681"/>
                  <a:pt x="6937" y="36688"/>
                  <a:pt x="6717" y="36688"/>
                </a:cubicBezTo>
                <a:cubicBezTo>
                  <a:pt x="5652" y="36688"/>
                  <a:pt x="4222" y="36533"/>
                  <a:pt x="2907" y="36533"/>
                </a:cubicBezTo>
                <a:cubicBezTo>
                  <a:pt x="1773" y="36533"/>
                  <a:pt x="725" y="36648"/>
                  <a:pt x="69" y="37076"/>
                </a:cubicBezTo>
                <a:cubicBezTo>
                  <a:pt x="0" y="37122"/>
                  <a:pt x="6003" y="41550"/>
                  <a:pt x="6642" y="41892"/>
                </a:cubicBezTo>
                <a:cubicBezTo>
                  <a:pt x="8948" y="43171"/>
                  <a:pt x="11550" y="44243"/>
                  <a:pt x="14015" y="45134"/>
                </a:cubicBezTo>
                <a:cubicBezTo>
                  <a:pt x="15936" y="45812"/>
                  <a:pt x="17928" y="46040"/>
                  <a:pt x="19946" y="46040"/>
                </a:cubicBezTo>
                <a:cubicBezTo>
                  <a:pt x="23562" y="46040"/>
                  <a:pt x="27261" y="45309"/>
                  <a:pt x="30792" y="45134"/>
                </a:cubicBezTo>
                <a:cubicBezTo>
                  <a:pt x="38438" y="44746"/>
                  <a:pt x="46107" y="44358"/>
                  <a:pt x="53754" y="43970"/>
                </a:cubicBezTo>
                <a:cubicBezTo>
                  <a:pt x="58456" y="43741"/>
                  <a:pt x="63432" y="43924"/>
                  <a:pt x="68020" y="42874"/>
                </a:cubicBezTo>
                <a:cubicBezTo>
                  <a:pt x="68042" y="42874"/>
                  <a:pt x="67380" y="41573"/>
                  <a:pt x="67335" y="41482"/>
                </a:cubicBezTo>
                <a:cubicBezTo>
                  <a:pt x="66970" y="40888"/>
                  <a:pt x="66559" y="40523"/>
                  <a:pt x="65806" y="40454"/>
                </a:cubicBezTo>
                <a:cubicBezTo>
                  <a:pt x="65742" y="40446"/>
                  <a:pt x="65677" y="40441"/>
                  <a:pt x="65613" y="40441"/>
                </a:cubicBezTo>
                <a:cubicBezTo>
                  <a:pt x="65169" y="40441"/>
                  <a:pt x="64721" y="40644"/>
                  <a:pt x="64482" y="41002"/>
                </a:cubicBezTo>
                <a:cubicBezTo>
                  <a:pt x="64208" y="41436"/>
                  <a:pt x="64345" y="42098"/>
                  <a:pt x="64801" y="42303"/>
                </a:cubicBezTo>
                <a:cubicBezTo>
                  <a:pt x="64768" y="42314"/>
                  <a:pt x="64734" y="42319"/>
                  <a:pt x="64700" y="42319"/>
                </a:cubicBezTo>
                <a:cubicBezTo>
                  <a:pt x="64525" y="42319"/>
                  <a:pt x="64349" y="42182"/>
                  <a:pt x="64253" y="42029"/>
                </a:cubicBezTo>
                <a:cubicBezTo>
                  <a:pt x="64048" y="41687"/>
                  <a:pt x="64048" y="41276"/>
                  <a:pt x="64185" y="40934"/>
                </a:cubicBezTo>
                <a:cubicBezTo>
                  <a:pt x="64345" y="40454"/>
                  <a:pt x="64756" y="40112"/>
                  <a:pt x="65258" y="39998"/>
                </a:cubicBezTo>
                <a:cubicBezTo>
                  <a:pt x="65407" y="39960"/>
                  <a:pt x="65551" y="39942"/>
                  <a:pt x="65689" y="39942"/>
                </a:cubicBezTo>
                <a:cubicBezTo>
                  <a:pt x="66791" y="39942"/>
                  <a:pt x="67538" y="41070"/>
                  <a:pt x="67945" y="42061"/>
                </a:cubicBezTo>
                <a:lnTo>
                  <a:pt x="67945" y="42061"/>
                </a:lnTo>
                <a:cubicBezTo>
                  <a:pt x="67472" y="40900"/>
                  <a:pt x="67534" y="39562"/>
                  <a:pt x="66079" y="39039"/>
                </a:cubicBezTo>
                <a:cubicBezTo>
                  <a:pt x="65761" y="38929"/>
                  <a:pt x="65430" y="38885"/>
                  <a:pt x="65092" y="38885"/>
                </a:cubicBezTo>
                <a:cubicBezTo>
                  <a:pt x="64800" y="38885"/>
                  <a:pt x="64504" y="38918"/>
                  <a:pt x="64208" y="38971"/>
                </a:cubicBezTo>
                <a:cubicBezTo>
                  <a:pt x="63683" y="39062"/>
                  <a:pt x="63158" y="39245"/>
                  <a:pt x="62724" y="39587"/>
                </a:cubicBezTo>
                <a:cubicBezTo>
                  <a:pt x="62442" y="39822"/>
                  <a:pt x="62213" y="40144"/>
                  <a:pt x="62113" y="40500"/>
                </a:cubicBezTo>
                <a:lnTo>
                  <a:pt x="62113" y="40500"/>
                </a:lnTo>
                <a:cubicBezTo>
                  <a:pt x="62188" y="40053"/>
                  <a:pt x="62350" y="39623"/>
                  <a:pt x="62633" y="39290"/>
                </a:cubicBezTo>
                <a:cubicBezTo>
                  <a:pt x="63066" y="38765"/>
                  <a:pt x="63728" y="38469"/>
                  <a:pt x="64413" y="38400"/>
                </a:cubicBezTo>
                <a:cubicBezTo>
                  <a:pt x="64525" y="38389"/>
                  <a:pt x="64635" y="38384"/>
                  <a:pt x="64742" y="38384"/>
                </a:cubicBezTo>
                <a:cubicBezTo>
                  <a:pt x="66859" y="38384"/>
                  <a:pt x="68021" y="40469"/>
                  <a:pt x="68955" y="42121"/>
                </a:cubicBezTo>
                <a:cubicBezTo>
                  <a:pt x="68727" y="41687"/>
                  <a:pt x="68704" y="40934"/>
                  <a:pt x="68567" y="40454"/>
                </a:cubicBezTo>
                <a:cubicBezTo>
                  <a:pt x="68385" y="39884"/>
                  <a:pt x="68157" y="39404"/>
                  <a:pt x="67905" y="38879"/>
                </a:cubicBezTo>
                <a:cubicBezTo>
                  <a:pt x="67426" y="37807"/>
                  <a:pt x="67152" y="36597"/>
                  <a:pt x="67152" y="35410"/>
                </a:cubicBezTo>
                <a:cubicBezTo>
                  <a:pt x="67175" y="33858"/>
                  <a:pt x="67814" y="32214"/>
                  <a:pt x="69092" y="31324"/>
                </a:cubicBezTo>
                <a:cubicBezTo>
                  <a:pt x="69629" y="30972"/>
                  <a:pt x="70263" y="30756"/>
                  <a:pt x="70897" y="30756"/>
                </a:cubicBezTo>
                <a:cubicBezTo>
                  <a:pt x="71126" y="30756"/>
                  <a:pt x="71356" y="30784"/>
                  <a:pt x="71580" y="30845"/>
                </a:cubicBezTo>
                <a:cubicBezTo>
                  <a:pt x="72402" y="31096"/>
                  <a:pt x="73110" y="31849"/>
                  <a:pt x="73132" y="32717"/>
                </a:cubicBezTo>
                <a:cubicBezTo>
                  <a:pt x="73132" y="33105"/>
                  <a:pt x="72996" y="33516"/>
                  <a:pt x="72676" y="33721"/>
                </a:cubicBezTo>
                <a:cubicBezTo>
                  <a:pt x="72553" y="33809"/>
                  <a:pt x="72403" y="33853"/>
                  <a:pt x="72256" y="33853"/>
                </a:cubicBezTo>
                <a:cubicBezTo>
                  <a:pt x="72021" y="33853"/>
                  <a:pt x="71793" y="33740"/>
                  <a:pt x="71694" y="33516"/>
                </a:cubicBezTo>
                <a:cubicBezTo>
                  <a:pt x="71777" y="33433"/>
                  <a:pt x="71891" y="33393"/>
                  <a:pt x="72004" y="33393"/>
                </a:cubicBezTo>
                <a:cubicBezTo>
                  <a:pt x="72108" y="33393"/>
                  <a:pt x="72211" y="33427"/>
                  <a:pt x="72288" y="33493"/>
                </a:cubicBezTo>
                <a:cubicBezTo>
                  <a:pt x="72630" y="33287"/>
                  <a:pt x="72722" y="32831"/>
                  <a:pt x="72585" y="32466"/>
                </a:cubicBezTo>
                <a:cubicBezTo>
                  <a:pt x="72448" y="32100"/>
                  <a:pt x="72105" y="31826"/>
                  <a:pt x="71740" y="31690"/>
                </a:cubicBezTo>
                <a:cubicBezTo>
                  <a:pt x="71499" y="31599"/>
                  <a:pt x="71249" y="31557"/>
                  <a:pt x="70999" y="31557"/>
                </a:cubicBezTo>
                <a:cubicBezTo>
                  <a:pt x="69990" y="31557"/>
                  <a:pt x="68970" y="32236"/>
                  <a:pt x="68476" y="33150"/>
                </a:cubicBezTo>
                <a:cubicBezTo>
                  <a:pt x="67860" y="34292"/>
                  <a:pt x="67905" y="35684"/>
                  <a:pt x="68134" y="36962"/>
                </a:cubicBezTo>
                <a:cubicBezTo>
                  <a:pt x="68499" y="38925"/>
                  <a:pt x="69298" y="40797"/>
                  <a:pt x="70485" y="42417"/>
                </a:cubicBezTo>
                <a:cubicBezTo>
                  <a:pt x="70120" y="41185"/>
                  <a:pt x="70120" y="39838"/>
                  <a:pt x="70622" y="38674"/>
                </a:cubicBezTo>
                <a:cubicBezTo>
                  <a:pt x="71124" y="37487"/>
                  <a:pt x="72151" y="36528"/>
                  <a:pt x="73406" y="36277"/>
                </a:cubicBezTo>
                <a:lnTo>
                  <a:pt x="73406" y="36277"/>
                </a:lnTo>
                <a:cubicBezTo>
                  <a:pt x="71384" y="36915"/>
                  <a:pt x="70208" y="39395"/>
                  <a:pt x="70899" y="41371"/>
                </a:cubicBezTo>
                <a:lnTo>
                  <a:pt x="70899" y="41371"/>
                </a:lnTo>
                <a:cubicBezTo>
                  <a:pt x="70661" y="40576"/>
                  <a:pt x="71117" y="39672"/>
                  <a:pt x="71763" y="39131"/>
                </a:cubicBezTo>
                <a:cubicBezTo>
                  <a:pt x="72471" y="38514"/>
                  <a:pt x="73384" y="38195"/>
                  <a:pt x="74182" y="37738"/>
                </a:cubicBezTo>
                <a:cubicBezTo>
                  <a:pt x="75438" y="36985"/>
                  <a:pt x="76465" y="35867"/>
                  <a:pt x="77036" y="34520"/>
                </a:cubicBezTo>
                <a:lnTo>
                  <a:pt x="77036" y="34520"/>
                </a:lnTo>
                <a:cubicBezTo>
                  <a:pt x="77036" y="35570"/>
                  <a:pt x="76556" y="36620"/>
                  <a:pt x="75757" y="37282"/>
                </a:cubicBezTo>
                <a:cubicBezTo>
                  <a:pt x="75095" y="37830"/>
                  <a:pt x="74251" y="38103"/>
                  <a:pt x="73475" y="38469"/>
                </a:cubicBezTo>
                <a:cubicBezTo>
                  <a:pt x="72699" y="38811"/>
                  <a:pt x="71923" y="39313"/>
                  <a:pt x="71535" y="40066"/>
                </a:cubicBezTo>
                <a:cubicBezTo>
                  <a:pt x="71169" y="40820"/>
                  <a:pt x="71306" y="41961"/>
                  <a:pt x="72151" y="42280"/>
                </a:cubicBezTo>
                <a:cubicBezTo>
                  <a:pt x="71831" y="41504"/>
                  <a:pt x="72334" y="40546"/>
                  <a:pt x="72927" y="40021"/>
                </a:cubicBezTo>
                <a:lnTo>
                  <a:pt x="72927" y="40021"/>
                </a:lnTo>
                <a:cubicBezTo>
                  <a:pt x="72676" y="40363"/>
                  <a:pt x="72585" y="40797"/>
                  <a:pt x="72699" y="41208"/>
                </a:cubicBezTo>
                <a:cubicBezTo>
                  <a:pt x="72904" y="40751"/>
                  <a:pt x="73201" y="40317"/>
                  <a:pt x="73566" y="39952"/>
                </a:cubicBezTo>
                <a:lnTo>
                  <a:pt x="73566" y="39952"/>
                </a:lnTo>
                <a:cubicBezTo>
                  <a:pt x="73384" y="40181"/>
                  <a:pt x="73224" y="40409"/>
                  <a:pt x="73155" y="40683"/>
                </a:cubicBezTo>
                <a:cubicBezTo>
                  <a:pt x="73110" y="40957"/>
                  <a:pt x="73201" y="41299"/>
                  <a:pt x="73452" y="41413"/>
                </a:cubicBezTo>
                <a:cubicBezTo>
                  <a:pt x="73772" y="40569"/>
                  <a:pt x="74160" y="39747"/>
                  <a:pt x="74799" y="39108"/>
                </a:cubicBezTo>
                <a:cubicBezTo>
                  <a:pt x="75325" y="38562"/>
                  <a:pt x="76067" y="38183"/>
                  <a:pt x="76827" y="38183"/>
                </a:cubicBezTo>
                <a:cubicBezTo>
                  <a:pt x="76957" y="38183"/>
                  <a:pt x="77088" y="38194"/>
                  <a:pt x="77218" y="38218"/>
                </a:cubicBezTo>
                <a:cubicBezTo>
                  <a:pt x="77469" y="38263"/>
                  <a:pt x="77743" y="38377"/>
                  <a:pt x="77834" y="38628"/>
                </a:cubicBezTo>
                <a:cubicBezTo>
                  <a:pt x="77926" y="38857"/>
                  <a:pt x="77812" y="39131"/>
                  <a:pt x="77606" y="39267"/>
                </a:cubicBezTo>
                <a:cubicBezTo>
                  <a:pt x="77476" y="39354"/>
                  <a:pt x="77318" y="39386"/>
                  <a:pt x="77162" y="39386"/>
                </a:cubicBezTo>
                <a:cubicBezTo>
                  <a:pt x="77134" y="39386"/>
                  <a:pt x="77106" y="39385"/>
                  <a:pt x="77078" y="39383"/>
                </a:cubicBezTo>
                <a:lnTo>
                  <a:pt x="77078" y="39383"/>
                </a:lnTo>
                <a:cubicBezTo>
                  <a:pt x="77221" y="39347"/>
                  <a:pt x="77355" y="39199"/>
                  <a:pt x="77355" y="39039"/>
                </a:cubicBezTo>
                <a:cubicBezTo>
                  <a:pt x="77378" y="38811"/>
                  <a:pt x="77195" y="38628"/>
                  <a:pt x="76967" y="38560"/>
                </a:cubicBezTo>
                <a:cubicBezTo>
                  <a:pt x="76874" y="38529"/>
                  <a:pt x="76777" y="38517"/>
                  <a:pt x="76677" y="38517"/>
                </a:cubicBezTo>
                <a:cubicBezTo>
                  <a:pt x="76556" y="38517"/>
                  <a:pt x="76430" y="38535"/>
                  <a:pt x="76305" y="38560"/>
                </a:cubicBezTo>
                <a:cubicBezTo>
                  <a:pt x="75757" y="38651"/>
                  <a:pt x="75210" y="38834"/>
                  <a:pt x="74799" y="39222"/>
                </a:cubicBezTo>
                <a:cubicBezTo>
                  <a:pt x="74137" y="39815"/>
                  <a:pt x="73977" y="40888"/>
                  <a:pt x="74433" y="41664"/>
                </a:cubicBezTo>
                <a:cubicBezTo>
                  <a:pt x="74662" y="41002"/>
                  <a:pt x="75095" y="40409"/>
                  <a:pt x="75666" y="39998"/>
                </a:cubicBezTo>
                <a:lnTo>
                  <a:pt x="75666" y="39998"/>
                </a:lnTo>
                <a:cubicBezTo>
                  <a:pt x="75324" y="40317"/>
                  <a:pt x="75187" y="40820"/>
                  <a:pt x="75278" y="41253"/>
                </a:cubicBezTo>
                <a:cubicBezTo>
                  <a:pt x="75765" y="40604"/>
                  <a:pt x="76595" y="40207"/>
                  <a:pt x="77414" y="40207"/>
                </a:cubicBezTo>
                <a:cubicBezTo>
                  <a:pt x="77517" y="40207"/>
                  <a:pt x="77619" y="40213"/>
                  <a:pt x="77720" y="40226"/>
                </a:cubicBezTo>
                <a:cubicBezTo>
                  <a:pt x="77309" y="40340"/>
                  <a:pt x="76876" y="40477"/>
                  <a:pt x="76533" y="40774"/>
                </a:cubicBezTo>
                <a:cubicBezTo>
                  <a:pt x="75402" y="41742"/>
                  <a:pt x="76664" y="42710"/>
                  <a:pt x="77870" y="42710"/>
                </a:cubicBezTo>
                <a:cubicBezTo>
                  <a:pt x="78682" y="42710"/>
                  <a:pt x="79469" y="42270"/>
                  <a:pt x="79478" y="41094"/>
                </a:cubicBezTo>
                <a:lnTo>
                  <a:pt x="79478" y="41094"/>
                </a:lnTo>
                <a:cubicBezTo>
                  <a:pt x="79569" y="41504"/>
                  <a:pt x="79478" y="41961"/>
                  <a:pt x="79227" y="42303"/>
                </a:cubicBezTo>
                <a:cubicBezTo>
                  <a:pt x="79524" y="42121"/>
                  <a:pt x="79797" y="41892"/>
                  <a:pt x="80026" y="41596"/>
                </a:cubicBezTo>
                <a:lnTo>
                  <a:pt x="80026" y="41596"/>
                </a:lnTo>
                <a:cubicBezTo>
                  <a:pt x="80046" y="41938"/>
                  <a:pt x="79906" y="42280"/>
                  <a:pt x="79638" y="42497"/>
                </a:cubicBezTo>
                <a:lnTo>
                  <a:pt x="79638" y="42497"/>
                </a:lnTo>
                <a:cubicBezTo>
                  <a:pt x="80461" y="41894"/>
                  <a:pt x="80968" y="40911"/>
                  <a:pt x="81121" y="39907"/>
                </a:cubicBezTo>
                <a:cubicBezTo>
                  <a:pt x="81167" y="39496"/>
                  <a:pt x="81167" y="39085"/>
                  <a:pt x="80984" y="38743"/>
                </a:cubicBezTo>
                <a:cubicBezTo>
                  <a:pt x="80808" y="38428"/>
                  <a:pt x="80496" y="38199"/>
                  <a:pt x="80165" y="38199"/>
                </a:cubicBezTo>
                <a:cubicBezTo>
                  <a:pt x="80111" y="38199"/>
                  <a:pt x="80057" y="38205"/>
                  <a:pt x="80003" y="38218"/>
                </a:cubicBezTo>
                <a:cubicBezTo>
                  <a:pt x="79615" y="38286"/>
                  <a:pt x="79364" y="38811"/>
                  <a:pt x="79592" y="39131"/>
                </a:cubicBezTo>
                <a:cubicBezTo>
                  <a:pt x="79659" y="39249"/>
                  <a:pt x="79802" y="39317"/>
                  <a:pt x="79945" y="39317"/>
                </a:cubicBezTo>
                <a:cubicBezTo>
                  <a:pt x="79996" y="39317"/>
                  <a:pt x="80046" y="39308"/>
                  <a:pt x="80094" y="39290"/>
                </a:cubicBezTo>
                <a:cubicBezTo>
                  <a:pt x="80277" y="39222"/>
                  <a:pt x="80368" y="38994"/>
                  <a:pt x="80300" y="38811"/>
                </a:cubicBezTo>
                <a:lnTo>
                  <a:pt x="80300" y="38811"/>
                </a:lnTo>
                <a:cubicBezTo>
                  <a:pt x="80437" y="39039"/>
                  <a:pt x="80368" y="39359"/>
                  <a:pt x="80140" y="39519"/>
                </a:cubicBezTo>
                <a:cubicBezTo>
                  <a:pt x="80047" y="39591"/>
                  <a:pt x="79927" y="39625"/>
                  <a:pt x="79806" y="39625"/>
                </a:cubicBezTo>
                <a:cubicBezTo>
                  <a:pt x="79659" y="39625"/>
                  <a:pt x="79510" y="39573"/>
                  <a:pt x="79409" y="39473"/>
                </a:cubicBezTo>
                <a:cubicBezTo>
                  <a:pt x="79318" y="39359"/>
                  <a:pt x="79250" y="39222"/>
                  <a:pt x="79227" y="39085"/>
                </a:cubicBezTo>
                <a:cubicBezTo>
                  <a:pt x="79182" y="38594"/>
                  <a:pt x="79661" y="38125"/>
                  <a:pt x="80151" y="38125"/>
                </a:cubicBezTo>
                <a:cubicBezTo>
                  <a:pt x="80162" y="38125"/>
                  <a:pt x="80174" y="38126"/>
                  <a:pt x="80185" y="38126"/>
                </a:cubicBezTo>
                <a:cubicBezTo>
                  <a:pt x="80688" y="38126"/>
                  <a:pt x="81144" y="38514"/>
                  <a:pt x="81350" y="38994"/>
                </a:cubicBezTo>
                <a:cubicBezTo>
                  <a:pt x="81532" y="39473"/>
                  <a:pt x="81509" y="39998"/>
                  <a:pt x="81372" y="40500"/>
                </a:cubicBezTo>
                <a:cubicBezTo>
                  <a:pt x="81144" y="41367"/>
                  <a:pt x="80642" y="42166"/>
                  <a:pt x="79934" y="42714"/>
                </a:cubicBezTo>
                <a:cubicBezTo>
                  <a:pt x="80870" y="42212"/>
                  <a:pt x="81532" y="41299"/>
                  <a:pt x="81920" y="40317"/>
                </a:cubicBezTo>
                <a:cubicBezTo>
                  <a:pt x="82308" y="39336"/>
                  <a:pt x="82422" y="38263"/>
                  <a:pt x="82445" y="37213"/>
                </a:cubicBezTo>
                <a:cubicBezTo>
                  <a:pt x="82468" y="36437"/>
                  <a:pt x="82422" y="35593"/>
                  <a:pt x="81897" y="35045"/>
                </a:cubicBezTo>
                <a:cubicBezTo>
                  <a:pt x="81595" y="34725"/>
                  <a:pt x="81155" y="34543"/>
                  <a:pt x="80716" y="34543"/>
                </a:cubicBezTo>
                <a:cubicBezTo>
                  <a:pt x="80591" y="34543"/>
                  <a:pt x="80466" y="34558"/>
                  <a:pt x="80345" y="34588"/>
                </a:cubicBezTo>
                <a:cubicBezTo>
                  <a:pt x="79957" y="34702"/>
                  <a:pt x="79569" y="35022"/>
                  <a:pt x="79592" y="35433"/>
                </a:cubicBezTo>
                <a:cubicBezTo>
                  <a:pt x="79621" y="35691"/>
                  <a:pt x="79901" y="35868"/>
                  <a:pt x="80140" y="35868"/>
                </a:cubicBezTo>
                <a:cubicBezTo>
                  <a:pt x="80282" y="35868"/>
                  <a:pt x="80408" y="35806"/>
                  <a:pt x="80459" y="35661"/>
                </a:cubicBezTo>
                <a:lnTo>
                  <a:pt x="80459" y="35661"/>
                </a:lnTo>
                <a:cubicBezTo>
                  <a:pt x="80459" y="35943"/>
                  <a:pt x="80181" y="36147"/>
                  <a:pt x="79905" y="36147"/>
                </a:cubicBezTo>
                <a:cubicBezTo>
                  <a:pt x="79845" y="36147"/>
                  <a:pt x="79786" y="36138"/>
                  <a:pt x="79729" y="36118"/>
                </a:cubicBezTo>
                <a:cubicBezTo>
                  <a:pt x="79409" y="36003"/>
                  <a:pt x="79227" y="35615"/>
                  <a:pt x="79272" y="35296"/>
                </a:cubicBezTo>
                <a:cubicBezTo>
                  <a:pt x="79318" y="34954"/>
                  <a:pt x="79569" y="34680"/>
                  <a:pt x="79843" y="34497"/>
                </a:cubicBezTo>
                <a:cubicBezTo>
                  <a:pt x="80108" y="34334"/>
                  <a:pt x="80406" y="34260"/>
                  <a:pt x="80708" y="34260"/>
                </a:cubicBezTo>
                <a:cubicBezTo>
                  <a:pt x="81421" y="34260"/>
                  <a:pt x="82159" y="34671"/>
                  <a:pt x="82559" y="35296"/>
                </a:cubicBezTo>
                <a:cubicBezTo>
                  <a:pt x="83130" y="36163"/>
                  <a:pt x="83130" y="37305"/>
                  <a:pt x="82902" y="38332"/>
                </a:cubicBezTo>
                <a:cubicBezTo>
                  <a:pt x="82559" y="39770"/>
                  <a:pt x="81783" y="41071"/>
                  <a:pt x="80962" y="42326"/>
                </a:cubicBezTo>
                <a:cubicBezTo>
                  <a:pt x="81897" y="41504"/>
                  <a:pt x="82514" y="40386"/>
                  <a:pt x="83244" y="39382"/>
                </a:cubicBezTo>
                <a:cubicBezTo>
                  <a:pt x="83974" y="38377"/>
                  <a:pt x="84933" y="37419"/>
                  <a:pt x="86143" y="37190"/>
                </a:cubicBezTo>
                <a:cubicBezTo>
                  <a:pt x="86236" y="37172"/>
                  <a:pt x="86334" y="37164"/>
                  <a:pt x="86434" y="37164"/>
                </a:cubicBezTo>
                <a:cubicBezTo>
                  <a:pt x="86968" y="37164"/>
                  <a:pt x="87535" y="37421"/>
                  <a:pt x="87535" y="37921"/>
                </a:cubicBezTo>
                <a:cubicBezTo>
                  <a:pt x="87535" y="38195"/>
                  <a:pt x="87307" y="38469"/>
                  <a:pt x="87056" y="38514"/>
                </a:cubicBezTo>
                <a:cubicBezTo>
                  <a:pt x="87013" y="38525"/>
                  <a:pt x="86969" y="38530"/>
                  <a:pt x="86926" y="38530"/>
                </a:cubicBezTo>
                <a:cubicBezTo>
                  <a:pt x="86767" y="38530"/>
                  <a:pt x="86611" y="38462"/>
                  <a:pt x="86498" y="38351"/>
                </a:cubicBezTo>
                <a:lnTo>
                  <a:pt x="86498" y="38351"/>
                </a:lnTo>
                <a:cubicBezTo>
                  <a:pt x="86550" y="38380"/>
                  <a:pt x="86612" y="38394"/>
                  <a:pt x="86676" y="38394"/>
                </a:cubicBezTo>
                <a:cubicBezTo>
                  <a:pt x="86822" y="38394"/>
                  <a:pt x="86976" y="38320"/>
                  <a:pt x="87033" y="38172"/>
                </a:cubicBezTo>
                <a:cubicBezTo>
                  <a:pt x="87147" y="37898"/>
                  <a:pt x="86919" y="37578"/>
                  <a:pt x="86622" y="37487"/>
                </a:cubicBezTo>
                <a:cubicBezTo>
                  <a:pt x="86547" y="37464"/>
                  <a:pt x="86470" y="37454"/>
                  <a:pt x="86392" y="37454"/>
                </a:cubicBezTo>
                <a:cubicBezTo>
                  <a:pt x="86166" y="37454"/>
                  <a:pt x="85936" y="37539"/>
                  <a:pt x="85732" y="37624"/>
                </a:cubicBezTo>
                <a:cubicBezTo>
                  <a:pt x="83723" y="38514"/>
                  <a:pt x="82765" y="40820"/>
                  <a:pt x="81258" y="42417"/>
                </a:cubicBezTo>
                <a:cubicBezTo>
                  <a:pt x="82354" y="42007"/>
                  <a:pt x="83313" y="41253"/>
                  <a:pt x="83952" y="40272"/>
                </a:cubicBezTo>
                <a:lnTo>
                  <a:pt x="83952" y="40272"/>
                </a:lnTo>
                <a:cubicBezTo>
                  <a:pt x="83541" y="41253"/>
                  <a:pt x="82742" y="42052"/>
                  <a:pt x="81738" y="42417"/>
                </a:cubicBezTo>
                <a:cubicBezTo>
                  <a:pt x="82696" y="42372"/>
                  <a:pt x="83404" y="41641"/>
                  <a:pt x="84157" y="41048"/>
                </a:cubicBezTo>
                <a:cubicBezTo>
                  <a:pt x="84650" y="40662"/>
                  <a:pt x="85300" y="40329"/>
                  <a:pt x="85902" y="40329"/>
                </a:cubicBezTo>
                <a:cubicBezTo>
                  <a:pt x="86191" y="40329"/>
                  <a:pt x="86469" y="40406"/>
                  <a:pt x="86714" y="40591"/>
                </a:cubicBezTo>
                <a:cubicBezTo>
                  <a:pt x="86513" y="40475"/>
                  <a:pt x="86298" y="40424"/>
                  <a:pt x="86078" y="40424"/>
                </a:cubicBezTo>
                <a:cubicBezTo>
                  <a:pt x="85523" y="40424"/>
                  <a:pt x="84941" y="40747"/>
                  <a:pt x="84499" y="41139"/>
                </a:cubicBezTo>
                <a:cubicBezTo>
                  <a:pt x="83906" y="41664"/>
                  <a:pt x="83381" y="42372"/>
                  <a:pt x="82628" y="42668"/>
                </a:cubicBezTo>
                <a:cubicBezTo>
                  <a:pt x="83313" y="42440"/>
                  <a:pt x="83929" y="42075"/>
                  <a:pt x="84591" y="41824"/>
                </a:cubicBezTo>
                <a:cubicBezTo>
                  <a:pt x="84987" y="41674"/>
                  <a:pt x="85424" y="41564"/>
                  <a:pt x="85848" y="41564"/>
                </a:cubicBezTo>
                <a:cubicBezTo>
                  <a:pt x="86133" y="41564"/>
                  <a:pt x="86411" y="41613"/>
                  <a:pt x="86668" y="41733"/>
                </a:cubicBezTo>
                <a:cubicBezTo>
                  <a:pt x="86440" y="41668"/>
                  <a:pt x="86205" y="41636"/>
                  <a:pt x="85970" y="41636"/>
                </a:cubicBezTo>
                <a:cubicBezTo>
                  <a:pt x="85214" y="41636"/>
                  <a:pt x="84457" y="41962"/>
                  <a:pt x="83952" y="42554"/>
                </a:cubicBezTo>
                <a:cubicBezTo>
                  <a:pt x="84588" y="42320"/>
                  <a:pt x="85350" y="42251"/>
                  <a:pt x="86144" y="42251"/>
                </a:cubicBezTo>
                <a:cubicBezTo>
                  <a:pt x="87286" y="42251"/>
                  <a:pt x="88492" y="42395"/>
                  <a:pt x="89475" y="42395"/>
                </a:cubicBezTo>
                <a:lnTo>
                  <a:pt x="181073" y="42395"/>
                </a:lnTo>
                <a:lnTo>
                  <a:pt x="181073" y="23952"/>
                </a:lnTo>
                <a:lnTo>
                  <a:pt x="181073" y="11284"/>
                </a:lnTo>
                <a:cubicBezTo>
                  <a:pt x="181073" y="9997"/>
                  <a:pt x="181740" y="4169"/>
                  <a:pt x="179948" y="4169"/>
                </a:cubicBezTo>
                <a:cubicBezTo>
                  <a:pt x="179865" y="4169"/>
                  <a:pt x="179776" y="4181"/>
                  <a:pt x="179681" y="4208"/>
                </a:cubicBezTo>
                <a:cubicBezTo>
                  <a:pt x="176919" y="4208"/>
                  <a:pt x="173199" y="6102"/>
                  <a:pt x="170551" y="6970"/>
                </a:cubicBezTo>
                <a:cubicBezTo>
                  <a:pt x="167766" y="7883"/>
                  <a:pt x="165141" y="9024"/>
                  <a:pt x="162425" y="10097"/>
                </a:cubicBezTo>
                <a:cubicBezTo>
                  <a:pt x="162516" y="9754"/>
                  <a:pt x="162630" y="9435"/>
                  <a:pt x="162722" y="9115"/>
                </a:cubicBezTo>
                <a:lnTo>
                  <a:pt x="162722" y="9115"/>
                </a:lnTo>
                <a:lnTo>
                  <a:pt x="161535" y="10439"/>
                </a:lnTo>
                <a:cubicBezTo>
                  <a:pt x="161535" y="10120"/>
                  <a:pt x="161512" y="9800"/>
                  <a:pt x="161512" y="9481"/>
                </a:cubicBezTo>
                <a:cubicBezTo>
                  <a:pt x="161003" y="10215"/>
                  <a:pt x="160339" y="10841"/>
                  <a:pt x="159558" y="11294"/>
                </a:cubicBezTo>
                <a:lnTo>
                  <a:pt x="159558" y="11294"/>
                </a:lnTo>
                <a:cubicBezTo>
                  <a:pt x="159845" y="11047"/>
                  <a:pt x="160021" y="10673"/>
                  <a:pt x="160006" y="10279"/>
                </a:cubicBezTo>
                <a:lnTo>
                  <a:pt x="160006" y="10279"/>
                </a:lnTo>
                <a:cubicBezTo>
                  <a:pt x="159230" y="10941"/>
                  <a:pt x="158453" y="11580"/>
                  <a:pt x="157700" y="12220"/>
                </a:cubicBezTo>
                <a:cubicBezTo>
                  <a:pt x="157928" y="11763"/>
                  <a:pt x="158134" y="11307"/>
                  <a:pt x="158362" y="10850"/>
                </a:cubicBezTo>
                <a:lnTo>
                  <a:pt x="158362" y="10850"/>
                </a:lnTo>
                <a:cubicBezTo>
                  <a:pt x="157677" y="11329"/>
                  <a:pt x="157061" y="11946"/>
                  <a:pt x="156536" y="12608"/>
                </a:cubicBezTo>
                <a:cubicBezTo>
                  <a:pt x="156559" y="12197"/>
                  <a:pt x="156605" y="11786"/>
                  <a:pt x="156650" y="11375"/>
                </a:cubicBezTo>
                <a:lnTo>
                  <a:pt x="156650" y="11375"/>
                </a:lnTo>
                <a:cubicBezTo>
                  <a:pt x="156239" y="11991"/>
                  <a:pt x="155851" y="12608"/>
                  <a:pt x="155441" y="13224"/>
                </a:cubicBezTo>
                <a:cubicBezTo>
                  <a:pt x="155309" y="12977"/>
                  <a:pt x="155248" y="12694"/>
                  <a:pt x="155259" y="12418"/>
                </a:cubicBezTo>
                <a:lnTo>
                  <a:pt x="155259" y="12418"/>
                </a:lnTo>
                <a:cubicBezTo>
                  <a:pt x="155149" y="12870"/>
                  <a:pt x="154846" y="13279"/>
                  <a:pt x="154436" y="13521"/>
                </a:cubicBezTo>
                <a:cubicBezTo>
                  <a:pt x="154436" y="13155"/>
                  <a:pt x="154436" y="12813"/>
                  <a:pt x="154436" y="12448"/>
                </a:cubicBezTo>
                <a:cubicBezTo>
                  <a:pt x="154094" y="13064"/>
                  <a:pt x="153569" y="13589"/>
                  <a:pt x="152975" y="13977"/>
                </a:cubicBezTo>
                <a:cubicBezTo>
                  <a:pt x="153090" y="13703"/>
                  <a:pt x="153204" y="13429"/>
                  <a:pt x="153318" y="13155"/>
                </a:cubicBezTo>
                <a:lnTo>
                  <a:pt x="153318" y="13155"/>
                </a:lnTo>
                <a:cubicBezTo>
                  <a:pt x="153044" y="13247"/>
                  <a:pt x="152747" y="13338"/>
                  <a:pt x="152450" y="13406"/>
                </a:cubicBezTo>
                <a:cubicBezTo>
                  <a:pt x="152861" y="13064"/>
                  <a:pt x="153135" y="12562"/>
                  <a:pt x="153226" y="12037"/>
                </a:cubicBezTo>
                <a:lnTo>
                  <a:pt x="153226" y="12037"/>
                </a:lnTo>
                <a:cubicBezTo>
                  <a:pt x="152907" y="12220"/>
                  <a:pt x="152587" y="12379"/>
                  <a:pt x="152245" y="12539"/>
                </a:cubicBezTo>
                <a:cubicBezTo>
                  <a:pt x="152519" y="12128"/>
                  <a:pt x="152701" y="11672"/>
                  <a:pt x="152816" y="11192"/>
                </a:cubicBezTo>
                <a:lnTo>
                  <a:pt x="152816" y="11192"/>
                </a:lnTo>
                <a:cubicBezTo>
                  <a:pt x="152341" y="11509"/>
                  <a:pt x="151934" y="12004"/>
                  <a:pt x="151727" y="12545"/>
                </a:cubicBezTo>
                <a:lnTo>
                  <a:pt x="151727" y="12545"/>
                </a:lnTo>
                <a:cubicBezTo>
                  <a:pt x="151877" y="12137"/>
                  <a:pt x="151784" y="11644"/>
                  <a:pt x="151492" y="11329"/>
                </a:cubicBezTo>
                <a:cubicBezTo>
                  <a:pt x="151309" y="12060"/>
                  <a:pt x="151149" y="12767"/>
                  <a:pt x="150967" y="13475"/>
                </a:cubicBezTo>
                <a:cubicBezTo>
                  <a:pt x="150814" y="13356"/>
                  <a:pt x="150712" y="13175"/>
                  <a:pt x="150679" y="12978"/>
                </a:cubicBezTo>
                <a:lnTo>
                  <a:pt x="150679" y="12978"/>
                </a:lnTo>
                <a:cubicBezTo>
                  <a:pt x="150664" y="13774"/>
                  <a:pt x="150101" y="14545"/>
                  <a:pt x="149346" y="14776"/>
                </a:cubicBezTo>
                <a:cubicBezTo>
                  <a:pt x="149529" y="14502"/>
                  <a:pt x="149689" y="14205"/>
                  <a:pt x="149803" y="13886"/>
                </a:cubicBezTo>
                <a:cubicBezTo>
                  <a:pt x="149756" y="13878"/>
                  <a:pt x="149709" y="13874"/>
                  <a:pt x="149662" y="13874"/>
                </a:cubicBezTo>
                <a:cubicBezTo>
                  <a:pt x="149437" y="13874"/>
                  <a:pt x="149220" y="13963"/>
                  <a:pt x="149049" y="14114"/>
                </a:cubicBezTo>
                <a:cubicBezTo>
                  <a:pt x="149415" y="13703"/>
                  <a:pt x="149666" y="13178"/>
                  <a:pt x="149825" y="12653"/>
                </a:cubicBezTo>
                <a:lnTo>
                  <a:pt x="149825" y="12653"/>
                </a:lnTo>
                <a:cubicBezTo>
                  <a:pt x="149643" y="12745"/>
                  <a:pt x="149460" y="12836"/>
                  <a:pt x="149278" y="12950"/>
                </a:cubicBezTo>
                <a:cubicBezTo>
                  <a:pt x="149301" y="12608"/>
                  <a:pt x="149255" y="12265"/>
                  <a:pt x="149186" y="11923"/>
                </a:cubicBezTo>
                <a:cubicBezTo>
                  <a:pt x="149072" y="12790"/>
                  <a:pt x="148753" y="13612"/>
                  <a:pt x="148296" y="14365"/>
                </a:cubicBezTo>
                <a:cubicBezTo>
                  <a:pt x="148238" y="14166"/>
                  <a:pt x="148197" y="13967"/>
                  <a:pt x="148181" y="13768"/>
                </a:cubicBezTo>
                <a:lnTo>
                  <a:pt x="148181" y="13768"/>
                </a:lnTo>
                <a:cubicBezTo>
                  <a:pt x="148039" y="15119"/>
                  <a:pt x="147287" y="15811"/>
                  <a:pt x="146036" y="16397"/>
                </a:cubicBezTo>
                <a:cubicBezTo>
                  <a:pt x="145945" y="16237"/>
                  <a:pt x="145831" y="16100"/>
                  <a:pt x="145717" y="15963"/>
                </a:cubicBezTo>
                <a:cubicBezTo>
                  <a:pt x="145512" y="16237"/>
                  <a:pt x="145420" y="16534"/>
                  <a:pt x="145283" y="16853"/>
                </a:cubicBezTo>
                <a:cubicBezTo>
                  <a:pt x="145032" y="16830"/>
                  <a:pt x="144804" y="16625"/>
                  <a:pt x="144758" y="16374"/>
                </a:cubicBezTo>
                <a:cubicBezTo>
                  <a:pt x="144396" y="17078"/>
                  <a:pt x="143768" y="17640"/>
                  <a:pt x="143015" y="17920"/>
                </a:cubicBezTo>
                <a:lnTo>
                  <a:pt x="143015" y="17920"/>
                </a:lnTo>
                <a:cubicBezTo>
                  <a:pt x="143292" y="17755"/>
                  <a:pt x="143474" y="17411"/>
                  <a:pt x="143389" y="17104"/>
                </a:cubicBezTo>
                <a:lnTo>
                  <a:pt x="143389" y="17104"/>
                </a:lnTo>
                <a:cubicBezTo>
                  <a:pt x="143073" y="17327"/>
                  <a:pt x="142833" y="17656"/>
                  <a:pt x="142705" y="18017"/>
                </a:cubicBezTo>
                <a:lnTo>
                  <a:pt x="142705" y="18017"/>
                </a:lnTo>
                <a:cubicBezTo>
                  <a:pt x="142705" y="18017"/>
                  <a:pt x="142704" y="18017"/>
                  <a:pt x="142704" y="18017"/>
                </a:cubicBezTo>
                <a:cubicBezTo>
                  <a:pt x="142704" y="18017"/>
                  <a:pt x="142705" y="18017"/>
                  <a:pt x="142705" y="18017"/>
                </a:cubicBezTo>
                <a:lnTo>
                  <a:pt x="142705" y="18017"/>
                </a:lnTo>
                <a:cubicBezTo>
                  <a:pt x="142676" y="18099"/>
                  <a:pt x="142652" y="18183"/>
                  <a:pt x="142636" y="18268"/>
                </a:cubicBezTo>
                <a:cubicBezTo>
                  <a:pt x="142626" y="18269"/>
                  <a:pt x="142616" y="18269"/>
                  <a:pt x="142607" y="18269"/>
                </a:cubicBezTo>
                <a:cubicBezTo>
                  <a:pt x="142301" y="18269"/>
                  <a:pt x="142068" y="17917"/>
                  <a:pt x="142179" y="17629"/>
                </a:cubicBezTo>
                <a:lnTo>
                  <a:pt x="142179" y="17629"/>
                </a:lnTo>
                <a:cubicBezTo>
                  <a:pt x="142019" y="18040"/>
                  <a:pt x="141768" y="18382"/>
                  <a:pt x="141471" y="18679"/>
                </a:cubicBezTo>
                <a:cubicBezTo>
                  <a:pt x="141266" y="18497"/>
                  <a:pt x="141129" y="18268"/>
                  <a:pt x="141106" y="17994"/>
                </a:cubicBezTo>
                <a:cubicBezTo>
                  <a:pt x="140924" y="18382"/>
                  <a:pt x="140764" y="18793"/>
                  <a:pt x="140581" y="19181"/>
                </a:cubicBezTo>
                <a:cubicBezTo>
                  <a:pt x="140376" y="19090"/>
                  <a:pt x="140216" y="18907"/>
                  <a:pt x="140148" y="18702"/>
                </a:cubicBezTo>
                <a:cubicBezTo>
                  <a:pt x="139371" y="19432"/>
                  <a:pt x="137774" y="20482"/>
                  <a:pt x="137226" y="21281"/>
                </a:cubicBezTo>
                <a:cubicBezTo>
                  <a:pt x="137409" y="21007"/>
                  <a:pt x="137591" y="20733"/>
                  <a:pt x="137774" y="20459"/>
                </a:cubicBezTo>
                <a:lnTo>
                  <a:pt x="137774" y="20459"/>
                </a:lnTo>
                <a:cubicBezTo>
                  <a:pt x="137020" y="20984"/>
                  <a:pt x="136267" y="21487"/>
                  <a:pt x="135537" y="22012"/>
                </a:cubicBezTo>
                <a:cubicBezTo>
                  <a:pt x="135902" y="21692"/>
                  <a:pt x="136176" y="21236"/>
                  <a:pt x="136267" y="20733"/>
                </a:cubicBezTo>
                <a:lnTo>
                  <a:pt x="136267" y="20733"/>
                </a:lnTo>
                <a:cubicBezTo>
                  <a:pt x="135788" y="21007"/>
                  <a:pt x="135331" y="21304"/>
                  <a:pt x="134875" y="21578"/>
                </a:cubicBezTo>
                <a:cubicBezTo>
                  <a:pt x="135126" y="21281"/>
                  <a:pt x="135240" y="20848"/>
                  <a:pt x="135126" y="20459"/>
                </a:cubicBezTo>
                <a:lnTo>
                  <a:pt x="135126" y="20459"/>
                </a:lnTo>
                <a:cubicBezTo>
                  <a:pt x="134784" y="20848"/>
                  <a:pt x="134441" y="21236"/>
                  <a:pt x="134099" y="21624"/>
                </a:cubicBezTo>
                <a:cubicBezTo>
                  <a:pt x="134487" y="21007"/>
                  <a:pt x="134510" y="20186"/>
                  <a:pt x="134167" y="19546"/>
                </a:cubicBezTo>
                <a:lnTo>
                  <a:pt x="134167" y="19546"/>
                </a:lnTo>
                <a:cubicBezTo>
                  <a:pt x="134190" y="20094"/>
                  <a:pt x="134008" y="20688"/>
                  <a:pt x="133642" y="21121"/>
                </a:cubicBezTo>
                <a:cubicBezTo>
                  <a:pt x="133574" y="20619"/>
                  <a:pt x="133368" y="20163"/>
                  <a:pt x="133072" y="19798"/>
                </a:cubicBezTo>
                <a:lnTo>
                  <a:pt x="133072" y="19798"/>
                </a:lnTo>
                <a:cubicBezTo>
                  <a:pt x="133140" y="20596"/>
                  <a:pt x="132912" y="21418"/>
                  <a:pt x="132455" y="22080"/>
                </a:cubicBezTo>
                <a:cubicBezTo>
                  <a:pt x="132341" y="21692"/>
                  <a:pt x="132250" y="21281"/>
                  <a:pt x="132159" y="20870"/>
                </a:cubicBezTo>
                <a:cubicBezTo>
                  <a:pt x="131748" y="22308"/>
                  <a:pt x="131040" y="24066"/>
                  <a:pt x="129990" y="25161"/>
                </a:cubicBezTo>
                <a:cubicBezTo>
                  <a:pt x="129077" y="26074"/>
                  <a:pt x="127776" y="26577"/>
                  <a:pt x="126681" y="27284"/>
                </a:cubicBezTo>
                <a:cubicBezTo>
                  <a:pt x="124695" y="28608"/>
                  <a:pt x="122960" y="30503"/>
                  <a:pt x="121317" y="32260"/>
                </a:cubicBezTo>
                <a:cubicBezTo>
                  <a:pt x="121225" y="32374"/>
                  <a:pt x="121111" y="32488"/>
                  <a:pt x="120974" y="32534"/>
                </a:cubicBezTo>
                <a:cubicBezTo>
                  <a:pt x="120903" y="32563"/>
                  <a:pt x="120832" y="32576"/>
                  <a:pt x="120762" y="32576"/>
                </a:cubicBezTo>
                <a:cubicBezTo>
                  <a:pt x="120386" y="32576"/>
                  <a:pt x="120041" y="32199"/>
                  <a:pt x="119810" y="31872"/>
                </a:cubicBezTo>
                <a:cubicBezTo>
                  <a:pt x="118395" y="29955"/>
                  <a:pt x="116637" y="28289"/>
                  <a:pt x="114652" y="26965"/>
                </a:cubicBezTo>
                <a:cubicBezTo>
                  <a:pt x="113967" y="26508"/>
                  <a:pt x="113237" y="26097"/>
                  <a:pt x="112689" y="25481"/>
                </a:cubicBezTo>
                <a:cubicBezTo>
                  <a:pt x="112050" y="24819"/>
                  <a:pt x="111662" y="23952"/>
                  <a:pt x="111296" y="23107"/>
                </a:cubicBezTo>
                <a:cubicBezTo>
                  <a:pt x="110155" y="20619"/>
                  <a:pt x="109105" y="16328"/>
                  <a:pt x="106275" y="15255"/>
                </a:cubicBezTo>
                <a:cubicBezTo>
                  <a:pt x="104723" y="14662"/>
                  <a:pt x="104152" y="14251"/>
                  <a:pt x="103125" y="12950"/>
                </a:cubicBezTo>
                <a:cubicBezTo>
                  <a:pt x="100911" y="10028"/>
                  <a:pt x="97784" y="7221"/>
                  <a:pt x="96277" y="3888"/>
                </a:cubicBezTo>
                <a:cubicBezTo>
                  <a:pt x="95548" y="2297"/>
                  <a:pt x="93963" y="0"/>
                  <a:pt x="9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6"/>
          <p:cNvSpPr/>
          <p:nvPr/>
        </p:nvSpPr>
        <p:spPr>
          <a:xfrm>
            <a:off x="6791150" y="4698163"/>
            <a:ext cx="1559575" cy="496525"/>
          </a:xfrm>
          <a:custGeom>
            <a:avLst/>
            <a:gdLst/>
            <a:ahLst/>
            <a:cxnLst/>
            <a:rect l="l" t="t" r="r" b="b"/>
            <a:pathLst>
              <a:path w="62383" h="19861" extrusionOk="0">
                <a:moveTo>
                  <a:pt x="57384" y="3402"/>
                </a:moveTo>
                <a:cubicBezTo>
                  <a:pt x="57374" y="3403"/>
                  <a:pt x="57364" y="3405"/>
                  <a:pt x="57355" y="3406"/>
                </a:cubicBezTo>
                <a:lnTo>
                  <a:pt x="57355" y="3406"/>
                </a:lnTo>
                <a:cubicBezTo>
                  <a:pt x="57364" y="3405"/>
                  <a:pt x="57374" y="3403"/>
                  <a:pt x="57384" y="3402"/>
                </a:cubicBezTo>
                <a:close/>
                <a:moveTo>
                  <a:pt x="28604" y="6032"/>
                </a:moveTo>
                <a:cubicBezTo>
                  <a:pt x="28698" y="6146"/>
                  <a:pt x="28812" y="6245"/>
                  <a:pt x="28943" y="6323"/>
                </a:cubicBezTo>
                <a:cubicBezTo>
                  <a:pt x="28879" y="6182"/>
                  <a:pt x="28750" y="6077"/>
                  <a:pt x="28604" y="6032"/>
                </a:cubicBezTo>
                <a:close/>
                <a:moveTo>
                  <a:pt x="26958" y="8492"/>
                </a:moveTo>
                <a:lnTo>
                  <a:pt x="26958" y="8492"/>
                </a:lnTo>
                <a:cubicBezTo>
                  <a:pt x="26886" y="8534"/>
                  <a:pt x="26814" y="8573"/>
                  <a:pt x="26739" y="8610"/>
                </a:cubicBezTo>
                <a:lnTo>
                  <a:pt x="26739" y="8610"/>
                </a:lnTo>
                <a:cubicBezTo>
                  <a:pt x="26816" y="8580"/>
                  <a:pt x="26890" y="8541"/>
                  <a:pt x="26958" y="8492"/>
                </a:cubicBezTo>
                <a:close/>
                <a:moveTo>
                  <a:pt x="17211" y="9610"/>
                </a:moveTo>
                <a:lnTo>
                  <a:pt x="17210" y="9620"/>
                </a:lnTo>
                <a:lnTo>
                  <a:pt x="17210" y="9620"/>
                </a:lnTo>
                <a:cubicBezTo>
                  <a:pt x="17211" y="9616"/>
                  <a:pt x="17211" y="9613"/>
                  <a:pt x="17211" y="9610"/>
                </a:cubicBezTo>
                <a:close/>
                <a:moveTo>
                  <a:pt x="57932" y="16618"/>
                </a:moveTo>
                <a:cubicBezTo>
                  <a:pt x="57921" y="16625"/>
                  <a:pt x="57913" y="16632"/>
                  <a:pt x="57907" y="16640"/>
                </a:cubicBezTo>
                <a:lnTo>
                  <a:pt x="57907" y="16640"/>
                </a:lnTo>
                <a:cubicBezTo>
                  <a:pt x="57915" y="16633"/>
                  <a:pt x="57923" y="16625"/>
                  <a:pt x="57932" y="16618"/>
                </a:cubicBezTo>
                <a:close/>
                <a:moveTo>
                  <a:pt x="36818" y="1"/>
                </a:moveTo>
                <a:lnTo>
                  <a:pt x="36818" y="1"/>
                </a:lnTo>
                <a:cubicBezTo>
                  <a:pt x="34787" y="1621"/>
                  <a:pt x="31523" y="1325"/>
                  <a:pt x="29446" y="3151"/>
                </a:cubicBezTo>
                <a:cubicBezTo>
                  <a:pt x="29788" y="2831"/>
                  <a:pt x="30062" y="2443"/>
                  <a:pt x="30222" y="2009"/>
                </a:cubicBezTo>
                <a:lnTo>
                  <a:pt x="30222" y="2009"/>
                </a:lnTo>
                <a:cubicBezTo>
                  <a:pt x="29286" y="2443"/>
                  <a:pt x="28441" y="3059"/>
                  <a:pt x="27734" y="3813"/>
                </a:cubicBezTo>
                <a:cubicBezTo>
                  <a:pt x="28030" y="3425"/>
                  <a:pt x="28190" y="2922"/>
                  <a:pt x="28190" y="2420"/>
                </a:cubicBezTo>
                <a:lnTo>
                  <a:pt x="28190" y="2420"/>
                </a:lnTo>
                <a:cubicBezTo>
                  <a:pt x="27072" y="3082"/>
                  <a:pt x="26136" y="3995"/>
                  <a:pt x="25474" y="5091"/>
                </a:cubicBezTo>
                <a:cubicBezTo>
                  <a:pt x="25177" y="5022"/>
                  <a:pt x="24972" y="4680"/>
                  <a:pt x="25063" y="4406"/>
                </a:cubicBezTo>
                <a:lnTo>
                  <a:pt x="25063" y="4406"/>
                </a:lnTo>
                <a:lnTo>
                  <a:pt x="23945" y="5593"/>
                </a:lnTo>
                <a:cubicBezTo>
                  <a:pt x="23945" y="5228"/>
                  <a:pt x="23945" y="4840"/>
                  <a:pt x="23945" y="4452"/>
                </a:cubicBezTo>
                <a:cubicBezTo>
                  <a:pt x="22986" y="5136"/>
                  <a:pt x="22256" y="6095"/>
                  <a:pt x="21890" y="7191"/>
                </a:cubicBezTo>
                <a:cubicBezTo>
                  <a:pt x="21731" y="6894"/>
                  <a:pt x="21571" y="6597"/>
                  <a:pt x="21411" y="6300"/>
                </a:cubicBezTo>
                <a:lnTo>
                  <a:pt x="20315" y="7967"/>
                </a:lnTo>
                <a:cubicBezTo>
                  <a:pt x="20270" y="7487"/>
                  <a:pt x="20247" y="7008"/>
                  <a:pt x="20224" y="6529"/>
                </a:cubicBezTo>
                <a:cubicBezTo>
                  <a:pt x="19790" y="7738"/>
                  <a:pt x="19197" y="8857"/>
                  <a:pt x="18489" y="9907"/>
                </a:cubicBezTo>
                <a:cubicBezTo>
                  <a:pt x="18307" y="9679"/>
                  <a:pt x="18216" y="9359"/>
                  <a:pt x="18238" y="9062"/>
                </a:cubicBezTo>
                <a:lnTo>
                  <a:pt x="18238" y="9062"/>
                </a:lnTo>
                <a:cubicBezTo>
                  <a:pt x="17873" y="9565"/>
                  <a:pt x="17485" y="10089"/>
                  <a:pt x="17120" y="10614"/>
                </a:cubicBezTo>
                <a:lnTo>
                  <a:pt x="17210" y="9620"/>
                </a:lnTo>
                <a:lnTo>
                  <a:pt x="17210" y="9620"/>
                </a:lnTo>
                <a:cubicBezTo>
                  <a:pt x="17086" y="10924"/>
                  <a:pt x="14479" y="11497"/>
                  <a:pt x="15315" y="12991"/>
                </a:cubicBezTo>
                <a:lnTo>
                  <a:pt x="15315" y="12991"/>
                </a:lnTo>
                <a:cubicBezTo>
                  <a:pt x="15008" y="12456"/>
                  <a:pt x="14788" y="11900"/>
                  <a:pt x="14632" y="11322"/>
                </a:cubicBezTo>
                <a:lnTo>
                  <a:pt x="14632" y="11322"/>
                </a:lnTo>
                <a:cubicBezTo>
                  <a:pt x="14130" y="12509"/>
                  <a:pt x="14267" y="13924"/>
                  <a:pt x="14952" y="15020"/>
                </a:cubicBezTo>
                <a:cubicBezTo>
                  <a:pt x="14586" y="14769"/>
                  <a:pt x="14244" y="14540"/>
                  <a:pt x="13879" y="14289"/>
                </a:cubicBezTo>
                <a:lnTo>
                  <a:pt x="13879" y="14289"/>
                </a:lnTo>
                <a:cubicBezTo>
                  <a:pt x="14244" y="14769"/>
                  <a:pt x="14221" y="15499"/>
                  <a:pt x="13810" y="15933"/>
                </a:cubicBezTo>
                <a:cubicBezTo>
                  <a:pt x="13582" y="15659"/>
                  <a:pt x="13422" y="15339"/>
                  <a:pt x="13308" y="14997"/>
                </a:cubicBezTo>
                <a:cubicBezTo>
                  <a:pt x="13011" y="15180"/>
                  <a:pt x="12806" y="15476"/>
                  <a:pt x="12737" y="15819"/>
                </a:cubicBezTo>
                <a:cubicBezTo>
                  <a:pt x="12464" y="15568"/>
                  <a:pt x="12190" y="15294"/>
                  <a:pt x="11916" y="15043"/>
                </a:cubicBezTo>
                <a:lnTo>
                  <a:pt x="11916" y="15043"/>
                </a:lnTo>
                <a:cubicBezTo>
                  <a:pt x="12053" y="15453"/>
                  <a:pt x="12190" y="15887"/>
                  <a:pt x="12327" y="16298"/>
                </a:cubicBezTo>
                <a:cubicBezTo>
                  <a:pt x="11619" y="16298"/>
                  <a:pt x="10934" y="16001"/>
                  <a:pt x="10432" y="15476"/>
                </a:cubicBezTo>
                <a:cubicBezTo>
                  <a:pt x="9839" y="15362"/>
                  <a:pt x="9200" y="14267"/>
                  <a:pt x="8903" y="13582"/>
                </a:cubicBezTo>
                <a:cubicBezTo>
                  <a:pt x="8789" y="13856"/>
                  <a:pt x="8697" y="14107"/>
                  <a:pt x="8583" y="14381"/>
                </a:cubicBezTo>
                <a:cubicBezTo>
                  <a:pt x="8195" y="14084"/>
                  <a:pt x="7739" y="13833"/>
                  <a:pt x="7259" y="13696"/>
                </a:cubicBezTo>
                <a:lnTo>
                  <a:pt x="7259" y="13696"/>
                </a:lnTo>
                <a:cubicBezTo>
                  <a:pt x="7328" y="14061"/>
                  <a:pt x="7442" y="14403"/>
                  <a:pt x="7625" y="14723"/>
                </a:cubicBezTo>
                <a:cubicBezTo>
                  <a:pt x="7419" y="14495"/>
                  <a:pt x="7145" y="14312"/>
                  <a:pt x="6826" y="14221"/>
                </a:cubicBezTo>
                <a:lnTo>
                  <a:pt x="6826" y="14221"/>
                </a:lnTo>
                <a:cubicBezTo>
                  <a:pt x="6940" y="14426"/>
                  <a:pt x="7031" y="14632"/>
                  <a:pt x="7122" y="14837"/>
                </a:cubicBezTo>
                <a:cubicBezTo>
                  <a:pt x="6643" y="14403"/>
                  <a:pt x="6050" y="14107"/>
                  <a:pt x="5388" y="13993"/>
                </a:cubicBezTo>
                <a:lnTo>
                  <a:pt x="5388" y="13993"/>
                </a:lnTo>
                <a:cubicBezTo>
                  <a:pt x="5569" y="14242"/>
                  <a:pt x="5728" y="14469"/>
                  <a:pt x="5887" y="14718"/>
                </a:cubicBezTo>
                <a:lnTo>
                  <a:pt x="5887" y="14718"/>
                </a:lnTo>
                <a:cubicBezTo>
                  <a:pt x="5774" y="14557"/>
                  <a:pt x="4491" y="14219"/>
                  <a:pt x="3813" y="13993"/>
                </a:cubicBezTo>
                <a:cubicBezTo>
                  <a:pt x="3676" y="13924"/>
                  <a:pt x="3539" y="13878"/>
                  <a:pt x="3470" y="13856"/>
                </a:cubicBezTo>
                <a:cubicBezTo>
                  <a:pt x="2329" y="13262"/>
                  <a:pt x="1165" y="12669"/>
                  <a:pt x="1" y="12075"/>
                </a:cubicBezTo>
                <a:lnTo>
                  <a:pt x="1" y="12075"/>
                </a:lnTo>
                <a:cubicBezTo>
                  <a:pt x="1348" y="13422"/>
                  <a:pt x="2854" y="14609"/>
                  <a:pt x="4452" y="15636"/>
                </a:cubicBezTo>
                <a:cubicBezTo>
                  <a:pt x="4018" y="15499"/>
                  <a:pt x="3562" y="15362"/>
                  <a:pt x="3128" y="15248"/>
                </a:cubicBezTo>
                <a:lnTo>
                  <a:pt x="3128" y="15248"/>
                </a:lnTo>
                <a:cubicBezTo>
                  <a:pt x="4132" y="16184"/>
                  <a:pt x="5251" y="17006"/>
                  <a:pt x="6438" y="17713"/>
                </a:cubicBezTo>
                <a:cubicBezTo>
                  <a:pt x="7008" y="18056"/>
                  <a:pt x="7625" y="18352"/>
                  <a:pt x="8287" y="18375"/>
                </a:cubicBezTo>
                <a:cubicBezTo>
                  <a:pt x="8948" y="18375"/>
                  <a:pt x="9656" y="18010"/>
                  <a:pt x="9816" y="17348"/>
                </a:cubicBezTo>
                <a:lnTo>
                  <a:pt x="9816" y="17348"/>
                </a:lnTo>
                <a:cubicBezTo>
                  <a:pt x="9793" y="17599"/>
                  <a:pt x="9793" y="17827"/>
                  <a:pt x="9770" y="18078"/>
                </a:cubicBezTo>
                <a:cubicBezTo>
                  <a:pt x="9996" y="17914"/>
                  <a:pt x="10258" y="17824"/>
                  <a:pt x="10525" y="17824"/>
                </a:cubicBezTo>
                <a:cubicBezTo>
                  <a:pt x="10555" y="17824"/>
                  <a:pt x="10585" y="17825"/>
                  <a:pt x="10615" y="17827"/>
                </a:cubicBezTo>
                <a:cubicBezTo>
                  <a:pt x="10638" y="18078"/>
                  <a:pt x="10523" y="18329"/>
                  <a:pt x="10318" y="18489"/>
                </a:cubicBezTo>
                <a:cubicBezTo>
                  <a:pt x="10790" y="18784"/>
                  <a:pt x="11669" y="19334"/>
                  <a:pt x="12341" y="19334"/>
                </a:cubicBezTo>
                <a:cubicBezTo>
                  <a:pt x="12431" y="19334"/>
                  <a:pt x="12517" y="19324"/>
                  <a:pt x="12598" y="19302"/>
                </a:cubicBezTo>
                <a:lnTo>
                  <a:pt x="12598" y="19302"/>
                </a:lnTo>
                <a:cubicBezTo>
                  <a:pt x="12455" y="19347"/>
                  <a:pt x="12311" y="19407"/>
                  <a:pt x="12167" y="19448"/>
                </a:cubicBezTo>
                <a:cubicBezTo>
                  <a:pt x="13125" y="19402"/>
                  <a:pt x="14084" y="19357"/>
                  <a:pt x="15043" y="19311"/>
                </a:cubicBezTo>
                <a:lnTo>
                  <a:pt x="15043" y="19311"/>
                </a:lnTo>
                <a:cubicBezTo>
                  <a:pt x="14883" y="19425"/>
                  <a:pt x="14746" y="19608"/>
                  <a:pt x="14678" y="19813"/>
                </a:cubicBezTo>
                <a:cubicBezTo>
                  <a:pt x="15245" y="19847"/>
                  <a:pt x="15811" y="19861"/>
                  <a:pt x="16374" y="19861"/>
                </a:cubicBezTo>
                <a:cubicBezTo>
                  <a:pt x="19255" y="19861"/>
                  <a:pt x="22093" y="19493"/>
                  <a:pt x="24995" y="19493"/>
                </a:cubicBezTo>
                <a:cubicBezTo>
                  <a:pt x="27117" y="19448"/>
                  <a:pt x="29240" y="19402"/>
                  <a:pt x="31363" y="19334"/>
                </a:cubicBezTo>
                <a:cubicBezTo>
                  <a:pt x="40242" y="19037"/>
                  <a:pt x="53526" y="18261"/>
                  <a:pt x="62383" y="17531"/>
                </a:cubicBezTo>
                <a:cubicBezTo>
                  <a:pt x="61606" y="17439"/>
                  <a:pt x="60808" y="17485"/>
                  <a:pt x="60032" y="17371"/>
                </a:cubicBezTo>
                <a:cubicBezTo>
                  <a:pt x="59879" y="17349"/>
                  <a:pt x="58837" y="17141"/>
                  <a:pt x="59014" y="17141"/>
                </a:cubicBezTo>
                <a:cubicBezTo>
                  <a:pt x="59023" y="17141"/>
                  <a:pt x="59035" y="17141"/>
                  <a:pt x="59050" y="17142"/>
                </a:cubicBezTo>
                <a:cubicBezTo>
                  <a:pt x="58822" y="17120"/>
                  <a:pt x="58594" y="17120"/>
                  <a:pt x="58365" y="17120"/>
                </a:cubicBezTo>
                <a:cubicBezTo>
                  <a:pt x="58548" y="17028"/>
                  <a:pt x="58708" y="16869"/>
                  <a:pt x="58799" y="16663"/>
                </a:cubicBezTo>
                <a:cubicBezTo>
                  <a:pt x="58770" y="16604"/>
                  <a:pt x="58721" y="16581"/>
                  <a:pt x="58664" y="16581"/>
                </a:cubicBezTo>
                <a:cubicBezTo>
                  <a:pt x="58543" y="16581"/>
                  <a:pt x="58382" y="16684"/>
                  <a:pt x="58274" y="16777"/>
                </a:cubicBezTo>
                <a:cubicBezTo>
                  <a:pt x="58235" y="16805"/>
                  <a:pt x="58186" y="16817"/>
                  <a:pt x="58135" y="16817"/>
                </a:cubicBezTo>
                <a:cubicBezTo>
                  <a:pt x="57991" y="16817"/>
                  <a:pt x="57839" y="16722"/>
                  <a:pt x="57907" y="16640"/>
                </a:cubicBezTo>
                <a:lnTo>
                  <a:pt x="57907" y="16640"/>
                </a:lnTo>
                <a:cubicBezTo>
                  <a:pt x="57614" y="16901"/>
                  <a:pt x="57236" y="17077"/>
                  <a:pt x="56859" y="17165"/>
                </a:cubicBezTo>
                <a:cubicBezTo>
                  <a:pt x="56927" y="16983"/>
                  <a:pt x="56996" y="16800"/>
                  <a:pt x="57087" y="16618"/>
                </a:cubicBezTo>
                <a:lnTo>
                  <a:pt x="57087" y="16618"/>
                </a:lnTo>
                <a:cubicBezTo>
                  <a:pt x="56821" y="16713"/>
                  <a:pt x="56539" y="16760"/>
                  <a:pt x="56254" y="16760"/>
                </a:cubicBezTo>
                <a:cubicBezTo>
                  <a:pt x="56197" y="16760"/>
                  <a:pt x="56140" y="16758"/>
                  <a:pt x="56083" y="16754"/>
                </a:cubicBezTo>
                <a:cubicBezTo>
                  <a:pt x="56608" y="16709"/>
                  <a:pt x="57041" y="16184"/>
                  <a:pt x="56950" y="15659"/>
                </a:cubicBezTo>
                <a:lnTo>
                  <a:pt x="56950" y="15659"/>
                </a:lnTo>
                <a:cubicBezTo>
                  <a:pt x="56494" y="15887"/>
                  <a:pt x="56106" y="16229"/>
                  <a:pt x="55786" y="16618"/>
                </a:cubicBezTo>
                <a:cubicBezTo>
                  <a:pt x="55649" y="16389"/>
                  <a:pt x="55603" y="16115"/>
                  <a:pt x="55672" y="15864"/>
                </a:cubicBezTo>
                <a:lnTo>
                  <a:pt x="55672" y="15864"/>
                </a:lnTo>
                <a:cubicBezTo>
                  <a:pt x="55392" y="16403"/>
                  <a:pt x="54787" y="16758"/>
                  <a:pt x="54182" y="16758"/>
                </a:cubicBezTo>
                <a:cubicBezTo>
                  <a:pt x="54146" y="16758"/>
                  <a:pt x="54110" y="16757"/>
                  <a:pt x="54074" y="16754"/>
                </a:cubicBezTo>
                <a:cubicBezTo>
                  <a:pt x="54348" y="16732"/>
                  <a:pt x="54599" y="16458"/>
                  <a:pt x="54508" y="16184"/>
                </a:cubicBezTo>
                <a:cubicBezTo>
                  <a:pt x="54469" y="16077"/>
                  <a:pt x="54356" y="16028"/>
                  <a:pt x="54244" y="16028"/>
                </a:cubicBezTo>
                <a:cubicBezTo>
                  <a:pt x="54218" y="16028"/>
                  <a:pt x="54192" y="16031"/>
                  <a:pt x="54167" y="16036"/>
                </a:cubicBezTo>
                <a:lnTo>
                  <a:pt x="54167" y="16036"/>
                </a:lnTo>
                <a:cubicBezTo>
                  <a:pt x="54380" y="15699"/>
                  <a:pt x="54471" y="15284"/>
                  <a:pt x="54416" y="14883"/>
                </a:cubicBezTo>
                <a:lnTo>
                  <a:pt x="54416" y="14883"/>
                </a:lnTo>
                <a:cubicBezTo>
                  <a:pt x="54097" y="15385"/>
                  <a:pt x="53755" y="15864"/>
                  <a:pt x="53435" y="16366"/>
                </a:cubicBezTo>
                <a:cubicBezTo>
                  <a:pt x="53412" y="16024"/>
                  <a:pt x="53412" y="15682"/>
                  <a:pt x="53389" y="15339"/>
                </a:cubicBezTo>
                <a:cubicBezTo>
                  <a:pt x="53093" y="15705"/>
                  <a:pt x="52796" y="16093"/>
                  <a:pt x="52476" y="16458"/>
                </a:cubicBezTo>
                <a:lnTo>
                  <a:pt x="52454" y="15545"/>
                </a:lnTo>
                <a:cubicBezTo>
                  <a:pt x="52111" y="16115"/>
                  <a:pt x="51563" y="16572"/>
                  <a:pt x="50924" y="16800"/>
                </a:cubicBezTo>
                <a:cubicBezTo>
                  <a:pt x="50879" y="16618"/>
                  <a:pt x="50856" y="16412"/>
                  <a:pt x="50833" y="16229"/>
                </a:cubicBezTo>
                <a:cubicBezTo>
                  <a:pt x="50768" y="16241"/>
                  <a:pt x="50703" y="16247"/>
                  <a:pt x="50639" y="16247"/>
                </a:cubicBezTo>
                <a:cubicBezTo>
                  <a:pt x="50454" y="16247"/>
                  <a:pt x="50272" y="16200"/>
                  <a:pt x="50102" y="16115"/>
                </a:cubicBezTo>
                <a:cubicBezTo>
                  <a:pt x="50513" y="16115"/>
                  <a:pt x="50924" y="15773"/>
                  <a:pt x="50970" y="15362"/>
                </a:cubicBezTo>
                <a:lnTo>
                  <a:pt x="50970" y="15362"/>
                </a:lnTo>
                <a:cubicBezTo>
                  <a:pt x="50719" y="15431"/>
                  <a:pt x="50468" y="15522"/>
                  <a:pt x="50239" y="15613"/>
                </a:cubicBezTo>
                <a:cubicBezTo>
                  <a:pt x="50559" y="15408"/>
                  <a:pt x="50810" y="15043"/>
                  <a:pt x="50856" y="14632"/>
                </a:cubicBezTo>
                <a:lnTo>
                  <a:pt x="50856" y="14632"/>
                </a:lnTo>
                <a:cubicBezTo>
                  <a:pt x="50513" y="14769"/>
                  <a:pt x="50217" y="14974"/>
                  <a:pt x="49966" y="15248"/>
                </a:cubicBezTo>
                <a:cubicBezTo>
                  <a:pt x="50080" y="14860"/>
                  <a:pt x="50194" y="14472"/>
                  <a:pt x="50308" y="14084"/>
                </a:cubicBezTo>
                <a:lnTo>
                  <a:pt x="50308" y="14084"/>
                </a:lnTo>
                <a:cubicBezTo>
                  <a:pt x="49714" y="14677"/>
                  <a:pt x="49007" y="15157"/>
                  <a:pt x="48231" y="15476"/>
                </a:cubicBezTo>
                <a:cubicBezTo>
                  <a:pt x="48322" y="15339"/>
                  <a:pt x="48231" y="15134"/>
                  <a:pt x="48094" y="15043"/>
                </a:cubicBezTo>
                <a:cubicBezTo>
                  <a:pt x="48014" y="15008"/>
                  <a:pt x="47928" y="14997"/>
                  <a:pt x="47840" y="14997"/>
                </a:cubicBezTo>
                <a:cubicBezTo>
                  <a:pt x="47751" y="14997"/>
                  <a:pt x="47660" y="15008"/>
                  <a:pt x="47569" y="15020"/>
                </a:cubicBezTo>
                <a:cubicBezTo>
                  <a:pt x="47044" y="15065"/>
                  <a:pt x="46496" y="15134"/>
                  <a:pt x="45948" y="15202"/>
                </a:cubicBezTo>
                <a:cubicBezTo>
                  <a:pt x="47683" y="14791"/>
                  <a:pt x="48345" y="13308"/>
                  <a:pt x="49783" y="12623"/>
                </a:cubicBezTo>
                <a:lnTo>
                  <a:pt x="49783" y="12623"/>
                </a:lnTo>
                <a:cubicBezTo>
                  <a:pt x="48482" y="13238"/>
                  <a:pt x="47073" y="13854"/>
                  <a:pt x="45680" y="13854"/>
                </a:cubicBezTo>
                <a:cubicBezTo>
                  <a:pt x="45265" y="13854"/>
                  <a:pt x="44851" y="13799"/>
                  <a:pt x="44442" y="13673"/>
                </a:cubicBezTo>
                <a:cubicBezTo>
                  <a:pt x="46359" y="12577"/>
                  <a:pt x="48208" y="11368"/>
                  <a:pt x="49988" y="10044"/>
                </a:cubicBezTo>
                <a:lnTo>
                  <a:pt x="49988" y="10044"/>
                </a:lnTo>
                <a:cubicBezTo>
                  <a:pt x="45674" y="11938"/>
                  <a:pt x="41178" y="13422"/>
                  <a:pt x="36590" y="14449"/>
                </a:cubicBezTo>
                <a:cubicBezTo>
                  <a:pt x="38142" y="13171"/>
                  <a:pt x="39763" y="11847"/>
                  <a:pt x="41452" y="10751"/>
                </a:cubicBezTo>
                <a:lnTo>
                  <a:pt x="41452" y="10751"/>
                </a:lnTo>
                <a:cubicBezTo>
                  <a:pt x="38096" y="11596"/>
                  <a:pt x="34718" y="12418"/>
                  <a:pt x="31363" y="13262"/>
                </a:cubicBezTo>
                <a:cubicBezTo>
                  <a:pt x="37092" y="11185"/>
                  <a:pt x="43278" y="9953"/>
                  <a:pt x="48779" y="7396"/>
                </a:cubicBezTo>
                <a:cubicBezTo>
                  <a:pt x="51303" y="6236"/>
                  <a:pt x="54644" y="3830"/>
                  <a:pt x="57355" y="3406"/>
                </a:cubicBezTo>
                <a:lnTo>
                  <a:pt x="57355" y="3406"/>
                </a:lnTo>
                <a:cubicBezTo>
                  <a:pt x="54991" y="3770"/>
                  <a:pt x="52649" y="4089"/>
                  <a:pt x="50308" y="4611"/>
                </a:cubicBezTo>
                <a:cubicBezTo>
                  <a:pt x="50673" y="4429"/>
                  <a:pt x="51016" y="4246"/>
                  <a:pt x="51358" y="4086"/>
                </a:cubicBezTo>
                <a:lnTo>
                  <a:pt x="51358" y="4086"/>
                </a:lnTo>
                <a:cubicBezTo>
                  <a:pt x="50354" y="4132"/>
                  <a:pt x="49395" y="4497"/>
                  <a:pt x="48619" y="5136"/>
                </a:cubicBezTo>
                <a:cubicBezTo>
                  <a:pt x="48665" y="4908"/>
                  <a:pt x="48687" y="4703"/>
                  <a:pt x="48710" y="4497"/>
                </a:cubicBezTo>
                <a:lnTo>
                  <a:pt x="48710" y="4497"/>
                </a:lnTo>
                <a:cubicBezTo>
                  <a:pt x="48101" y="4802"/>
                  <a:pt x="47491" y="5128"/>
                  <a:pt x="46862" y="5434"/>
                </a:cubicBezTo>
                <a:lnTo>
                  <a:pt x="46862" y="5434"/>
                </a:lnTo>
                <a:cubicBezTo>
                  <a:pt x="47290" y="5202"/>
                  <a:pt x="47567" y="4691"/>
                  <a:pt x="47546" y="4201"/>
                </a:cubicBezTo>
                <a:lnTo>
                  <a:pt x="47546" y="4201"/>
                </a:lnTo>
                <a:cubicBezTo>
                  <a:pt x="47112" y="4657"/>
                  <a:pt x="46610" y="5045"/>
                  <a:pt x="46040" y="5342"/>
                </a:cubicBezTo>
                <a:cubicBezTo>
                  <a:pt x="46040" y="5068"/>
                  <a:pt x="46085" y="4794"/>
                  <a:pt x="46199" y="4543"/>
                </a:cubicBezTo>
                <a:lnTo>
                  <a:pt x="46199" y="4543"/>
                </a:lnTo>
                <a:cubicBezTo>
                  <a:pt x="45705" y="5037"/>
                  <a:pt x="45111" y="5450"/>
                  <a:pt x="44472" y="5763"/>
                </a:cubicBezTo>
                <a:lnTo>
                  <a:pt x="44472" y="5763"/>
                </a:lnTo>
                <a:cubicBezTo>
                  <a:pt x="44562" y="5699"/>
                  <a:pt x="44612" y="5600"/>
                  <a:pt x="44579" y="5502"/>
                </a:cubicBezTo>
                <a:cubicBezTo>
                  <a:pt x="44561" y="5449"/>
                  <a:pt x="44511" y="5427"/>
                  <a:pt x="44457" y="5427"/>
                </a:cubicBezTo>
                <a:cubicBezTo>
                  <a:pt x="44436" y="5427"/>
                  <a:pt x="44414" y="5431"/>
                  <a:pt x="44393" y="5437"/>
                </a:cubicBezTo>
                <a:lnTo>
                  <a:pt x="44393" y="5437"/>
                </a:lnTo>
                <a:cubicBezTo>
                  <a:pt x="44501" y="5276"/>
                  <a:pt x="44608" y="5115"/>
                  <a:pt x="44716" y="4954"/>
                </a:cubicBezTo>
                <a:lnTo>
                  <a:pt x="44716" y="4954"/>
                </a:lnTo>
                <a:cubicBezTo>
                  <a:pt x="44367" y="5064"/>
                  <a:pt x="44033" y="5174"/>
                  <a:pt x="43690" y="5296"/>
                </a:cubicBezTo>
                <a:lnTo>
                  <a:pt x="43690" y="5296"/>
                </a:lnTo>
                <a:cubicBezTo>
                  <a:pt x="44266" y="5025"/>
                  <a:pt x="44664" y="4382"/>
                  <a:pt x="44624" y="3721"/>
                </a:cubicBezTo>
                <a:lnTo>
                  <a:pt x="44624" y="3721"/>
                </a:lnTo>
                <a:cubicBezTo>
                  <a:pt x="44351" y="3904"/>
                  <a:pt x="44099" y="4064"/>
                  <a:pt x="43848" y="4223"/>
                </a:cubicBezTo>
                <a:cubicBezTo>
                  <a:pt x="44122" y="3835"/>
                  <a:pt x="44168" y="3288"/>
                  <a:pt x="43962" y="2831"/>
                </a:cubicBezTo>
                <a:lnTo>
                  <a:pt x="43962" y="2831"/>
                </a:lnTo>
                <a:cubicBezTo>
                  <a:pt x="43803" y="3904"/>
                  <a:pt x="42821" y="4817"/>
                  <a:pt x="41748" y="4863"/>
                </a:cubicBezTo>
                <a:cubicBezTo>
                  <a:pt x="42228" y="4543"/>
                  <a:pt x="42593" y="4018"/>
                  <a:pt x="42730" y="3470"/>
                </a:cubicBezTo>
                <a:lnTo>
                  <a:pt x="42730" y="3470"/>
                </a:lnTo>
                <a:cubicBezTo>
                  <a:pt x="41794" y="4223"/>
                  <a:pt x="40698" y="4794"/>
                  <a:pt x="39557" y="5114"/>
                </a:cubicBezTo>
                <a:cubicBezTo>
                  <a:pt x="40082" y="4817"/>
                  <a:pt x="40539" y="4360"/>
                  <a:pt x="40858" y="3835"/>
                </a:cubicBezTo>
                <a:lnTo>
                  <a:pt x="40858" y="3835"/>
                </a:lnTo>
                <a:cubicBezTo>
                  <a:pt x="39671" y="4726"/>
                  <a:pt x="38393" y="5479"/>
                  <a:pt x="37046" y="6095"/>
                </a:cubicBezTo>
                <a:cubicBezTo>
                  <a:pt x="37161" y="5912"/>
                  <a:pt x="37275" y="5730"/>
                  <a:pt x="37389" y="5570"/>
                </a:cubicBezTo>
                <a:lnTo>
                  <a:pt x="37389" y="5570"/>
                </a:lnTo>
                <a:cubicBezTo>
                  <a:pt x="36887" y="5639"/>
                  <a:pt x="36430" y="5844"/>
                  <a:pt x="36042" y="6141"/>
                </a:cubicBezTo>
                <a:cubicBezTo>
                  <a:pt x="36339" y="5798"/>
                  <a:pt x="36636" y="5456"/>
                  <a:pt x="36932" y="5114"/>
                </a:cubicBezTo>
                <a:lnTo>
                  <a:pt x="36932" y="5114"/>
                </a:lnTo>
                <a:cubicBezTo>
                  <a:pt x="35768" y="6437"/>
                  <a:pt x="33531" y="6803"/>
                  <a:pt x="32025" y="7465"/>
                </a:cubicBezTo>
                <a:cubicBezTo>
                  <a:pt x="29993" y="8355"/>
                  <a:pt x="28167" y="9496"/>
                  <a:pt x="26022" y="10135"/>
                </a:cubicBezTo>
                <a:cubicBezTo>
                  <a:pt x="23808" y="10820"/>
                  <a:pt x="21548" y="11642"/>
                  <a:pt x="19220" y="11733"/>
                </a:cubicBezTo>
                <a:cubicBezTo>
                  <a:pt x="19973" y="11573"/>
                  <a:pt x="20726" y="11391"/>
                  <a:pt x="21480" y="11208"/>
                </a:cubicBezTo>
                <a:cubicBezTo>
                  <a:pt x="21206" y="10957"/>
                  <a:pt x="20932" y="10683"/>
                  <a:pt x="20658" y="10432"/>
                </a:cubicBezTo>
                <a:lnTo>
                  <a:pt x="20658" y="10432"/>
                </a:lnTo>
                <a:cubicBezTo>
                  <a:pt x="20909" y="10523"/>
                  <a:pt x="21183" y="10637"/>
                  <a:pt x="21434" y="10751"/>
                </a:cubicBezTo>
                <a:cubicBezTo>
                  <a:pt x="21414" y="10711"/>
                  <a:pt x="21391" y="10672"/>
                  <a:pt x="21365" y="10635"/>
                </a:cubicBezTo>
                <a:lnTo>
                  <a:pt x="21365" y="10635"/>
                </a:lnTo>
                <a:cubicBezTo>
                  <a:pt x="21777" y="10819"/>
                  <a:pt x="22231" y="10913"/>
                  <a:pt x="22681" y="10913"/>
                </a:cubicBezTo>
                <a:cubicBezTo>
                  <a:pt x="22714" y="10913"/>
                  <a:pt x="22747" y="10912"/>
                  <a:pt x="22781" y="10911"/>
                </a:cubicBezTo>
                <a:cubicBezTo>
                  <a:pt x="22644" y="10706"/>
                  <a:pt x="22507" y="10523"/>
                  <a:pt x="22370" y="10341"/>
                </a:cubicBezTo>
                <a:cubicBezTo>
                  <a:pt x="22527" y="10170"/>
                  <a:pt x="22753" y="10082"/>
                  <a:pt x="22982" y="10082"/>
                </a:cubicBezTo>
                <a:cubicBezTo>
                  <a:pt x="23150" y="10082"/>
                  <a:pt x="23320" y="10130"/>
                  <a:pt x="23465" y="10226"/>
                </a:cubicBezTo>
                <a:cubicBezTo>
                  <a:pt x="23397" y="10067"/>
                  <a:pt x="23260" y="9953"/>
                  <a:pt x="23077" y="9907"/>
                </a:cubicBezTo>
                <a:cubicBezTo>
                  <a:pt x="23312" y="9852"/>
                  <a:pt x="23547" y="9821"/>
                  <a:pt x="23782" y="9821"/>
                </a:cubicBezTo>
                <a:cubicBezTo>
                  <a:pt x="23935" y="9821"/>
                  <a:pt x="24088" y="9834"/>
                  <a:pt x="24241" y="9861"/>
                </a:cubicBezTo>
                <a:lnTo>
                  <a:pt x="23397" y="9245"/>
                </a:lnTo>
                <a:lnTo>
                  <a:pt x="23397" y="9245"/>
                </a:lnTo>
                <a:cubicBezTo>
                  <a:pt x="23648" y="9313"/>
                  <a:pt x="23899" y="9382"/>
                  <a:pt x="24150" y="9450"/>
                </a:cubicBezTo>
                <a:cubicBezTo>
                  <a:pt x="24013" y="9131"/>
                  <a:pt x="23899" y="8834"/>
                  <a:pt x="23762" y="8537"/>
                </a:cubicBezTo>
                <a:lnTo>
                  <a:pt x="23762" y="8537"/>
                </a:lnTo>
                <a:cubicBezTo>
                  <a:pt x="24238" y="8803"/>
                  <a:pt x="24778" y="8934"/>
                  <a:pt x="25317" y="8934"/>
                </a:cubicBezTo>
                <a:cubicBezTo>
                  <a:pt x="25808" y="8934"/>
                  <a:pt x="26298" y="8826"/>
                  <a:pt x="26739" y="8610"/>
                </a:cubicBezTo>
                <a:lnTo>
                  <a:pt x="26739" y="8610"/>
                </a:lnTo>
                <a:cubicBezTo>
                  <a:pt x="26608" y="8661"/>
                  <a:pt x="26465" y="8686"/>
                  <a:pt x="26322" y="8686"/>
                </a:cubicBezTo>
                <a:cubicBezTo>
                  <a:pt x="25845" y="8686"/>
                  <a:pt x="25355" y="8415"/>
                  <a:pt x="25200" y="7967"/>
                </a:cubicBezTo>
                <a:lnTo>
                  <a:pt x="25200" y="7967"/>
                </a:lnTo>
                <a:cubicBezTo>
                  <a:pt x="25565" y="8195"/>
                  <a:pt x="25953" y="8332"/>
                  <a:pt x="26387" y="8400"/>
                </a:cubicBezTo>
                <a:cubicBezTo>
                  <a:pt x="26273" y="8195"/>
                  <a:pt x="26159" y="8012"/>
                  <a:pt x="26045" y="7830"/>
                </a:cubicBezTo>
                <a:lnTo>
                  <a:pt x="26045" y="7830"/>
                </a:lnTo>
                <a:cubicBezTo>
                  <a:pt x="26455" y="7967"/>
                  <a:pt x="26889" y="8058"/>
                  <a:pt x="27323" y="8104"/>
                </a:cubicBezTo>
                <a:cubicBezTo>
                  <a:pt x="27209" y="7921"/>
                  <a:pt x="27095" y="7716"/>
                  <a:pt x="26980" y="7533"/>
                </a:cubicBezTo>
                <a:cubicBezTo>
                  <a:pt x="27209" y="7510"/>
                  <a:pt x="27437" y="7442"/>
                  <a:pt x="27620" y="7328"/>
                </a:cubicBezTo>
                <a:cubicBezTo>
                  <a:pt x="27346" y="7054"/>
                  <a:pt x="27095" y="6734"/>
                  <a:pt x="26958" y="6369"/>
                </a:cubicBezTo>
                <a:lnTo>
                  <a:pt x="26958" y="6369"/>
                </a:lnTo>
                <a:cubicBezTo>
                  <a:pt x="27330" y="6602"/>
                  <a:pt x="27767" y="6729"/>
                  <a:pt x="28202" y="6729"/>
                </a:cubicBezTo>
                <a:cubicBezTo>
                  <a:pt x="28406" y="6729"/>
                  <a:pt x="28610" y="6701"/>
                  <a:pt x="28806" y="6643"/>
                </a:cubicBezTo>
                <a:cubicBezTo>
                  <a:pt x="28692" y="6392"/>
                  <a:pt x="28510" y="6186"/>
                  <a:pt x="28259" y="6049"/>
                </a:cubicBezTo>
                <a:cubicBezTo>
                  <a:pt x="28320" y="6022"/>
                  <a:pt x="28385" y="6009"/>
                  <a:pt x="28450" y="6009"/>
                </a:cubicBezTo>
                <a:cubicBezTo>
                  <a:pt x="28502" y="6009"/>
                  <a:pt x="28554" y="6017"/>
                  <a:pt x="28604" y="6032"/>
                </a:cubicBezTo>
                <a:lnTo>
                  <a:pt x="28604" y="6032"/>
                </a:lnTo>
                <a:cubicBezTo>
                  <a:pt x="28453" y="5849"/>
                  <a:pt x="28355" y="5627"/>
                  <a:pt x="28327" y="5387"/>
                </a:cubicBezTo>
                <a:lnTo>
                  <a:pt x="28327" y="5387"/>
                </a:lnTo>
                <a:cubicBezTo>
                  <a:pt x="28682" y="5575"/>
                  <a:pt x="29005" y="5654"/>
                  <a:pt x="29304" y="5654"/>
                </a:cubicBezTo>
                <a:cubicBezTo>
                  <a:pt x="30352" y="5654"/>
                  <a:pt x="31101" y="4678"/>
                  <a:pt x="31865" y="3949"/>
                </a:cubicBezTo>
                <a:cubicBezTo>
                  <a:pt x="33372" y="2512"/>
                  <a:pt x="35198" y="1302"/>
                  <a:pt x="36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6"/>
          <p:cNvSpPr/>
          <p:nvPr/>
        </p:nvSpPr>
        <p:spPr>
          <a:xfrm>
            <a:off x="7482225" y="4093863"/>
            <a:ext cx="1426025" cy="649975"/>
          </a:xfrm>
          <a:custGeom>
            <a:avLst/>
            <a:gdLst/>
            <a:ahLst/>
            <a:cxnLst/>
            <a:rect l="l" t="t" r="r" b="b"/>
            <a:pathLst>
              <a:path w="57041" h="25999" extrusionOk="0">
                <a:moveTo>
                  <a:pt x="51765" y="245"/>
                </a:moveTo>
                <a:cubicBezTo>
                  <a:pt x="51691" y="245"/>
                  <a:pt x="51565" y="352"/>
                  <a:pt x="51631" y="434"/>
                </a:cubicBezTo>
                <a:cubicBezTo>
                  <a:pt x="51642" y="456"/>
                  <a:pt x="51655" y="473"/>
                  <a:pt x="51672" y="487"/>
                </a:cubicBezTo>
                <a:lnTo>
                  <a:pt x="51672" y="487"/>
                </a:lnTo>
                <a:cubicBezTo>
                  <a:pt x="51734" y="431"/>
                  <a:pt x="51782" y="368"/>
                  <a:pt x="51814" y="297"/>
                </a:cubicBezTo>
                <a:cubicBezTo>
                  <a:pt x="51814" y="260"/>
                  <a:pt x="51793" y="245"/>
                  <a:pt x="51765" y="245"/>
                </a:cubicBezTo>
                <a:close/>
                <a:moveTo>
                  <a:pt x="53590" y="1502"/>
                </a:moveTo>
                <a:cubicBezTo>
                  <a:pt x="53555" y="1502"/>
                  <a:pt x="53517" y="1552"/>
                  <a:pt x="53498" y="1612"/>
                </a:cubicBezTo>
                <a:lnTo>
                  <a:pt x="53498" y="1612"/>
                </a:lnTo>
                <a:cubicBezTo>
                  <a:pt x="53545" y="1592"/>
                  <a:pt x="53592" y="1572"/>
                  <a:pt x="53640" y="1553"/>
                </a:cubicBezTo>
                <a:cubicBezTo>
                  <a:pt x="53626" y="1517"/>
                  <a:pt x="53608" y="1502"/>
                  <a:pt x="53590" y="1502"/>
                </a:cubicBezTo>
                <a:close/>
                <a:moveTo>
                  <a:pt x="41611" y="2101"/>
                </a:moveTo>
                <a:lnTo>
                  <a:pt x="41611" y="2101"/>
                </a:lnTo>
                <a:cubicBezTo>
                  <a:pt x="41632" y="2153"/>
                  <a:pt x="41655" y="2204"/>
                  <a:pt x="41678" y="2254"/>
                </a:cubicBezTo>
                <a:lnTo>
                  <a:pt x="41678" y="2254"/>
                </a:lnTo>
                <a:cubicBezTo>
                  <a:pt x="41661" y="2202"/>
                  <a:pt x="41638" y="2151"/>
                  <a:pt x="41611" y="2101"/>
                </a:cubicBezTo>
                <a:close/>
                <a:moveTo>
                  <a:pt x="54435" y="2465"/>
                </a:moveTo>
                <a:lnTo>
                  <a:pt x="54435" y="2465"/>
                </a:lnTo>
                <a:cubicBezTo>
                  <a:pt x="54436" y="2465"/>
                  <a:pt x="54437" y="2466"/>
                  <a:pt x="54439" y="2466"/>
                </a:cubicBezTo>
                <a:cubicBezTo>
                  <a:pt x="54437" y="2466"/>
                  <a:pt x="54436" y="2465"/>
                  <a:pt x="54435" y="2465"/>
                </a:cubicBezTo>
                <a:close/>
                <a:moveTo>
                  <a:pt x="42775" y="8492"/>
                </a:moveTo>
                <a:cubicBezTo>
                  <a:pt x="42774" y="8492"/>
                  <a:pt x="42773" y="8493"/>
                  <a:pt x="42773" y="8494"/>
                </a:cubicBezTo>
                <a:lnTo>
                  <a:pt x="42773" y="8494"/>
                </a:lnTo>
                <a:cubicBezTo>
                  <a:pt x="42773" y="8493"/>
                  <a:pt x="42774" y="8492"/>
                  <a:pt x="42775" y="8492"/>
                </a:cubicBezTo>
                <a:close/>
                <a:moveTo>
                  <a:pt x="26369" y="13322"/>
                </a:moveTo>
                <a:cubicBezTo>
                  <a:pt x="26322" y="13340"/>
                  <a:pt x="26274" y="13358"/>
                  <a:pt x="26226" y="13376"/>
                </a:cubicBezTo>
                <a:cubicBezTo>
                  <a:pt x="26275" y="13361"/>
                  <a:pt x="26323" y="13343"/>
                  <a:pt x="26369" y="13322"/>
                </a:cubicBezTo>
                <a:close/>
                <a:moveTo>
                  <a:pt x="25630" y="13408"/>
                </a:moveTo>
                <a:lnTo>
                  <a:pt x="25630" y="13408"/>
                </a:lnTo>
                <a:cubicBezTo>
                  <a:pt x="25623" y="13413"/>
                  <a:pt x="25617" y="13417"/>
                  <a:pt x="25610" y="13422"/>
                </a:cubicBezTo>
                <a:cubicBezTo>
                  <a:pt x="25617" y="13418"/>
                  <a:pt x="25623" y="13413"/>
                  <a:pt x="25630" y="13408"/>
                </a:cubicBezTo>
                <a:close/>
                <a:moveTo>
                  <a:pt x="23768" y="14094"/>
                </a:moveTo>
                <a:lnTo>
                  <a:pt x="23670" y="14152"/>
                </a:lnTo>
                <a:cubicBezTo>
                  <a:pt x="23703" y="14134"/>
                  <a:pt x="23736" y="14115"/>
                  <a:pt x="23768" y="14094"/>
                </a:cubicBezTo>
                <a:close/>
                <a:moveTo>
                  <a:pt x="21570" y="14592"/>
                </a:moveTo>
                <a:cubicBezTo>
                  <a:pt x="21532" y="14621"/>
                  <a:pt x="21494" y="14649"/>
                  <a:pt x="21456" y="14677"/>
                </a:cubicBezTo>
                <a:cubicBezTo>
                  <a:pt x="21495" y="14651"/>
                  <a:pt x="21533" y="14622"/>
                  <a:pt x="21570" y="14592"/>
                </a:cubicBezTo>
                <a:close/>
                <a:moveTo>
                  <a:pt x="21136" y="17576"/>
                </a:moveTo>
                <a:lnTo>
                  <a:pt x="21136" y="17576"/>
                </a:lnTo>
                <a:cubicBezTo>
                  <a:pt x="21152" y="17583"/>
                  <a:pt x="21168" y="17589"/>
                  <a:pt x="21184" y="17595"/>
                </a:cubicBezTo>
                <a:lnTo>
                  <a:pt x="21184" y="17595"/>
                </a:lnTo>
                <a:cubicBezTo>
                  <a:pt x="21168" y="17588"/>
                  <a:pt x="21152" y="17582"/>
                  <a:pt x="21136" y="17576"/>
                </a:cubicBezTo>
                <a:close/>
                <a:moveTo>
                  <a:pt x="54005" y="1"/>
                </a:moveTo>
                <a:lnTo>
                  <a:pt x="52042" y="503"/>
                </a:lnTo>
                <a:cubicBezTo>
                  <a:pt x="51982" y="523"/>
                  <a:pt x="51910" y="538"/>
                  <a:pt x="51842" y="538"/>
                </a:cubicBezTo>
                <a:cubicBezTo>
                  <a:pt x="51777" y="538"/>
                  <a:pt x="51715" y="524"/>
                  <a:pt x="51672" y="487"/>
                </a:cubicBezTo>
                <a:lnTo>
                  <a:pt x="51672" y="487"/>
                </a:lnTo>
                <a:cubicBezTo>
                  <a:pt x="51151" y="960"/>
                  <a:pt x="49666" y="969"/>
                  <a:pt x="49075" y="1051"/>
                </a:cubicBezTo>
                <a:cubicBezTo>
                  <a:pt x="47796" y="1256"/>
                  <a:pt x="46678" y="1850"/>
                  <a:pt x="45445" y="2146"/>
                </a:cubicBezTo>
                <a:cubicBezTo>
                  <a:pt x="45902" y="2032"/>
                  <a:pt x="46358" y="1804"/>
                  <a:pt x="46724" y="1484"/>
                </a:cubicBezTo>
                <a:lnTo>
                  <a:pt x="46724" y="1484"/>
                </a:lnTo>
                <a:cubicBezTo>
                  <a:pt x="45902" y="1621"/>
                  <a:pt x="45149" y="1964"/>
                  <a:pt x="44510" y="2489"/>
                </a:cubicBezTo>
                <a:cubicBezTo>
                  <a:pt x="44715" y="2283"/>
                  <a:pt x="44829" y="1987"/>
                  <a:pt x="44806" y="1713"/>
                </a:cubicBezTo>
                <a:lnTo>
                  <a:pt x="44806" y="1713"/>
                </a:lnTo>
                <a:cubicBezTo>
                  <a:pt x="44464" y="1872"/>
                  <a:pt x="44167" y="2146"/>
                  <a:pt x="44007" y="2489"/>
                </a:cubicBezTo>
                <a:cubicBezTo>
                  <a:pt x="44007" y="2192"/>
                  <a:pt x="44076" y="1895"/>
                  <a:pt x="44167" y="1621"/>
                </a:cubicBezTo>
                <a:lnTo>
                  <a:pt x="44167" y="1621"/>
                </a:lnTo>
                <a:cubicBezTo>
                  <a:pt x="43802" y="2169"/>
                  <a:pt x="43300" y="2603"/>
                  <a:pt x="42706" y="2877"/>
                </a:cubicBezTo>
                <a:cubicBezTo>
                  <a:pt x="43003" y="2694"/>
                  <a:pt x="43186" y="2375"/>
                  <a:pt x="43208" y="2055"/>
                </a:cubicBezTo>
                <a:lnTo>
                  <a:pt x="43208" y="2055"/>
                </a:lnTo>
                <a:cubicBezTo>
                  <a:pt x="42889" y="2352"/>
                  <a:pt x="42569" y="2648"/>
                  <a:pt x="42250" y="2922"/>
                </a:cubicBezTo>
                <a:cubicBezTo>
                  <a:pt x="42273" y="2648"/>
                  <a:pt x="42250" y="2329"/>
                  <a:pt x="42136" y="2055"/>
                </a:cubicBezTo>
                <a:cubicBezTo>
                  <a:pt x="41999" y="2329"/>
                  <a:pt x="41953" y="2626"/>
                  <a:pt x="41976" y="2900"/>
                </a:cubicBezTo>
                <a:cubicBezTo>
                  <a:pt x="41883" y="2678"/>
                  <a:pt x="41776" y="2471"/>
                  <a:pt x="41678" y="2254"/>
                </a:cubicBezTo>
                <a:lnTo>
                  <a:pt x="41678" y="2254"/>
                </a:lnTo>
                <a:cubicBezTo>
                  <a:pt x="41731" y="2417"/>
                  <a:pt x="41731" y="2590"/>
                  <a:pt x="41679" y="2763"/>
                </a:cubicBezTo>
                <a:cubicBezTo>
                  <a:pt x="41497" y="2603"/>
                  <a:pt x="41291" y="2420"/>
                  <a:pt x="41086" y="2260"/>
                </a:cubicBezTo>
                <a:lnTo>
                  <a:pt x="41086" y="2260"/>
                </a:lnTo>
                <a:cubicBezTo>
                  <a:pt x="41177" y="2443"/>
                  <a:pt x="41245" y="2626"/>
                  <a:pt x="41337" y="2808"/>
                </a:cubicBezTo>
                <a:cubicBezTo>
                  <a:pt x="41245" y="2945"/>
                  <a:pt x="41154" y="3082"/>
                  <a:pt x="41063" y="3196"/>
                </a:cubicBezTo>
                <a:cubicBezTo>
                  <a:pt x="40949" y="3014"/>
                  <a:pt x="40835" y="2831"/>
                  <a:pt x="40721" y="2626"/>
                </a:cubicBezTo>
                <a:cubicBezTo>
                  <a:pt x="40606" y="3151"/>
                  <a:pt x="40310" y="3630"/>
                  <a:pt x="39876" y="3950"/>
                </a:cubicBezTo>
                <a:cubicBezTo>
                  <a:pt x="39739" y="3790"/>
                  <a:pt x="39671" y="3607"/>
                  <a:pt x="39648" y="3402"/>
                </a:cubicBezTo>
                <a:cubicBezTo>
                  <a:pt x="39488" y="3698"/>
                  <a:pt x="39260" y="3927"/>
                  <a:pt x="38986" y="4109"/>
                </a:cubicBezTo>
                <a:cubicBezTo>
                  <a:pt x="38986" y="3881"/>
                  <a:pt x="38963" y="3653"/>
                  <a:pt x="38963" y="3425"/>
                </a:cubicBezTo>
                <a:cubicBezTo>
                  <a:pt x="38689" y="3904"/>
                  <a:pt x="38301" y="4338"/>
                  <a:pt x="37845" y="4634"/>
                </a:cubicBezTo>
                <a:cubicBezTo>
                  <a:pt x="38073" y="4360"/>
                  <a:pt x="38255" y="4064"/>
                  <a:pt x="38370" y="3721"/>
                </a:cubicBezTo>
                <a:lnTo>
                  <a:pt x="38370" y="3721"/>
                </a:lnTo>
                <a:cubicBezTo>
                  <a:pt x="37502" y="4703"/>
                  <a:pt x="36247" y="5365"/>
                  <a:pt x="34946" y="5547"/>
                </a:cubicBezTo>
                <a:cubicBezTo>
                  <a:pt x="35174" y="5456"/>
                  <a:pt x="35311" y="5228"/>
                  <a:pt x="35311" y="4999"/>
                </a:cubicBezTo>
                <a:lnTo>
                  <a:pt x="35311" y="4999"/>
                </a:lnTo>
                <a:cubicBezTo>
                  <a:pt x="34969" y="5228"/>
                  <a:pt x="34626" y="5479"/>
                  <a:pt x="34307" y="5707"/>
                </a:cubicBezTo>
                <a:cubicBezTo>
                  <a:pt x="34649" y="5456"/>
                  <a:pt x="34900" y="5022"/>
                  <a:pt x="34946" y="4589"/>
                </a:cubicBezTo>
                <a:lnTo>
                  <a:pt x="34946" y="4589"/>
                </a:lnTo>
                <a:cubicBezTo>
                  <a:pt x="34489" y="5136"/>
                  <a:pt x="33827" y="5639"/>
                  <a:pt x="33120" y="5776"/>
                </a:cubicBezTo>
                <a:cubicBezTo>
                  <a:pt x="33097" y="5730"/>
                  <a:pt x="32891" y="5319"/>
                  <a:pt x="32914" y="5296"/>
                </a:cubicBezTo>
                <a:lnTo>
                  <a:pt x="32914" y="5296"/>
                </a:lnTo>
                <a:cubicBezTo>
                  <a:pt x="32526" y="5547"/>
                  <a:pt x="32207" y="5912"/>
                  <a:pt x="32001" y="6323"/>
                </a:cubicBezTo>
                <a:cubicBezTo>
                  <a:pt x="31796" y="6186"/>
                  <a:pt x="31613" y="6004"/>
                  <a:pt x="31499" y="5798"/>
                </a:cubicBezTo>
                <a:lnTo>
                  <a:pt x="31499" y="5798"/>
                </a:lnTo>
                <a:cubicBezTo>
                  <a:pt x="31522" y="6209"/>
                  <a:pt x="31294" y="6643"/>
                  <a:pt x="30928" y="6848"/>
                </a:cubicBezTo>
                <a:cubicBezTo>
                  <a:pt x="30814" y="6689"/>
                  <a:pt x="30723" y="6529"/>
                  <a:pt x="30609" y="6346"/>
                </a:cubicBezTo>
                <a:cubicBezTo>
                  <a:pt x="30152" y="7145"/>
                  <a:pt x="29399" y="7784"/>
                  <a:pt x="28509" y="8104"/>
                </a:cubicBezTo>
                <a:cubicBezTo>
                  <a:pt x="28897" y="7944"/>
                  <a:pt x="29194" y="7556"/>
                  <a:pt x="29194" y="7145"/>
                </a:cubicBezTo>
                <a:lnTo>
                  <a:pt x="29194" y="7145"/>
                </a:lnTo>
                <a:cubicBezTo>
                  <a:pt x="28829" y="7442"/>
                  <a:pt x="28440" y="7739"/>
                  <a:pt x="28075" y="8035"/>
                </a:cubicBezTo>
                <a:cubicBezTo>
                  <a:pt x="28121" y="7716"/>
                  <a:pt x="28167" y="7396"/>
                  <a:pt x="28212" y="7077"/>
                </a:cubicBezTo>
                <a:lnTo>
                  <a:pt x="28212" y="7077"/>
                </a:lnTo>
                <a:cubicBezTo>
                  <a:pt x="27192" y="8008"/>
                  <a:pt x="26042" y="8768"/>
                  <a:pt x="24616" y="8768"/>
                </a:cubicBezTo>
                <a:cubicBezTo>
                  <a:pt x="24596" y="8768"/>
                  <a:pt x="24575" y="8767"/>
                  <a:pt x="24555" y="8767"/>
                </a:cubicBezTo>
                <a:lnTo>
                  <a:pt x="24555" y="8767"/>
                </a:lnTo>
                <a:cubicBezTo>
                  <a:pt x="24593" y="8744"/>
                  <a:pt x="24614" y="8682"/>
                  <a:pt x="24583" y="8652"/>
                </a:cubicBezTo>
                <a:cubicBezTo>
                  <a:pt x="24554" y="8608"/>
                  <a:pt x="24507" y="8592"/>
                  <a:pt x="24459" y="8592"/>
                </a:cubicBezTo>
                <a:cubicBezTo>
                  <a:pt x="24431" y="8592"/>
                  <a:pt x="24403" y="8598"/>
                  <a:pt x="24378" y="8606"/>
                </a:cubicBezTo>
                <a:cubicBezTo>
                  <a:pt x="23863" y="8688"/>
                  <a:pt x="23368" y="8863"/>
                  <a:pt x="22907" y="9081"/>
                </a:cubicBezTo>
                <a:lnTo>
                  <a:pt x="22907" y="9081"/>
                </a:lnTo>
                <a:cubicBezTo>
                  <a:pt x="23121" y="8961"/>
                  <a:pt x="23307" y="8787"/>
                  <a:pt x="23419" y="8583"/>
                </a:cubicBezTo>
                <a:lnTo>
                  <a:pt x="23419" y="8583"/>
                </a:lnTo>
                <a:cubicBezTo>
                  <a:pt x="22860" y="8763"/>
                  <a:pt x="22329" y="9072"/>
                  <a:pt x="21906" y="9486"/>
                </a:cubicBezTo>
                <a:lnTo>
                  <a:pt x="21906" y="9486"/>
                </a:lnTo>
                <a:cubicBezTo>
                  <a:pt x="22097" y="9194"/>
                  <a:pt x="22195" y="8837"/>
                  <a:pt x="22164" y="8492"/>
                </a:cubicBezTo>
                <a:lnTo>
                  <a:pt x="22164" y="8492"/>
                </a:lnTo>
                <a:cubicBezTo>
                  <a:pt x="21570" y="8925"/>
                  <a:pt x="21068" y="9519"/>
                  <a:pt x="20726" y="10204"/>
                </a:cubicBezTo>
                <a:cubicBezTo>
                  <a:pt x="20817" y="9747"/>
                  <a:pt x="20817" y="9268"/>
                  <a:pt x="20726" y="8811"/>
                </a:cubicBezTo>
                <a:cubicBezTo>
                  <a:pt x="20566" y="9313"/>
                  <a:pt x="20406" y="9816"/>
                  <a:pt x="20246" y="10318"/>
                </a:cubicBezTo>
                <a:cubicBezTo>
                  <a:pt x="20178" y="9930"/>
                  <a:pt x="20109" y="9542"/>
                  <a:pt x="20018" y="9154"/>
                </a:cubicBezTo>
                <a:cubicBezTo>
                  <a:pt x="19927" y="9816"/>
                  <a:pt x="19698" y="10478"/>
                  <a:pt x="19356" y="11048"/>
                </a:cubicBezTo>
                <a:cubicBezTo>
                  <a:pt x="19219" y="10888"/>
                  <a:pt x="19128" y="10637"/>
                  <a:pt x="19151" y="10409"/>
                </a:cubicBezTo>
                <a:lnTo>
                  <a:pt x="19151" y="10409"/>
                </a:lnTo>
                <a:cubicBezTo>
                  <a:pt x="19014" y="10523"/>
                  <a:pt x="18991" y="10729"/>
                  <a:pt x="18968" y="10911"/>
                </a:cubicBezTo>
                <a:cubicBezTo>
                  <a:pt x="18956" y="11309"/>
                  <a:pt x="18842" y="11357"/>
                  <a:pt x="18696" y="11357"/>
                </a:cubicBezTo>
                <a:cubicBezTo>
                  <a:pt x="18651" y="11357"/>
                  <a:pt x="18603" y="11352"/>
                  <a:pt x="18553" y="11352"/>
                </a:cubicBezTo>
                <a:cubicBezTo>
                  <a:pt x="18462" y="11352"/>
                  <a:pt x="18367" y="11368"/>
                  <a:pt x="18283" y="11459"/>
                </a:cubicBezTo>
                <a:cubicBezTo>
                  <a:pt x="17918" y="11824"/>
                  <a:pt x="17713" y="12395"/>
                  <a:pt x="17347" y="12783"/>
                </a:cubicBezTo>
                <a:cubicBezTo>
                  <a:pt x="16640" y="13559"/>
                  <a:pt x="15727" y="14152"/>
                  <a:pt x="14745" y="14472"/>
                </a:cubicBezTo>
                <a:cubicBezTo>
                  <a:pt x="15202" y="14130"/>
                  <a:pt x="15453" y="13536"/>
                  <a:pt x="15362" y="12988"/>
                </a:cubicBezTo>
                <a:lnTo>
                  <a:pt x="15362" y="12988"/>
                </a:lnTo>
                <a:cubicBezTo>
                  <a:pt x="15111" y="13422"/>
                  <a:pt x="14905" y="13879"/>
                  <a:pt x="14745" y="14358"/>
                </a:cubicBezTo>
                <a:lnTo>
                  <a:pt x="14745" y="13422"/>
                </a:lnTo>
                <a:cubicBezTo>
                  <a:pt x="14517" y="13742"/>
                  <a:pt x="14357" y="14130"/>
                  <a:pt x="14312" y="14540"/>
                </a:cubicBezTo>
                <a:cubicBezTo>
                  <a:pt x="14334" y="14221"/>
                  <a:pt x="14152" y="13901"/>
                  <a:pt x="13878" y="13742"/>
                </a:cubicBezTo>
                <a:lnTo>
                  <a:pt x="13878" y="13742"/>
                </a:lnTo>
                <a:cubicBezTo>
                  <a:pt x="14038" y="14312"/>
                  <a:pt x="13946" y="14951"/>
                  <a:pt x="13650" y="15453"/>
                </a:cubicBezTo>
                <a:cubicBezTo>
                  <a:pt x="13627" y="15088"/>
                  <a:pt x="13513" y="14700"/>
                  <a:pt x="13307" y="14381"/>
                </a:cubicBezTo>
                <a:cubicBezTo>
                  <a:pt x="13269" y="14687"/>
                  <a:pt x="13231" y="15009"/>
                  <a:pt x="13179" y="15320"/>
                </a:cubicBezTo>
                <a:lnTo>
                  <a:pt x="13179" y="15320"/>
                </a:lnTo>
                <a:cubicBezTo>
                  <a:pt x="13156" y="15288"/>
                  <a:pt x="13124" y="15266"/>
                  <a:pt x="13087" y="15266"/>
                </a:cubicBezTo>
                <a:cubicBezTo>
                  <a:pt x="13077" y="15266"/>
                  <a:pt x="13067" y="15267"/>
                  <a:pt x="13056" y="15271"/>
                </a:cubicBezTo>
                <a:cubicBezTo>
                  <a:pt x="12919" y="15294"/>
                  <a:pt x="12851" y="15453"/>
                  <a:pt x="12805" y="15590"/>
                </a:cubicBezTo>
                <a:cubicBezTo>
                  <a:pt x="12645" y="16001"/>
                  <a:pt x="12349" y="16344"/>
                  <a:pt x="12006" y="16618"/>
                </a:cubicBezTo>
                <a:cubicBezTo>
                  <a:pt x="12098" y="16481"/>
                  <a:pt x="12189" y="16344"/>
                  <a:pt x="12280" y="16207"/>
                </a:cubicBezTo>
                <a:lnTo>
                  <a:pt x="12280" y="16207"/>
                </a:lnTo>
                <a:cubicBezTo>
                  <a:pt x="11595" y="17165"/>
                  <a:pt x="10431" y="17782"/>
                  <a:pt x="9541" y="18535"/>
                </a:cubicBezTo>
                <a:cubicBezTo>
                  <a:pt x="8582" y="19334"/>
                  <a:pt x="7624" y="20133"/>
                  <a:pt x="6620" y="20886"/>
                </a:cubicBezTo>
                <a:cubicBezTo>
                  <a:pt x="4880" y="22231"/>
                  <a:pt x="3155" y="23576"/>
                  <a:pt x="1422" y="24909"/>
                </a:cubicBezTo>
                <a:lnTo>
                  <a:pt x="1422" y="24909"/>
                </a:lnTo>
                <a:cubicBezTo>
                  <a:pt x="3115" y="23711"/>
                  <a:pt x="4959" y="22721"/>
                  <a:pt x="6802" y="21799"/>
                </a:cubicBezTo>
                <a:cubicBezTo>
                  <a:pt x="8971" y="20680"/>
                  <a:pt x="11253" y="19014"/>
                  <a:pt x="13627" y="18512"/>
                </a:cubicBezTo>
                <a:cubicBezTo>
                  <a:pt x="13490" y="18398"/>
                  <a:pt x="13353" y="18261"/>
                  <a:pt x="13262" y="18101"/>
                </a:cubicBezTo>
                <a:cubicBezTo>
                  <a:pt x="13581" y="18033"/>
                  <a:pt x="13901" y="17964"/>
                  <a:pt x="14220" y="17896"/>
                </a:cubicBezTo>
                <a:cubicBezTo>
                  <a:pt x="13992" y="17873"/>
                  <a:pt x="13764" y="17713"/>
                  <a:pt x="13673" y="17508"/>
                </a:cubicBezTo>
                <a:cubicBezTo>
                  <a:pt x="13938" y="17419"/>
                  <a:pt x="14217" y="17386"/>
                  <a:pt x="14499" y="17386"/>
                </a:cubicBezTo>
                <a:cubicBezTo>
                  <a:pt x="14581" y="17386"/>
                  <a:pt x="14663" y="17388"/>
                  <a:pt x="14745" y="17394"/>
                </a:cubicBezTo>
                <a:cubicBezTo>
                  <a:pt x="14540" y="17257"/>
                  <a:pt x="14334" y="17120"/>
                  <a:pt x="14129" y="16983"/>
                </a:cubicBezTo>
                <a:cubicBezTo>
                  <a:pt x="14188" y="16981"/>
                  <a:pt x="14247" y="16980"/>
                  <a:pt x="14306" y="16980"/>
                </a:cubicBezTo>
                <a:cubicBezTo>
                  <a:pt x="14905" y="16980"/>
                  <a:pt x="15489" y="17078"/>
                  <a:pt x="16092" y="17120"/>
                </a:cubicBezTo>
                <a:cubicBezTo>
                  <a:pt x="16069" y="17006"/>
                  <a:pt x="16138" y="16732"/>
                  <a:pt x="16092" y="16595"/>
                </a:cubicBezTo>
                <a:cubicBezTo>
                  <a:pt x="16343" y="16549"/>
                  <a:pt x="16594" y="16503"/>
                  <a:pt x="16845" y="16481"/>
                </a:cubicBezTo>
                <a:cubicBezTo>
                  <a:pt x="16663" y="16435"/>
                  <a:pt x="16663" y="16138"/>
                  <a:pt x="16822" y="16024"/>
                </a:cubicBezTo>
                <a:cubicBezTo>
                  <a:pt x="16902" y="15978"/>
                  <a:pt x="16994" y="15961"/>
                  <a:pt x="17088" y="15961"/>
                </a:cubicBezTo>
                <a:cubicBezTo>
                  <a:pt x="17182" y="15961"/>
                  <a:pt x="17279" y="15978"/>
                  <a:pt x="17370" y="16001"/>
                </a:cubicBezTo>
                <a:cubicBezTo>
                  <a:pt x="17481" y="16015"/>
                  <a:pt x="17601" y="16037"/>
                  <a:pt x="17713" y="16037"/>
                </a:cubicBezTo>
                <a:cubicBezTo>
                  <a:pt x="17786" y="16037"/>
                  <a:pt x="17855" y="16028"/>
                  <a:pt x="17918" y="16001"/>
                </a:cubicBezTo>
                <a:cubicBezTo>
                  <a:pt x="17781" y="15727"/>
                  <a:pt x="17644" y="15453"/>
                  <a:pt x="17530" y="15180"/>
                </a:cubicBezTo>
                <a:lnTo>
                  <a:pt x="17530" y="15180"/>
                </a:lnTo>
                <a:cubicBezTo>
                  <a:pt x="17941" y="15545"/>
                  <a:pt x="18489" y="15705"/>
                  <a:pt x="18991" y="15910"/>
                </a:cubicBezTo>
                <a:cubicBezTo>
                  <a:pt x="19023" y="15926"/>
                  <a:pt x="19067" y="15942"/>
                  <a:pt x="19114" y="15942"/>
                </a:cubicBezTo>
                <a:cubicBezTo>
                  <a:pt x="19133" y="15942"/>
                  <a:pt x="19153" y="15939"/>
                  <a:pt x="19173" y="15933"/>
                </a:cubicBezTo>
                <a:cubicBezTo>
                  <a:pt x="19242" y="15910"/>
                  <a:pt x="19265" y="15841"/>
                  <a:pt x="19288" y="15773"/>
                </a:cubicBezTo>
                <a:lnTo>
                  <a:pt x="20041" y="14130"/>
                </a:lnTo>
                <a:cubicBezTo>
                  <a:pt x="20064" y="14449"/>
                  <a:pt x="20086" y="14769"/>
                  <a:pt x="20109" y="15088"/>
                </a:cubicBezTo>
                <a:cubicBezTo>
                  <a:pt x="20315" y="14723"/>
                  <a:pt x="20566" y="14403"/>
                  <a:pt x="20862" y="14130"/>
                </a:cubicBezTo>
                <a:lnTo>
                  <a:pt x="20862" y="14130"/>
                </a:lnTo>
                <a:cubicBezTo>
                  <a:pt x="20908" y="14426"/>
                  <a:pt x="20840" y="14769"/>
                  <a:pt x="20634" y="15020"/>
                </a:cubicBezTo>
                <a:cubicBezTo>
                  <a:pt x="21159" y="14540"/>
                  <a:pt x="21684" y="14084"/>
                  <a:pt x="22209" y="13605"/>
                </a:cubicBezTo>
                <a:lnTo>
                  <a:pt x="22209" y="13605"/>
                </a:lnTo>
                <a:cubicBezTo>
                  <a:pt x="22107" y="13992"/>
                  <a:pt x="21878" y="14343"/>
                  <a:pt x="21570" y="14592"/>
                </a:cubicBezTo>
                <a:lnTo>
                  <a:pt x="21570" y="14592"/>
                </a:lnTo>
                <a:cubicBezTo>
                  <a:pt x="22080" y="14213"/>
                  <a:pt x="22590" y="13852"/>
                  <a:pt x="23099" y="13490"/>
                </a:cubicBezTo>
                <a:lnTo>
                  <a:pt x="23099" y="13490"/>
                </a:lnTo>
                <a:lnTo>
                  <a:pt x="22734" y="14267"/>
                </a:lnTo>
                <a:cubicBezTo>
                  <a:pt x="23122" y="13787"/>
                  <a:pt x="23716" y="13468"/>
                  <a:pt x="24332" y="13399"/>
                </a:cubicBezTo>
                <a:lnTo>
                  <a:pt x="24332" y="13399"/>
                </a:lnTo>
                <a:cubicBezTo>
                  <a:pt x="24210" y="13683"/>
                  <a:pt x="24017" y="13930"/>
                  <a:pt x="23768" y="14094"/>
                </a:cubicBezTo>
                <a:lnTo>
                  <a:pt x="23768" y="14094"/>
                </a:lnTo>
                <a:lnTo>
                  <a:pt x="26272" y="12600"/>
                </a:lnTo>
                <a:lnTo>
                  <a:pt x="26272" y="12600"/>
                </a:lnTo>
                <a:cubicBezTo>
                  <a:pt x="26138" y="12935"/>
                  <a:pt x="25917" y="13205"/>
                  <a:pt x="25630" y="13408"/>
                </a:cubicBezTo>
                <a:lnTo>
                  <a:pt x="25630" y="13408"/>
                </a:lnTo>
                <a:cubicBezTo>
                  <a:pt x="26013" y="13141"/>
                  <a:pt x="26462" y="12940"/>
                  <a:pt x="26911" y="12806"/>
                </a:cubicBezTo>
                <a:lnTo>
                  <a:pt x="26911" y="12806"/>
                </a:lnTo>
                <a:cubicBezTo>
                  <a:pt x="26797" y="13034"/>
                  <a:pt x="26603" y="13215"/>
                  <a:pt x="26369" y="13322"/>
                </a:cubicBezTo>
                <a:lnTo>
                  <a:pt x="26369" y="13322"/>
                </a:lnTo>
                <a:cubicBezTo>
                  <a:pt x="28591" y="12485"/>
                  <a:pt x="31025" y="11933"/>
                  <a:pt x="33371" y="11687"/>
                </a:cubicBezTo>
                <a:lnTo>
                  <a:pt x="33371" y="11687"/>
                </a:lnTo>
                <a:cubicBezTo>
                  <a:pt x="29970" y="12623"/>
                  <a:pt x="26820" y="14335"/>
                  <a:pt x="24058" y="16526"/>
                </a:cubicBezTo>
                <a:cubicBezTo>
                  <a:pt x="23377" y="17079"/>
                  <a:pt x="22547" y="17691"/>
                  <a:pt x="21724" y="17691"/>
                </a:cubicBezTo>
                <a:cubicBezTo>
                  <a:pt x="21543" y="17691"/>
                  <a:pt x="21362" y="17661"/>
                  <a:pt x="21184" y="17595"/>
                </a:cubicBezTo>
                <a:lnTo>
                  <a:pt x="21184" y="17595"/>
                </a:lnTo>
                <a:cubicBezTo>
                  <a:pt x="21462" y="17705"/>
                  <a:pt x="21722" y="17833"/>
                  <a:pt x="21981" y="17941"/>
                </a:cubicBezTo>
                <a:cubicBezTo>
                  <a:pt x="20840" y="18763"/>
                  <a:pt x="19698" y="19562"/>
                  <a:pt x="18534" y="20384"/>
                </a:cubicBezTo>
                <a:cubicBezTo>
                  <a:pt x="20086" y="20201"/>
                  <a:pt x="21547" y="19494"/>
                  <a:pt x="22643" y="18398"/>
                </a:cubicBezTo>
                <a:lnTo>
                  <a:pt x="22643" y="18398"/>
                </a:lnTo>
                <a:cubicBezTo>
                  <a:pt x="22529" y="18626"/>
                  <a:pt x="22415" y="18832"/>
                  <a:pt x="22300" y="19060"/>
                </a:cubicBezTo>
                <a:cubicBezTo>
                  <a:pt x="22940" y="18489"/>
                  <a:pt x="23647" y="18010"/>
                  <a:pt x="24400" y="17622"/>
                </a:cubicBezTo>
                <a:lnTo>
                  <a:pt x="24400" y="17622"/>
                </a:lnTo>
                <a:cubicBezTo>
                  <a:pt x="24355" y="17896"/>
                  <a:pt x="24286" y="18170"/>
                  <a:pt x="24241" y="18444"/>
                </a:cubicBezTo>
                <a:cubicBezTo>
                  <a:pt x="24788" y="17964"/>
                  <a:pt x="25336" y="17462"/>
                  <a:pt x="25907" y="16983"/>
                </a:cubicBezTo>
                <a:lnTo>
                  <a:pt x="25907" y="16983"/>
                </a:lnTo>
                <a:cubicBezTo>
                  <a:pt x="25656" y="17348"/>
                  <a:pt x="25405" y="17713"/>
                  <a:pt x="25154" y="18078"/>
                </a:cubicBezTo>
                <a:cubicBezTo>
                  <a:pt x="26204" y="17074"/>
                  <a:pt x="27322" y="16138"/>
                  <a:pt x="28486" y="15317"/>
                </a:cubicBezTo>
                <a:lnTo>
                  <a:pt x="28486" y="15317"/>
                </a:lnTo>
                <a:cubicBezTo>
                  <a:pt x="28281" y="15682"/>
                  <a:pt x="28052" y="16047"/>
                  <a:pt x="27824" y="16412"/>
                </a:cubicBezTo>
                <a:cubicBezTo>
                  <a:pt x="28577" y="15682"/>
                  <a:pt x="29605" y="15248"/>
                  <a:pt x="30655" y="15248"/>
                </a:cubicBezTo>
                <a:cubicBezTo>
                  <a:pt x="31180" y="14928"/>
                  <a:pt x="31705" y="14609"/>
                  <a:pt x="32229" y="14289"/>
                </a:cubicBezTo>
                <a:cubicBezTo>
                  <a:pt x="31978" y="14244"/>
                  <a:pt x="31705" y="14198"/>
                  <a:pt x="31453" y="14130"/>
                </a:cubicBezTo>
                <a:cubicBezTo>
                  <a:pt x="32161" y="13490"/>
                  <a:pt x="33097" y="13057"/>
                  <a:pt x="34056" y="12965"/>
                </a:cubicBezTo>
                <a:lnTo>
                  <a:pt x="34056" y="12965"/>
                </a:lnTo>
                <a:cubicBezTo>
                  <a:pt x="33850" y="13331"/>
                  <a:pt x="33667" y="13673"/>
                  <a:pt x="33462" y="14015"/>
                </a:cubicBezTo>
                <a:cubicBezTo>
                  <a:pt x="33804" y="13924"/>
                  <a:pt x="34147" y="13833"/>
                  <a:pt x="34489" y="13742"/>
                </a:cubicBezTo>
                <a:lnTo>
                  <a:pt x="34489" y="13742"/>
                </a:lnTo>
                <a:cubicBezTo>
                  <a:pt x="34421" y="14061"/>
                  <a:pt x="34238" y="14335"/>
                  <a:pt x="33987" y="14518"/>
                </a:cubicBezTo>
                <a:cubicBezTo>
                  <a:pt x="36955" y="12358"/>
                  <a:pt x="40726" y="11224"/>
                  <a:pt x="44437" y="11224"/>
                </a:cubicBezTo>
                <a:cubicBezTo>
                  <a:pt x="46178" y="11224"/>
                  <a:pt x="47906" y="11474"/>
                  <a:pt x="49531" y="11984"/>
                </a:cubicBezTo>
                <a:cubicBezTo>
                  <a:pt x="47354" y="10904"/>
                  <a:pt x="45007" y="10416"/>
                  <a:pt x="42623" y="10416"/>
                </a:cubicBezTo>
                <a:cubicBezTo>
                  <a:pt x="42269" y="10416"/>
                  <a:pt x="41915" y="10427"/>
                  <a:pt x="41560" y="10448"/>
                </a:cubicBezTo>
                <a:lnTo>
                  <a:pt x="41560" y="10448"/>
                </a:lnTo>
                <a:cubicBezTo>
                  <a:pt x="42590" y="10302"/>
                  <a:pt x="43592" y="10070"/>
                  <a:pt x="44555" y="9679"/>
                </a:cubicBezTo>
                <a:cubicBezTo>
                  <a:pt x="44601" y="9656"/>
                  <a:pt x="44646" y="9633"/>
                  <a:pt x="44715" y="9610"/>
                </a:cubicBezTo>
                <a:cubicBezTo>
                  <a:pt x="45407" y="9352"/>
                  <a:pt x="46137" y="9295"/>
                  <a:pt x="46877" y="9295"/>
                </a:cubicBezTo>
                <a:cubicBezTo>
                  <a:pt x="47464" y="9295"/>
                  <a:pt x="48057" y="9331"/>
                  <a:pt x="48642" y="9331"/>
                </a:cubicBezTo>
                <a:cubicBezTo>
                  <a:pt x="48949" y="9331"/>
                  <a:pt x="49253" y="9321"/>
                  <a:pt x="49554" y="9291"/>
                </a:cubicBezTo>
                <a:cubicBezTo>
                  <a:pt x="48869" y="8971"/>
                  <a:pt x="48139" y="8788"/>
                  <a:pt x="47408" y="8583"/>
                </a:cubicBezTo>
                <a:cubicBezTo>
                  <a:pt x="47751" y="8127"/>
                  <a:pt x="48595" y="7853"/>
                  <a:pt x="49143" y="7716"/>
                </a:cubicBezTo>
                <a:cubicBezTo>
                  <a:pt x="49600" y="7602"/>
                  <a:pt x="49965" y="7236"/>
                  <a:pt x="50125" y="6803"/>
                </a:cubicBezTo>
                <a:lnTo>
                  <a:pt x="50125" y="6803"/>
                </a:lnTo>
                <a:cubicBezTo>
                  <a:pt x="49508" y="7168"/>
                  <a:pt x="48869" y="7487"/>
                  <a:pt x="48184" y="7761"/>
                </a:cubicBezTo>
                <a:cubicBezTo>
                  <a:pt x="48527" y="7510"/>
                  <a:pt x="48801" y="7191"/>
                  <a:pt x="49006" y="6848"/>
                </a:cubicBezTo>
                <a:lnTo>
                  <a:pt x="49006" y="6848"/>
                </a:lnTo>
                <a:cubicBezTo>
                  <a:pt x="48499" y="7031"/>
                  <a:pt x="48047" y="7303"/>
                  <a:pt x="47632" y="7634"/>
                </a:cubicBezTo>
                <a:lnTo>
                  <a:pt x="47632" y="7634"/>
                </a:lnTo>
                <a:cubicBezTo>
                  <a:pt x="47843" y="7428"/>
                  <a:pt x="47983" y="7146"/>
                  <a:pt x="48002" y="6848"/>
                </a:cubicBezTo>
                <a:lnTo>
                  <a:pt x="48002" y="6848"/>
                </a:lnTo>
                <a:cubicBezTo>
                  <a:pt x="47522" y="7259"/>
                  <a:pt x="47043" y="7647"/>
                  <a:pt x="46564" y="8058"/>
                </a:cubicBezTo>
                <a:cubicBezTo>
                  <a:pt x="46906" y="7739"/>
                  <a:pt x="47112" y="7328"/>
                  <a:pt x="47180" y="6871"/>
                </a:cubicBezTo>
                <a:lnTo>
                  <a:pt x="47180" y="6871"/>
                </a:lnTo>
                <a:cubicBezTo>
                  <a:pt x="46792" y="7716"/>
                  <a:pt x="46039" y="8355"/>
                  <a:pt x="45149" y="8583"/>
                </a:cubicBezTo>
                <a:cubicBezTo>
                  <a:pt x="45377" y="8469"/>
                  <a:pt x="45468" y="8195"/>
                  <a:pt x="45377" y="7967"/>
                </a:cubicBezTo>
                <a:lnTo>
                  <a:pt x="45377" y="7967"/>
                </a:lnTo>
                <a:cubicBezTo>
                  <a:pt x="45111" y="8110"/>
                  <a:pt x="44900" y="8308"/>
                  <a:pt x="44728" y="8545"/>
                </a:cubicBezTo>
                <a:lnTo>
                  <a:pt x="44728" y="8545"/>
                </a:lnTo>
                <a:cubicBezTo>
                  <a:pt x="44908" y="8258"/>
                  <a:pt x="44954" y="7890"/>
                  <a:pt x="44829" y="7579"/>
                </a:cubicBezTo>
                <a:lnTo>
                  <a:pt x="44829" y="7579"/>
                </a:lnTo>
                <a:cubicBezTo>
                  <a:pt x="44669" y="8012"/>
                  <a:pt x="44464" y="8400"/>
                  <a:pt x="44190" y="8766"/>
                </a:cubicBezTo>
                <a:cubicBezTo>
                  <a:pt x="44190" y="8583"/>
                  <a:pt x="44213" y="8378"/>
                  <a:pt x="44281" y="8218"/>
                </a:cubicBezTo>
                <a:lnTo>
                  <a:pt x="44281" y="8218"/>
                </a:lnTo>
                <a:cubicBezTo>
                  <a:pt x="44076" y="8606"/>
                  <a:pt x="43711" y="8948"/>
                  <a:pt x="43277" y="9108"/>
                </a:cubicBezTo>
                <a:cubicBezTo>
                  <a:pt x="43460" y="8925"/>
                  <a:pt x="43574" y="8652"/>
                  <a:pt x="43574" y="8378"/>
                </a:cubicBezTo>
                <a:lnTo>
                  <a:pt x="43574" y="8378"/>
                </a:lnTo>
                <a:lnTo>
                  <a:pt x="43163" y="8811"/>
                </a:lnTo>
                <a:cubicBezTo>
                  <a:pt x="43186" y="8606"/>
                  <a:pt x="43208" y="8400"/>
                  <a:pt x="43231" y="8218"/>
                </a:cubicBezTo>
                <a:lnTo>
                  <a:pt x="43231" y="8218"/>
                </a:lnTo>
                <a:cubicBezTo>
                  <a:pt x="43163" y="8492"/>
                  <a:pt x="42980" y="8743"/>
                  <a:pt x="42752" y="8925"/>
                </a:cubicBezTo>
                <a:cubicBezTo>
                  <a:pt x="42661" y="8789"/>
                  <a:pt x="42661" y="8586"/>
                  <a:pt x="42773" y="8494"/>
                </a:cubicBezTo>
                <a:lnTo>
                  <a:pt x="42773" y="8494"/>
                </a:lnTo>
                <a:cubicBezTo>
                  <a:pt x="42408" y="8789"/>
                  <a:pt x="41998" y="9017"/>
                  <a:pt x="41565" y="9154"/>
                </a:cubicBezTo>
                <a:cubicBezTo>
                  <a:pt x="41862" y="9040"/>
                  <a:pt x="42044" y="8674"/>
                  <a:pt x="41953" y="8355"/>
                </a:cubicBezTo>
                <a:lnTo>
                  <a:pt x="41953" y="8355"/>
                </a:lnTo>
                <a:cubicBezTo>
                  <a:pt x="41611" y="8629"/>
                  <a:pt x="41268" y="8880"/>
                  <a:pt x="40926" y="9154"/>
                </a:cubicBezTo>
                <a:cubicBezTo>
                  <a:pt x="41109" y="8925"/>
                  <a:pt x="41223" y="8652"/>
                  <a:pt x="41200" y="8355"/>
                </a:cubicBezTo>
                <a:lnTo>
                  <a:pt x="41200" y="8355"/>
                </a:lnTo>
                <a:cubicBezTo>
                  <a:pt x="40584" y="9017"/>
                  <a:pt x="39488" y="9450"/>
                  <a:pt x="38643" y="9701"/>
                </a:cubicBezTo>
                <a:lnTo>
                  <a:pt x="39146" y="9268"/>
                </a:lnTo>
                <a:lnTo>
                  <a:pt x="39146" y="9268"/>
                </a:lnTo>
                <a:cubicBezTo>
                  <a:pt x="38643" y="9428"/>
                  <a:pt x="38164" y="9587"/>
                  <a:pt x="37685" y="9747"/>
                </a:cubicBezTo>
                <a:cubicBezTo>
                  <a:pt x="37822" y="9565"/>
                  <a:pt x="37981" y="9382"/>
                  <a:pt x="38118" y="9199"/>
                </a:cubicBezTo>
                <a:lnTo>
                  <a:pt x="38118" y="9199"/>
                </a:lnTo>
                <a:cubicBezTo>
                  <a:pt x="37616" y="9816"/>
                  <a:pt x="35288" y="9884"/>
                  <a:pt x="34489" y="9930"/>
                </a:cubicBezTo>
                <a:cubicBezTo>
                  <a:pt x="32937" y="10067"/>
                  <a:pt x="31408" y="10249"/>
                  <a:pt x="29924" y="10729"/>
                </a:cubicBezTo>
                <a:cubicBezTo>
                  <a:pt x="31157" y="10272"/>
                  <a:pt x="32412" y="9816"/>
                  <a:pt x="33645" y="9359"/>
                </a:cubicBezTo>
                <a:cubicBezTo>
                  <a:pt x="33800" y="9409"/>
                  <a:pt x="33961" y="9433"/>
                  <a:pt x="34123" y="9433"/>
                </a:cubicBezTo>
                <a:cubicBezTo>
                  <a:pt x="34770" y="9433"/>
                  <a:pt x="35420" y="9053"/>
                  <a:pt x="35676" y="8469"/>
                </a:cubicBezTo>
                <a:lnTo>
                  <a:pt x="35676" y="8469"/>
                </a:lnTo>
                <a:cubicBezTo>
                  <a:pt x="35653" y="8720"/>
                  <a:pt x="35630" y="8971"/>
                  <a:pt x="35608" y="9199"/>
                </a:cubicBezTo>
                <a:cubicBezTo>
                  <a:pt x="36201" y="8811"/>
                  <a:pt x="36795" y="8423"/>
                  <a:pt x="37388" y="8035"/>
                </a:cubicBezTo>
                <a:lnTo>
                  <a:pt x="37388" y="8035"/>
                </a:lnTo>
                <a:cubicBezTo>
                  <a:pt x="37502" y="8241"/>
                  <a:pt x="37434" y="8560"/>
                  <a:pt x="37228" y="8697"/>
                </a:cubicBezTo>
                <a:cubicBezTo>
                  <a:pt x="39648" y="7944"/>
                  <a:pt x="42067" y="7191"/>
                  <a:pt x="44487" y="6460"/>
                </a:cubicBezTo>
                <a:lnTo>
                  <a:pt x="44487" y="6460"/>
                </a:lnTo>
                <a:cubicBezTo>
                  <a:pt x="44281" y="6689"/>
                  <a:pt x="44076" y="6917"/>
                  <a:pt x="43893" y="7145"/>
                </a:cubicBezTo>
                <a:cubicBezTo>
                  <a:pt x="44783" y="6666"/>
                  <a:pt x="45628" y="6027"/>
                  <a:pt x="46336" y="5296"/>
                </a:cubicBezTo>
                <a:lnTo>
                  <a:pt x="46336" y="5296"/>
                </a:lnTo>
                <a:cubicBezTo>
                  <a:pt x="46290" y="5684"/>
                  <a:pt x="46084" y="6027"/>
                  <a:pt x="45811" y="6278"/>
                </a:cubicBezTo>
                <a:cubicBezTo>
                  <a:pt x="46838" y="5776"/>
                  <a:pt x="47659" y="4931"/>
                  <a:pt x="48139" y="3904"/>
                </a:cubicBezTo>
                <a:lnTo>
                  <a:pt x="48139" y="3904"/>
                </a:lnTo>
                <a:cubicBezTo>
                  <a:pt x="48116" y="4497"/>
                  <a:pt x="47910" y="5068"/>
                  <a:pt x="47545" y="5524"/>
                </a:cubicBezTo>
                <a:cubicBezTo>
                  <a:pt x="48047" y="5114"/>
                  <a:pt x="48527" y="4726"/>
                  <a:pt x="49029" y="4315"/>
                </a:cubicBezTo>
                <a:lnTo>
                  <a:pt x="49029" y="4315"/>
                </a:lnTo>
                <a:cubicBezTo>
                  <a:pt x="48869" y="4840"/>
                  <a:pt x="48527" y="5296"/>
                  <a:pt x="48070" y="5616"/>
                </a:cubicBezTo>
                <a:cubicBezTo>
                  <a:pt x="48595" y="5251"/>
                  <a:pt x="49189" y="4977"/>
                  <a:pt x="49805" y="4771"/>
                </a:cubicBezTo>
                <a:lnTo>
                  <a:pt x="49805" y="4771"/>
                </a:lnTo>
                <a:cubicBezTo>
                  <a:pt x="49737" y="4977"/>
                  <a:pt x="49577" y="5136"/>
                  <a:pt x="49371" y="5182"/>
                </a:cubicBezTo>
                <a:cubicBezTo>
                  <a:pt x="50581" y="4931"/>
                  <a:pt x="51722" y="4178"/>
                  <a:pt x="52909" y="4064"/>
                </a:cubicBezTo>
                <a:cubicBezTo>
                  <a:pt x="52999" y="4056"/>
                  <a:pt x="53090" y="4052"/>
                  <a:pt x="53182" y="4052"/>
                </a:cubicBezTo>
                <a:cubicBezTo>
                  <a:pt x="54478" y="4052"/>
                  <a:pt x="56018" y="4774"/>
                  <a:pt x="57041" y="5456"/>
                </a:cubicBezTo>
                <a:cubicBezTo>
                  <a:pt x="55899" y="4383"/>
                  <a:pt x="54507" y="3607"/>
                  <a:pt x="53001" y="3219"/>
                </a:cubicBezTo>
                <a:cubicBezTo>
                  <a:pt x="53297" y="3151"/>
                  <a:pt x="53594" y="3082"/>
                  <a:pt x="53914" y="2991"/>
                </a:cubicBezTo>
                <a:cubicBezTo>
                  <a:pt x="53872" y="2866"/>
                  <a:pt x="54097" y="2454"/>
                  <a:pt x="54363" y="2454"/>
                </a:cubicBezTo>
                <a:cubicBezTo>
                  <a:pt x="54387" y="2454"/>
                  <a:pt x="54411" y="2458"/>
                  <a:pt x="54435" y="2465"/>
                </a:cubicBezTo>
                <a:lnTo>
                  <a:pt x="54435" y="2465"/>
                </a:lnTo>
                <a:cubicBezTo>
                  <a:pt x="54247" y="2408"/>
                  <a:pt x="54074" y="2352"/>
                  <a:pt x="53891" y="2295"/>
                </a:cubicBezTo>
                <a:lnTo>
                  <a:pt x="53891" y="2295"/>
                </a:lnTo>
                <a:cubicBezTo>
                  <a:pt x="54050" y="2286"/>
                  <a:pt x="54202" y="2069"/>
                  <a:pt x="54073" y="1941"/>
                </a:cubicBezTo>
                <a:cubicBezTo>
                  <a:pt x="53959" y="1804"/>
                  <a:pt x="53731" y="1872"/>
                  <a:pt x="53548" y="1804"/>
                </a:cubicBezTo>
                <a:cubicBezTo>
                  <a:pt x="53478" y="1774"/>
                  <a:pt x="53474" y="1685"/>
                  <a:pt x="53498" y="1612"/>
                </a:cubicBezTo>
                <a:lnTo>
                  <a:pt x="53498" y="1612"/>
                </a:lnTo>
                <a:cubicBezTo>
                  <a:pt x="53162" y="1751"/>
                  <a:pt x="52842" y="1889"/>
                  <a:pt x="52521" y="2009"/>
                </a:cubicBezTo>
                <a:cubicBezTo>
                  <a:pt x="52604" y="1490"/>
                  <a:pt x="53103" y="1084"/>
                  <a:pt x="53622" y="1084"/>
                </a:cubicBezTo>
                <a:cubicBezTo>
                  <a:pt x="53674" y="1084"/>
                  <a:pt x="53725" y="1088"/>
                  <a:pt x="53777" y="1096"/>
                </a:cubicBezTo>
                <a:cubicBezTo>
                  <a:pt x="53617" y="731"/>
                  <a:pt x="53708" y="252"/>
                  <a:pt x="54005" y="1"/>
                </a:cubicBezTo>
                <a:close/>
                <a:moveTo>
                  <a:pt x="1422" y="24909"/>
                </a:moveTo>
                <a:lnTo>
                  <a:pt x="1422" y="24909"/>
                </a:lnTo>
                <a:cubicBezTo>
                  <a:pt x="934" y="25254"/>
                  <a:pt x="459" y="25616"/>
                  <a:pt x="0" y="25999"/>
                </a:cubicBezTo>
                <a:cubicBezTo>
                  <a:pt x="475" y="25637"/>
                  <a:pt x="949" y="25273"/>
                  <a:pt x="1422" y="249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26"/>
          <p:cNvGrpSpPr/>
          <p:nvPr/>
        </p:nvGrpSpPr>
        <p:grpSpPr>
          <a:xfrm flipH="1">
            <a:off x="7592025" y="3070075"/>
            <a:ext cx="2711800" cy="3077000"/>
            <a:chOff x="4675" y="5263075"/>
            <a:chExt cx="2711800" cy="3077000"/>
          </a:xfrm>
        </p:grpSpPr>
        <p:sp>
          <p:nvSpPr>
            <p:cNvPr id="3330" name="Google Shape;3330;p26"/>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6"/>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6"/>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26"/>
            <p:cNvGrpSpPr/>
            <p:nvPr/>
          </p:nvGrpSpPr>
          <p:grpSpPr>
            <a:xfrm>
              <a:off x="4675" y="5345475"/>
              <a:ext cx="2711800" cy="2994600"/>
              <a:chOff x="4675" y="5345475"/>
              <a:chExt cx="2711800" cy="2994600"/>
            </a:xfrm>
          </p:grpSpPr>
          <p:sp>
            <p:nvSpPr>
              <p:cNvPr id="3334" name="Google Shape;3334;p26"/>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6"/>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6"/>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6"/>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6"/>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6"/>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6"/>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6"/>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6"/>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6"/>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6"/>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6"/>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6"/>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6"/>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6"/>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6"/>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6"/>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6"/>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6"/>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6"/>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6"/>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6"/>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6"/>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6"/>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6"/>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6"/>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6"/>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1" name="Google Shape;3361;p26"/>
              <p:cNvGrpSpPr/>
              <p:nvPr/>
            </p:nvGrpSpPr>
            <p:grpSpPr>
              <a:xfrm>
                <a:off x="4675" y="5593050"/>
                <a:ext cx="2711800" cy="2747025"/>
                <a:chOff x="4675" y="3688050"/>
                <a:chExt cx="2711800" cy="2747025"/>
              </a:xfrm>
            </p:grpSpPr>
            <p:sp>
              <p:nvSpPr>
                <p:cNvPr id="3362" name="Google Shape;3362;p26"/>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6"/>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6"/>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6"/>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6"/>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6"/>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6"/>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6"/>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6"/>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6"/>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6"/>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6"/>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4" name="Google Shape;3374;p26"/>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5" name="Google Shape;3375;p26"/>
          <p:cNvSpPr/>
          <p:nvPr/>
        </p:nvSpPr>
        <p:spPr>
          <a:xfrm>
            <a:off x="4969076" y="4320801"/>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6"/>
          <p:cNvSpPr/>
          <p:nvPr/>
        </p:nvSpPr>
        <p:spPr>
          <a:xfrm>
            <a:off x="7043712" y="5054912"/>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7" name="Google Shape;3377;p26"/>
          <p:cNvGrpSpPr/>
          <p:nvPr/>
        </p:nvGrpSpPr>
        <p:grpSpPr>
          <a:xfrm>
            <a:off x="5611875" y="3789187"/>
            <a:ext cx="2205865" cy="1902268"/>
            <a:chOff x="-125125" y="3044149"/>
            <a:chExt cx="2205865" cy="1902268"/>
          </a:xfrm>
        </p:grpSpPr>
        <p:sp>
          <p:nvSpPr>
            <p:cNvPr id="3378" name="Google Shape;3378;p26"/>
            <p:cNvSpPr/>
            <p:nvPr/>
          </p:nvSpPr>
          <p:spPr>
            <a:xfrm>
              <a:off x="-125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6"/>
            <p:cNvSpPr/>
            <p:nvPr/>
          </p:nvSpPr>
          <p:spPr>
            <a:xfrm>
              <a:off x="-124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26"/>
          <p:cNvSpPr/>
          <p:nvPr/>
        </p:nvSpPr>
        <p:spPr>
          <a:xfrm>
            <a:off x="27905" y="-2369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6"/>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6"/>
          <p:cNvSpPr/>
          <p:nvPr/>
        </p:nvSpPr>
        <p:spPr>
          <a:xfrm>
            <a:off x="692019" y="822710"/>
            <a:ext cx="2266383" cy="2090844"/>
          </a:xfrm>
          <a:custGeom>
            <a:avLst/>
            <a:gdLst/>
            <a:ahLst/>
            <a:cxnLst/>
            <a:rect l="l" t="t" r="r" b="b"/>
            <a:pathLst>
              <a:path w="77789" h="71764" extrusionOk="0">
                <a:moveTo>
                  <a:pt x="10089" y="1"/>
                </a:moveTo>
                <a:lnTo>
                  <a:pt x="2283" y="8332"/>
                </a:lnTo>
                <a:lnTo>
                  <a:pt x="4953" y="12075"/>
                </a:lnTo>
                <a:lnTo>
                  <a:pt x="5318" y="18626"/>
                </a:lnTo>
                <a:cubicBezTo>
                  <a:pt x="5159" y="20954"/>
                  <a:pt x="5044" y="23305"/>
                  <a:pt x="4748" y="25611"/>
                </a:cubicBezTo>
                <a:cubicBezTo>
                  <a:pt x="4382" y="28510"/>
                  <a:pt x="2534" y="31431"/>
                  <a:pt x="2876" y="34399"/>
                </a:cubicBezTo>
                <a:cubicBezTo>
                  <a:pt x="2944" y="34992"/>
                  <a:pt x="3104" y="35585"/>
                  <a:pt x="3173" y="36202"/>
                </a:cubicBezTo>
                <a:cubicBezTo>
                  <a:pt x="3310" y="37594"/>
                  <a:pt x="2853" y="39032"/>
                  <a:pt x="2283" y="40310"/>
                </a:cubicBezTo>
                <a:cubicBezTo>
                  <a:pt x="2037" y="40868"/>
                  <a:pt x="1093" y="42037"/>
                  <a:pt x="1179" y="42686"/>
                </a:cubicBezTo>
                <a:lnTo>
                  <a:pt x="1179" y="42686"/>
                </a:lnTo>
                <a:cubicBezTo>
                  <a:pt x="1079" y="42167"/>
                  <a:pt x="0" y="37229"/>
                  <a:pt x="0" y="37229"/>
                </a:cubicBezTo>
                <a:lnTo>
                  <a:pt x="0" y="71763"/>
                </a:lnTo>
                <a:cubicBezTo>
                  <a:pt x="1278" y="71467"/>
                  <a:pt x="2625" y="70942"/>
                  <a:pt x="3926" y="70828"/>
                </a:cubicBezTo>
                <a:cubicBezTo>
                  <a:pt x="3948" y="70825"/>
                  <a:pt x="3972" y="70824"/>
                  <a:pt x="3997" y="70824"/>
                </a:cubicBezTo>
                <a:cubicBezTo>
                  <a:pt x="4655" y="70824"/>
                  <a:pt x="6219" y="71575"/>
                  <a:pt x="6826" y="71575"/>
                </a:cubicBezTo>
                <a:cubicBezTo>
                  <a:pt x="6903" y="71575"/>
                  <a:pt x="6965" y="71563"/>
                  <a:pt x="7007" y="71535"/>
                </a:cubicBezTo>
                <a:cubicBezTo>
                  <a:pt x="7144" y="71421"/>
                  <a:pt x="7236" y="70965"/>
                  <a:pt x="7258" y="70325"/>
                </a:cubicBezTo>
                <a:cubicBezTo>
                  <a:pt x="7350" y="68796"/>
                  <a:pt x="7190" y="66331"/>
                  <a:pt x="7258" y="65760"/>
                </a:cubicBezTo>
                <a:cubicBezTo>
                  <a:pt x="7464" y="63592"/>
                  <a:pt x="7875" y="61424"/>
                  <a:pt x="8445" y="59324"/>
                </a:cubicBezTo>
                <a:cubicBezTo>
                  <a:pt x="9016" y="57269"/>
                  <a:pt x="9769" y="55215"/>
                  <a:pt x="11047" y="53503"/>
                </a:cubicBezTo>
                <a:cubicBezTo>
                  <a:pt x="11938" y="52316"/>
                  <a:pt x="13056" y="51312"/>
                  <a:pt x="14083" y="50239"/>
                </a:cubicBezTo>
                <a:cubicBezTo>
                  <a:pt x="16731" y="47409"/>
                  <a:pt x="18694" y="44008"/>
                  <a:pt x="20041" y="40402"/>
                </a:cubicBezTo>
                <a:cubicBezTo>
                  <a:pt x="20313" y="39608"/>
                  <a:pt x="23240" y="33348"/>
                  <a:pt x="23728" y="33348"/>
                </a:cubicBezTo>
                <a:cubicBezTo>
                  <a:pt x="23732" y="33348"/>
                  <a:pt x="23735" y="33348"/>
                  <a:pt x="23738" y="33349"/>
                </a:cubicBezTo>
                <a:cubicBezTo>
                  <a:pt x="23784" y="33349"/>
                  <a:pt x="39533" y="35996"/>
                  <a:pt x="39533" y="35996"/>
                </a:cubicBezTo>
                <a:lnTo>
                  <a:pt x="53137" y="29080"/>
                </a:lnTo>
                <a:cubicBezTo>
                  <a:pt x="57132" y="26318"/>
                  <a:pt x="60304" y="23693"/>
                  <a:pt x="65326" y="22963"/>
                </a:cubicBezTo>
                <a:cubicBezTo>
                  <a:pt x="68955" y="22438"/>
                  <a:pt x="72744" y="22347"/>
                  <a:pt x="76054" y="20726"/>
                </a:cubicBezTo>
                <a:cubicBezTo>
                  <a:pt x="76602" y="20452"/>
                  <a:pt x="77150" y="20133"/>
                  <a:pt x="77469" y="19608"/>
                </a:cubicBezTo>
                <a:cubicBezTo>
                  <a:pt x="77789" y="19106"/>
                  <a:pt x="77789" y="18352"/>
                  <a:pt x="77309" y="17964"/>
                </a:cubicBezTo>
                <a:cubicBezTo>
                  <a:pt x="74729" y="20053"/>
                  <a:pt x="71395" y="21170"/>
                  <a:pt x="68071" y="21170"/>
                </a:cubicBezTo>
                <a:cubicBezTo>
                  <a:pt x="66455" y="21170"/>
                  <a:pt x="64841" y="20906"/>
                  <a:pt x="63317" y="20361"/>
                </a:cubicBezTo>
                <a:cubicBezTo>
                  <a:pt x="65417" y="18170"/>
                  <a:pt x="68248" y="16640"/>
                  <a:pt x="71238" y="16093"/>
                </a:cubicBezTo>
                <a:cubicBezTo>
                  <a:pt x="71124" y="15796"/>
                  <a:pt x="71010" y="15476"/>
                  <a:pt x="70873" y="15180"/>
                </a:cubicBezTo>
                <a:cubicBezTo>
                  <a:pt x="67106" y="15499"/>
                  <a:pt x="63683" y="17462"/>
                  <a:pt x="60670" y="19745"/>
                </a:cubicBezTo>
                <a:cubicBezTo>
                  <a:pt x="57657" y="22027"/>
                  <a:pt x="54918" y="24652"/>
                  <a:pt x="51699" y="26638"/>
                </a:cubicBezTo>
                <a:cubicBezTo>
                  <a:pt x="47865" y="29035"/>
                  <a:pt x="42729" y="31317"/>
                  <a:pt x="38369" y="32367"/>
                </a:cubicBezTo>
                <a:cubicBezTo>
                  <a:pt x="35790" y="32983"/>
                  <a:pt x="32777" y="32778"/>
                  <a:pt x="30129" y="32983"/>
                </a:cubicBezTo>
                <a:lnTo>
                  <a:pt x="28349" y="31386"/>
                </a:lnTo>
                <a:lnTo>
                  <a:pt x="31910" y="28555"/>
                </a:lnTo>
                <a:lnTo>
                  <a:pt x="34558" y="26592"/>
                </a:lnTo>
                <a:cubicBezTo>
                  <a:pt x="34558" y="26592"/>
                  <a:pt x="34886" y="26641"/>
                  <a:pt x="35304" y="26641"/>
                </a:cubicBezTo>
                <a:cubicBezTo>
                  <a:pt x="35696" y="26641"/>
                  <a:pt x="36167" y="26598"/>
                  <a:pt x="36520" y="26432"/>
                </a:cubicBezTo>
                <a:cubicBezTo>
                  <a:pt x="37228" y="26067"/>
                  <a:pt x="45719" y="20224"/>
                  <a:pt x="45719" y="20224"/>
                </a:cubicBezTo>
                <a:lnTo>
                  <a:pt x="43071" y="18626"/>
                </a:lnTo>
                <a:lnTo>
                  <a:pt x="37479" y="22872"/>
                </a:lnTo>
                <a:lnTo>
                  <a:pt x="29422" y="27482"/>
                </a:lnTo>
                <a:lnTo>
                  <a:pt x="35448" y="14198"/>
                </a:lnTo>
                <a:lnTo>
                  <a:pt x="37479" y="7807"/>
                </a:lnTo>
                <a:lnTo>
                  <a:pt x="36155" y="4977"/>
                </a:lnTo>
                <a:lnTo>
                  <a:pt x="33325" y="4977"/>
                </a:lnTo>
                <a:lnTo>
                  <a:pt x="31910" y="18444"/>
                </a:lnTo>
                <a:lnTo>
                  <a:pt x="27299" y="25017"/>
                </a:lnTo>
                <a:lnTo>
                  <a:pt x="24629" y="29445"/>
                </a:lnTo>
                <a:cubicBezTo>
                  <a:pt x="21593" y="27711"/>
                  <a:pt x="21091" y="26136"/>
                  <a:pt x="20908" y="22598"/>
                </a:cubicBezTo>
                <a:cubicBezTo>
                  <a:pt x="20817" y="20726"/>
                  <a:pt x="20566" y="18877"/>
                  <a:pt x="20337" y="17028"/>
                </a:cubicBezTo>
                <a:cubicBezTo>
                  <a:pt x="20200" y="15796"/>
                  <a:pt x="20041" y="14563"/>
                  <a:pt x="19881" y="13331"/>
                </a:cubicBezTo>
                <a:cubicBezTo>
                  <a:pt x="18877" y="13376"/>
                  <a:pt x="18078" y="14244"/>
                  <a:pt x="17781" y="15225"/>
                </a:cubicBezTo>
                <a:cubicBezTo>
                  <a:pt x="17507" y="16184"/>
                  <a:pt x="17621" y="17211"/>
                  <a:pt x="17758" y="18215"/>
                </a:cubicBezTo>
                <a:cubicBezTo>
                  <a:pt x="16914" y="15636"/>
                  <a:pt x="15749" y="13171"/>
                  <a:pt x="14334" y="10843"/>
                </a:cubicBezTo>
                <a:cubicBezTo>
                  <a:pt x="13764" y="11025"/>
                  <a:pt x="13444" y="11665"/>
                  <a:pt x="13444" y="12258"/>
                </a:cubicBezTo>
                <a:cubicBezTo>
                  <a:pt x="13444" y="12874"/>
                  <a:pt x="13672" y="13445"/>
                  <a:pt x="13901" y="13993"/>
                </a:cubicBezTo>
                <a:cubicBezTo>
                  <a:pt x="15978" y="18946"/>
                  <a:pt x="16799" y="23990"/>
                  <a:pt x="16936" y="29308"/>
                </a:cubicBezTo>
                <a:cubicBezTo>
                  <a:pt x="17051" y="33463"/>
                  <a:pt x="16343" y="37754"/>
                  <a:pt x="14289" y="41429"/>
                </a:cubicBezTo>
                <a:cubicBezTo>
                  <a:pt x="13375" y="43028"/>
                  <a:pt x="11167" y="46061"/>
                  <a:pt x="9315" y="46061"/>
                </a:cubicBezTo>
                <a:cubicBezTo>
                  <a:pt x="8576" y="46061"/>
                  <a:pt x="7893" y="45578"/>
                  <a:pt x="7373" y="44327"/>
                </a:cubicBezTo>
                <a:cubicBezTo>
                  <a:pt x="5866" y="40721"/>
                  <a:pt x="6163" y="36590"/>
                  <a:pt x="7373" y="32869"/>
                </a:cubicBezTo>
                <a:cubicBezTo>
                  <a:pt x="8559" y="29149"/>
                  <a:pt x="10591" y="25771"/>
                  <a:pt x="12531" y="22370"/>
                </a:cubicBezTo>
                <a:cubicBezTo>
                  <a:pt x="12942" y="21662"/>
                  <a:pt x="13353" y="20932"/>
                  <a:pt x="13376" y="20110"/>
                </a:cubicBezTo>
                <a:cubicBezTo>
                  <a:pt x="13398" y="19311"/>
                  <a:pt x="12919" y="18421"/>
                  <a:pt x="12120" y="18284"/>
                </a:cubicBezTo>
                <a:cubicBezTo>
                  <a:pt x="11801" y="20429"/>
                  <a:pt x="11070" y="22507"/>
                  <a:pt x="9997" y="24378"/>
                </a:cubicBezTo>
                <a:cubicBezTo>
                  <a:pt x="10659" y="22210"/>
                  <a:pt x="11116" y="19996"/>
                  <a:pt x="11367" y="17736"/>
                </a:cubicBezTo>
                <a:cubicBezTo>
                  <a:pt x="11435" y="17234"/>
                  <a:pt x="11481" y="16663"/>
                  <a:pt x="11276" y="16184"/>
                </a:cubicBezTo>
                <a:cubicBezTo>
                  <a:pt x="11102" y="15779"/>
                  <a:pt x="10685" y="15440"/>
                  <a:pt x="10257" y="15440"/>
                </a:cubicBezTo>
                <a:cubicBezTo>
                  <a:pt x="10178" y="15440"/>
                  <a:pt x="10099" y="15451"/>
                  <a:pt x="10020" y="15476"/>
                </a:cubicBezTo>
                <a:cubicBezTo>
                  <a:pt x="10431" y="19722"/>
                  <a:pt x="9062" y="24127"/>
                  <a:pt x="6300" y="27391"/>
                </a:cubicBezTo>
                <a:cubicBezTo>
                  <a:pt x="7030" y="24606"/>
                  <a:pt x="7601" y="21799"/>
                  <a:pt x="8035" y="18946"/>
                </a:cubicBezTo>
                <a:cubicBezTo>
                  <a:pt x="8263" y="17508"/>
                  <a:pt x="9290" y="13947"/>
                  <a:pt x="8491" y="12600"/>
                </a:cubicBezTo>
                <a:cubicBezTo>
                  <a:pt x="8491" y="12600"/>
                  <a:pt x="6254" y="8697"/>
                  <a:pt x="6254" y="8697"/>
                </a:cubicBezTo>
                <a:lnTo>
                  <a:pt x="12212" y="1416"/>
                </a:lnTo>
                <a:lnTo>
                  <a:pt x="10089" y="1"/>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08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383"/>
        <p:cNvGrpSpPr/>
        <p:nvPr/>
      </p:nvGrpSpPr>
      <p:grpSpPr>
        <a:xfrm>
          <a:off x="0" y="0"/>
          <a:ext cx="0" cy="0"/>
          <a:chOff x="0" y="0"/>
          <a:chExt cx="0" cy="0"/>
        </a:xfrm>
      </p:grpSpPr>
      <p:sp>
        <p:nvSpPr>
          <p:cNvPr id="3384" name="Google Shape;3384;p27"/>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85" name="Google Shape;3385;p27"/>
          <p:cNvSpPr/>
          <p:nvPr/>
        </p:nvSpPr>
        <p:spPr>
          <a:xfrm>
            <a:off x="8298612" y="371043"/>
            <a:ext cx="3288473" cy="22610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7"/>
          <p:cNvSpPr/>
          <p:nvPr/>
        </p:nvSpPr>
        <p:spPr>
          <a:xfrm flipH="1">
            <a:off x="-838309" y="1408248"/>
            <a:ext cx="1480820" cy="2283111"/>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7"/>
          <p:cNvSpPr/>
          <p:nvPr/>
        </p:nvSpPr>
        <p:spPr>
          <a:xfrm flipH="1">
            <a:off x="-2575250" y="371043"/>
            <a:ext cx="3288473" cy="22610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7"/>
          <p:cNvSpPr/>
          <p:nvPr/>
        </p:nvSpPr>
        <p:spPr>
          <a:xfrm>
            <a:off x="-1669475" y="3256175"/>
            <a:ext cx="11905812"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7"/>
          <p:cNvSpPr/>
          <p:nvPr/>
        </p:nvSpPr>
        <p:spPr>
          <a:xfrm>
            <a:off x="6781066" y="3393209"/>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7"/>
          <p:cNvSpPr/>
          <p:nvPr/>
        </p:nvSpPr>
        <p:spPr>
          <a:xfrm flipH="1">
            <a:off x="8516290" y="2401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7"/>
          <p:cNvSpPr/>
          <p:nvPr/>
        </p:nvSpPr>
        <p:spPr>
          <a:xfrm flipH="1">
            <a:off x="9368586" y="2893350"/>
            <a:ext cx="161461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7"/>
          <p:cNvSpPr/>
          <p:nvPr/>
        </p:nvSpPr>
        <p:spPr>
          <a:xfrm>
            <a:off x="7012612" y="3531713"/>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7"/>
          <p:cNvSpPr/>
          <p:nvPr/>
        </p:nvSpPr>
        <p:spPr>
          <a:xfrm flipH="1">
            <a:off x="8558585" y="4248001"/>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7"/>
          <p:cNvSpPr/>
          <p:nvPr/>
        </p:nvSpPr>
        <p:spPr>
          <a:xfrm flipH="1">
            <a:off x="8383454" y="37043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7"/>
          <p:cNvSpPr/>
          <p:nvPr/>
        </p:nvSpPr>
        <p:spPr>
          <a:xfrm flipH="1">
            <a:off x="4043631" y="-28078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7"/>
          <p:cNvSpPr/>
          <p:nvPr/>
        </p:nvSpPr>
        <p:spPr>
          <a:xfrm flipH="1">
            <a:off x="5531086" y="-20458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7"/>
          <p:cNvSpPr/>
          <p:nvPr/>
        </p:nvSpPr>
        <p:spPr>
          <a:xfrm flipH="1">
            <a:off x="9267497" y="38116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7"/>
          <p:cNvSpPr/>
          <p:nvPr/>
        </p:nvSpPr>
        <p:spPr>
          <a:xfrm>
            <a:off x="8240459" y="3500475"/>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7"/>
          <p:cNvSpPr/>
          <p:nvPr/>
        </p:nvSpPr>
        <p:spPr>
          <a:xfrm rot="589025" flipH="1">
            <a:off x="8290196" y="46464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7"/>
          <p:cNvSpPr/>
          <p:nvPr/>
        </p:nvSpPr>
        <p:spPr>
          <a:xfrm rot="2035852">
            <a:off x="7489478" y="412358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27"/>
          <p:cNvGrpSpPr/>
          <p:nvPr/>
        </p:nvGrpSpPr>
        <p:grpSpPr>
          <a:xfrm flipH="1">
            <a:off x="8568875" y="3925750"/>
            <a:ext cx="1754725" cy="1335300"/>
            <a:chOff x="0" y="3611325"/>
            <a:chExt cx="1754725" cy="1335300"/>
          </a:xfrm>
        </p:grpSpPr>
        <p:sp>
          <p:nvSpPr>
            <p:cNvPr id="3402" name="Google Shape;3402;p27"/>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7"/>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27"/>
          <p:cNvSpPr/>
          <p:nvPr/>
        </p:nvSpPr>
        <p:spPr>
          <a:xfrm flipH="1">
            <a:off x="7675614" y="38620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7"/>
          <p:cNvSpPr/>
          <p:nvPr/>
        </p:nvSpPr>
        <p:spPr>
          <a:xfrm>
            <a:off x="-1467160" y="2332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6" name="Google Shape;3406;p27"/>
          <p:cNvGrpSpPr/>
          <p:nvPr/>
        </p:nvGrpSpPr>
        <p:grpSpPr>
          <a:xfrm>
            <a:off x="-1100151" y="3238849"/>
            <a:ext cx="2506462" cy="1803274"/>
            <a:chOff x="4827150" y="2632375"/>
            <a:chExt cx="1863125" cy="1340425"/>
          </a:xfrm>
        </p:grpSpPr>
        <p:sp>
          <p:nvSpPr>
            <p:cNvPr id="3407" name="Google Shape;3407;p27"/>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8" name="Google Shape;3408;p27"/>
            <p:cNvGrpSpPr/>
            <p:nvPr/>
          </p:nvGrpSpPr>
          <p:grpSpPr>
            <a:xfrm>
              <a:off x="4827150" y="2632375"/>
              <a:ext cx="1863125" cy="1274825"/>
              <a:chOff x="4827150" y="2632375"/>
              <a:chExt cx="1863125" cy="1274825"/>
            </a:xfrm>
          </p:grpSpPr>
          <p:sp>
            <p:nvSpPr>
              <p:cNvPr id="3409" name="Google Shape;3409;p27"/>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7"/>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7"/>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7"/>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7"/>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4" name="Google Shape;3414;p27"/>
          <p:cNvSpPr/>
          <p:nvPr/>
        </p:nvSpPr>
        <p:spPr>
          <a:xfrm flipH="1">
            <a:off x="-2548987" y="-1501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7"/>
          <p:cNvSpPr/>
          <p:nvPr/>
        </p:nvSpPr>
        <p:spPr>
          <a:xfrm flipH="1">
            <a:off x="-2201732" y="-1272774"/>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7"/>
          <p:cNvSpPr/>
          <p:nvPr/>
        </p:nvSpPr>
        <p:spPr>
          <a:xfrm flipH="1">
            <a:off x="-2816962" y="-1575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7"/>
          <p:cNvSpPr/>
          <p:nvPr/>
        </p:nvSpPr>
        <p:spPr>
          <a:xfrm>
            <a:off x="-84398" y="4070352"/>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7"/>
          <p:cNvSpPr/>
          <p:nvPr/>
        </p:nvSpPr>
        <p:spPr>
          <a:xfrm>
            <a:off x="-17253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7"/>
          <p:cNvSpPr/>
          <p:nvPr/>
        </p:nvSpPr>
        <p:spPr>
          <a:xfrm>
            <a:off x="-17246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27"/>
          <p:cNvGrpSpPr/>
          <p:nvPr/>
        </p:nvGrpSpPr>
        <p:grpSpPr>
          <a:xfrm flipH="1">
            <a:off x="-1484512" y="4171413"/>
            <a:ext cx="1754725" cy="1335300"/>
            <a:chOff x="0" y="3611325"/>
            <a:chExt cx="1754725" cy="1335300"/>
          </a:xfrm>
        </p:grpSpPr>
        <p:sp>
          <p:nvSpPr>
            <p:cNvPr id="3421" name="Google Shape;3421;p27"/>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7"/>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27"/>
          <p:cNvSpPr/>
          <p:nvPr/>
        </p:nvSpPr>
        <p:spPr>
          <a:xfrm>
            <a:off x="1516409" y="46544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2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424"/>
        <p:cNvGrpSpPr/>
        <p:nvPr/>
      </p:nvGrpSpPr>
      <p:grpSpPr>
        <a:xfrm>
          <a:off x="0" y="0"/>
          <a:ext cx="0" cy="0"/>
          <a:chOff x="0" y="0"/>
          <a:chExt cx="0" cy="0"/>
        </a:xfrm>
      </p:grpSpPr>
      <p:sp>
        <p:nvSpPr>
          <p:cNvPr id="3425" name="Google Shape;3425;p28"/>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426" name="Google Shape;3426;p28"/>
          <p:cNvGrpSpPr/>
          <p:nvPr/>
        </p:nvGrpSpPr>
        <p:grpSpPr>
          <a:xfrm>
            <a:off x="376479" y="210765"/>
            <a:ext cx="793690" cy="4448310"/>
            <a:chOff x="1715304" y="-626435"/>
            <a:chExt cx="793690" cy="4448310"/>
          </a:xfrm>
        </p:grpSpPr>
        <p:sp>
          <p:nvSpPr>
            <p:cNvPr id="3427" name="Google Shape;3427;p28"/>
            <p:cNvSpPr/>
            <p:nvPr/>
          </p:nvSpPr>
          <p:spPr>
            <a:xfrm>
              <a:off x="1715304" y="-626435"/>
              <a:ext cx="793690" cy="4448310"/>
            </a:xfrm>
            <a:custGeom>
              <a:avLst/>
              <a:gdLst/>
              <a:ahLst/>
              <a:cxnLst/>
              <a:rect l="l" t="t" r="r" b="b"/>
              <a:pathLst>
                <a:path w="24949" h="139829" extrusionOk="0">
                  <a:moveTo>
                    <a:pt x="3584" y="0"/>
                  </a:moveTo>
                  <a:cubicBezTo>
                    <a:pt x="3584" y="0"/>
                    <a:pt x="3470" y="12486"/>
                    <a:pt x="3356" y="15385"/>
                  </a:cubicBezTo>
                  <a:cubicBezTo>
                    <a:pt x="3264" y="18306"/>
                    <a:pt x="3219" y="19836"/>
                    <a:pt x="3104" y="23328"/>
                  </a:cubicBezTo>
                  <a:cubicBezTo>
                    <a:pt x="2967" y="26820"/>
                    <a:pt x="3515" y="28601"/>
                    <a:pt x="3629" y="31979"/>
                  </a:cubicBezTo>
                  <a:cubicBezTo>
                    <a:pt x="3744" y="35357"/>
                    <a:pt x="4132" y="38187"/>
                    <a:pt x="3835" y="40264"/>
                  </a:cubicBezTo>
                  <a:cubicBezTo>
                    <a:pt x="3561" y="42341"/>
                    <a:pt x="3127" y="45537"/>
                    <a:pt x="3127" y="45537"/>
                  </a:cubicBezTo>
                  <a:cubicBezTo>
                    <a:pt x="2328" y="43003"/>
                    <a:pt x="1940" y="38141"/>
                    <a:pt x="1895" y="36475"/>
                  </a:cubicBezTo>
                  <a:cubicBezTo>
                    <a:pt x="1849" y="34832"/>
                    <a:pt x="1393" y="24812"/>
                    <a:pt x="1393" y="23807"/>
                  </a:cubicBezTo>
                  <a:cubicBezTo>
                    <a:pt x="1393" y="22803"/>
                    <a:pt x="457" y="13193"/>
                    <a:pt x="708" y="10249"/>
                  </a:cubicBezTo>
                  <a:cubicBezTo>
                    <a:pt x="936" y="7282"/>
                    <a:pt x="1347" y="5570"/>
                    <a:pt x="1393" y="4314"/>
                  </a:cubicBezTo>
                  <a:cubicBezTo>
                    <a:pt x="1438" y="3082"/>
                    <a:pt x="1895" y="1"/>
                    <a:pt x="1895" y="0"/>
                  </a:cubicBezTo>
                  <a:lnTo>
                    <a:pt x="1895" y="0"/>
                  </a:lnTo>
                  <a:lnTo>
                    <a:pt x="1210" y="389"/>
                  </a:lnTo>
                  <a:cubicBezTo>
                    <a:pt x="1210" y="389"/>
                    <a:pt x="548" y="5319"/>
                    <a:pt x="411" y="6574"/>
                  </a:cubicBezTo>
                  <a:cubicBezTo>
                    <a:pt x="274" y="7807"/>
                    <a:pt x="46" y="10112"/>
                    <a:pt x="23" y="11253"/>
                  </a:cubicBezTo>
                  <a:cubicBezTo>
                    <a:pt x="0" y="12372"/>
                    <a:pt x="251" y="13445"/>
                    <a:pt x="297" y="16640"/>
                  </a:cubicBezTo>
                  <a:cubicBezTo>
                    <a:pt x="343" y="19836"/>
                    <a:pt x="685" y="21616"/>
                    <a:pt x="685" y="25177"/>
                  </a:cubicBezTo>
                  <a:cubicBezTo>
                    <a:pt x="685" y="28715"/>
                    <a:pt x="1050" y="34832"/>
                    <a:pt x="1050" y="36544"/>
                  </a:cubicBezTo>
                  <a:cubicBezTo>
                    <a:pt x="1050" y="38256"/>
                    <a:pt x="1210" y="43049"/>
                    <a:pt x="1598" y="45240"/>
                  </a:cubicBezTo>
                  <a:cubicBezTo>
                    <a:pt x="1963" y="47431"/>
                    <a:pt x="2123" y="48869"/>
                    <a:pt x="2077" y="50467"/>
                  </a:cubicBezTo>
                  <a:cubicBezTo>
                    <a:pt x="2009" y="52065"/>
                    <a:pt x="1666" y="59164"/>
                    <a:pt x="1666" y="62176"/>
                  </a:cubicBezTo>
                  <a:cubicBezTo>
                    <a:pt x="1666" y="62382"/>
                    <a:pt x="1666" y="62587"/>
                    <a:pt x="1666" y="62793"/>
                  </a:cubicBezTo>
                  <a:cubicBezTo>
                    <a:pt x="1644" y="65943"/>
                    <a:pt x="1575" y="71284"/>
                    <a:pt x="1758" y="73429"/>
                  </a:cubicBezTo>
                  <a:cubicBezTo>
                    <a:pt x="1940" y="75758"/>
                    <a:pt x="2374" y="79181"/>
                    <a:pt x="2443" y="81258"/>
                  </a:cubicBezTo>
                  <a:cubicBezTo>
                    <a:pt x="2534" y="83336"/>
                    <a:pt x="2831" y="85413"/>
                    <a:pt x="2853" y="87832"/>
                  </a:cubicBezTo>
                  <a:cubicBezTo>
                    <a:pt x="2876" y="90252"/>
                    <a:pt x="2967" y="93926"/>
                    <a:pt x="3310" y="96118"/>
                  </a:cubicBezTo>
                  <a:cubicBezTo>
                    <a:pt x="3652" y="98309"/>
                    <a:pt x="4246" y="103833"/>
                    <a:pt x="4725" y="108078"/>
                  </a:cubicBezTo>
                  <a:cubicBezTo>
                    <a:pt x="5204" y="112346"/>
                    <a:pt x="4702" y="119879"/>
                    <a:pt x="4794" y="122709"/>
                  </a:cubicBezTo>
                  <a:cubicBezTo>
                    <a:pt x="4908" y="125562"/>
                    <a:pt x="5067" y="130356"/>
                    <a:pt x="4930" y="132501"/>
                  </a:cubicBezTo>
                  <a:cubicBezTo>
                    <a:pt x="4908" y="132844"/>
                    <a:pt x="4885" y="133232"/>
                    <a:pt x="4862" y="133665"/>
                  </a:cubicBezTo>
                  <a:cubicBezTo>
                    <a:pt x="4748" y="135719"/>
                    <a:pt x="4611" y="138299"/>
                    <a:pt x="4177" y="139828"/>
                  </a:cubicBezTo>
                  <a:cubicBezTo>
                    <a:pt x="4771" y="139531"/>
                    <a:pt x="7738" y="138367"/>
                    <a:pt x="7738" y="138367"/>
                  </a:cubicBezTo>
                  <a:cubicBezTo>
                    <a:pt x="7624" y="131017"/>
                    <a:pt x="7921" y="114697"/>
                    <a:pt x="7738" y="109356"/>
                  </a:cubicBezTo>
                  <a:cubicBezTo>
                    <a:pt x="7578" y="104038"/>
                    <a:pt x="8354" y="84933"/>
                    <a:pt x="8537" y="82537"/>
                  </a:cubicBezTo>
                  <a:cubicBezTo>
                    <a:pt x="8719" y="80140"/>
                    <a:pt x="9404" y="63706"/>
                    <a:pt x="9792" y="59392"/>
                  </a:cubicBezTo>
                  <a:cubicBezTo>
                    <a:pt x="10317" y="53434"/>
                    <a:pt x="12942" y="45446"/>
                    <a:pt x="14061" y="40858"/>
                  </a:cubicBezTo>
                  <a:cubicBezTo>
                    <a:pt x="15042" y="36726"/>
                    <a:pt x="16503" y="27961"/>
                    <a:pt x="18055" y="24401"/>
                  </a:cubicBezTo>
                  <a:cubicBezTo>
                    <a:pt x="19584" y="20840"/>
                    <a:pt x="21684" y="16823"/>
                    <a:pt x="22757" y="14677"/>
                  </a:cubicBezTo>
                  <a:cubicBezTo>
                    <a:pt x="23807" y="12554"/>
                    <a:pt x="24948" y="389"/>
                    <a:pt x="24948" y="389"/>
                  </a:cubicBezTo>
                  <a:lnTo>
                    <a:pt x="24492" y="389"/>
                  </a:lnTo>
                  <a:cubicBezTo>
                    <a:pt x="24492" y="389"/>
                    <a:pt x="23214" y="9039"/>
                    <a:pt x="23077" y="9633"/>
                  </a:cubicBezTo>
                  <a:cubicBezTo>
                    <a:pt x="22940" y="10226"/>
                    <a:pt x="22848" y="11139"/>
                    <a:pt x="21205" y="14449"/>
                  </a:cubicBezTo>
                  <a:cubicBezTo>
                    <a:pt x="19584" y="17759"/>
                    <a:pt x="17325" y="22209"/>
                    <a:pt x="16343" y="24697"/>
                  </a:cubicBezTo>
                  <a:cubicBezTo>
                    <a:pt x="15362" y="27185"/>
                    <a:pt x="13627" y="35654"/>
                    <a:pt x="12828" y="38438"/>
                  </a:cubicBezTo>
                  <a:cubicBezTo>
                    <a:pt x="12486" y="39671"/>
                    <a:pt x="11664" y="41862"/>
                    <a:pt x="10842" y="44304"/>
                  </a:cubicBezTo>
                  <a:cubicBezTo>
                    <a:pt x="9815" y="47317"/>
                    <a:pt x="8742" y="50695"/>
                    <a:pt x="8491" y="53115"/>
                  </a:cubicBezTo>
                  <a:cubicBezTo>
                    <a:pt x="8035" y="57497"/>
                    <a:pt x="6848" y="72676"/>
                    <a:pt x="6665" y="76214"/>
                  </a:cubicBezTo>
                  <a:cubicBezTo>
                    <a:pt x="6505" y="79775"/>
                    <a:pt x="6437" y="84637"/>
                    <a:pt x="6437" y="84637"/>
                  </a:cubicBezTo>
                  <a:cubicBezTo>
                    <a:pt x="6391" y="84431"/>
                    <a:pt x="6323" y="84180"/>
                    <a:pt x="6300" y="83906"/>
                  </a:cubicBezTo>
                  <a:cubicBezTo>
                    <a:pt x="5547" y="79136"/>
                    <a:pt x="5958" y="64984"/>
                    <a:pt x="6232" y="62359"/>
                  </a:cubicBezTo>
                  <a:cubicBezTo>
                    <a:pt x="6551" y="59574"/>
                    <a:pt x="6962" y="47979"/>
                    <a:pt x="6962" y="45491"/>
                  </a:cubicBezTo>
                  <a:cubicBezTo>
                    <a:pt x="6962" y="43003"/>
                    <a:pt x="7236" y="40264"/>
                    <a:pt x="7418" y="39077"/>
                  </a:cubicBezTo>
                  <a:cubicBezTo>
                    <a:pt x="7601" y="37890"/>
                    <a:pt x="8286" y="32618"/>
                    <a:pt x="8172" y="29262"/>
                  </a:cubicBezTo>
                  <a:cubicBezTo>
                    <a:pt x="8035" y="25884"/>
                    <a:pt x="7692" y="14791"/>
                    <a:pt x="7487" y="11299"/>
                  </a:cubicBezTo>
                  <a:cubicBezTo>
                    <a:pt x="7304" y="7807"/>
                    <a:pt x="7555" y="389"/>
                    <a:pt x="7555" y="389"/>
                  </a:cubicBezTo>
                  <a:lnTo>
                    <a:pt x="6688" y="389"/>
                  </a:lnTo>
                  <a:cubicBezTo>
                    <a:pt x="6688" y="389"/>
                    <a:pt x="6756" y="9815"/>
                    <a:pt x="6893" y="14631"/>
                  </a:cubicBezTo>
                  <a:cubicBezTo>
                    <a:pt x="7030" y="19425"/>
                    <a:pt x="7464" y="25747"/>
                    <a:pt x="7464" y="29011"/>
                  </a:cubicBezTo>
                  <a:cubicBezTo>
                    <a:pt x="7464" y="32275"/>
                    <a:pt x="6460" y="39328"/>
                    <a:pt x="6186" y="41816"/>
                  </a:cubicBezTo>
                  <a:cubicBezTo>
                    <a:pt x="5958" y="43985"/>
                    <a:pt x="6117" y="50125"/>
                    <a:pt x="5958" y="54028"/>
                  </a:cubicBezTo>
                  <a:cubicBezTo>
                    <a:pt x="5935" y="54621"/>
                    <a:pt x="5912" y="55146"/>
                    <a:pt x="5866" y="55603"/>
                  </a:cubicBezTo>
                  <a:cubicBezTo>
                    <a:pt x="5570" y="59164"/>
                    <a:pt x="5296" y="65349"/>
                    <a:pt x="4953" y="69366"/>
                  </a:cubicBezTo>
                  <a:cubicBezTo>
                    <a:pt x="4588" y="73384"/>
                    <a:pt x="4930" y="78063"/>
                    <a:pt x="5182" y="82149"/>
                  </a:cubicBezTo>
                  <a:cubicBezTo>
                    <a:pt x="5455" y="86234"/>
                    <a:pt x="6140" y="88768"/>
                    <a:pt x="6368" y="90548"/>
                  </a:cubicBezTo>
                  <a:cubicBezTo>
                    <a:pt x="6574" y="92329"/>
                    <a:pt x="6346" y="97008"/>
                    <a:pt x="6117" y="98149"/>
                  </a:cubicBezTo>
                  <a:cubicBezTo>
                    <a:pt x="6099" y="98248"/>
                    <a:pt x="6073" y="98295"/>
                    <a:pt x="6041" y="98295"/>
                  </a:cubicBezTo>
                  <a:cubicBezTo>
                    <a:pt x="5707" y="98295"/>
                    <a:pt x="4692" y="93341"/>
                    <a:pt x="4588" y="89658"/>
                  </a:cubicBezTo>
                  <a:cubicBezTo>
                    <a:pt x="4474" y="85641"/>
                    <a:pt x="2899" y="75917"/>
                    <a:pt x="2899" y="71717"/>
                  </a:cubicBezTo>
                  <a:cubicBezTo>
                    <a:pt x="2899" y="67518"/>
                    <a:pt x="2739" y="58205"/>
                    <a:pt x="2899" y="55078"/>
                  </a:cubicBezTo>
                  <a:cubicBezTo>
                    <a:pt x="3082" y="51928"/>
                    <a:pt x="4474" y="42638"/>
                    <a:pt x="4679" y="40036"/>
                  </a:cubicBezTo>
                  <a:cubicBezTo>
                    <a:pt x="4908" y="37434"/>
                    <a:pt x="4291" y="32618"/>
                    <a:pt x="4086" y="30084"/>
                  </a:cubicBezTo>
                  <a:cubicBezTo>
                    <a:pt x="3858" y="27528"/>
                    <a:pt x="3698" y="22209"/>
                    <a:pt x="3835" y="19425"/>
                  </a:cubicBezTo>
                  <a:cubicBezTo>
                    <a:pt x="3995" y="16640"/>
                    <a:pt x="4200" y="0"/>
                    <a:pt x="4200"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8"/>
            <p:cNvSpPr/>
            <p:nvPr/>
          </p:nvSpPr>
          <p:spPr>
            <a:xfrm>
              <a:off x="1765409" y="1371135"/>
              <a:ext cx="137271" cy="2254679"/>
            </a:xfrm>
            <a:custGeom>
              <a:avLst/>
              <a:gdLst/>
              <a:ahLst/>
              <a:cxnLst/>
              <a:rect l="l" t="t" r="r" b="b"/>
              <a:pathLst>
                <a:path w="4315" h="70874" extrusionOk="0">
                  <a:moveTo>
                    <a:pt x="4040" y="69230"/>
                  </a:moveTo>
                  <a:cubicBezTo>
                    <a:pt x="3995" y="69846"/>
                    <a:pt x="3675" y="70394"/>
                    <a:pt x="3287" y="70873"/>
                  </a:cubicBezTo>
                  <a:cubicBezTo>
                    <a:pt x="3310" y="70440"/>
                    <a:pt x="3333" y="70052"/>
                    <a:pt x="3355" y="69709"/>
                  </a:cubicBezTo>
                  <a:cubicBezTo>
                    <a:pt x="3492" y="67564"/>
                    <a:pt x="3333" y="62770"/>
                    <a:pt x="3219" y="59917"/>
                  </a:cubicBezTo>
                  <a:cubicBezTo>
                    <a:pt x="3127" y="57087"/>
                    <a:pt x="3629" y="49554"/>
                    <a:pt x="3150" y="45286"/>
                  </a:cubicBezTo>
                  <a:cubicBezTo>
                    <a:pt x="2671" y="41041"/>
                    <a:pt x="2077" y="35517"/>
                    <a:pt x="1735" y="33326"/>
                  </a:cubicBezTo>
                  <a:cubicBezTo>
                    <a:pt x="1392" y="31134"/>
                    <a:pt x="1301" y="27460"/>
                    <a:pt x="1278" y="25040"/>
                  </a:cubicBezTo>
                  <a:cubicBezTo>
                    <a:pt x="1256" y="22621"/>
                    <a:pt x="936" y="20544"/>
                    <a:pt x="868" y="18466"/>
                  </a:cubicBezTo>
                  <a:cubicBezTo>
                    <a:pt x="799" y="16389"/>
                    <a:pt x="365" y="12966"/>
                    <a:pt x="183" y="10637"/>
                  </a:cubicBezTo>
                  <a:cubicBezTo>
                    <a:pt x="0" y="8492"/>
                    <a:pt x="69" y="3151"/>
                    <a:pt x="91" y="1"/>
                  </a:cubicBezTo>
                  <a:cubicBezTo>
                    <a:pt x="274" y="6278"/>
                    <a:pt x="868" y="11961"/>
                    <a:pt x="1050" y="14677"/>
                  </a:cubicBezTo>
                  <a:cubicBezTo>
                    <a:pt x="1233" y="17416"/>
                    <a:pt x="1507" y="26067"/>
                    <a:pt x="1826" y="28692"/>
                  </a:cubicBezTo>
                  <a:cubicBezTo>
                    <a:pt x="2169" y="31340"/>
                    <a:pt x="2762" y="31591"/>
                    <a:pt x="2762" y="34467"/>
                  </a:cubicBezTo>
                  <a:cubicBezTo>
                    <a:pt x="2739" y="37366"/>
                    <a:pt x="3378" y="40653"/>
                    <a:pt x="3584" y="42593"/>
                  </a:cubicBezTo>
                  <a:cubicBezTo>
                    <a:pt x="3766" y="44533"/>
                    <a:pt x="3743" y="49760"/>
                    <a:pt x="4040" y="51198"/>
                  </a:cubicBezTo>
                  <a:cubicBezTo>
                    <a:pt x="4314" y="52613"/>
                    <a:pt x="4109" y="67541"/>
                    <a:pt x="4040" y="6923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8"/>
            <p:cNvSpPr/>
            <p:nvPr/>
          </p:nvSpPr>
          <p:spPr>
            <a:xfrm>
              <a:off x="1861260" y="782986"/>
              <a:ext cx="198987" cy="1712976"/>
            </a:xfrm>
            <a:custGeom>
              <a:avLst/>
              <a:gdLst/>
              <a:ahLst/>
              <a:cxnLst/>
              <a:rect l="l" t="t" r="r" b="b"/>
              <a:pathLst>
                <a:path w="6255" h="53846" extrusionOk="0">
                  <a:moveTo>
                    <a:pt x="6254" y="0"/>
                  </a:moveTo>
                  <a:cubicBezTo>
                    <a:pt x="6231" y="92"/>
                    <a:pt x="6049" y="1644"/>
                    <a:pt x="5547" y="2671"/>
                  </a:cubicBezTo>
                  <a:cubicBezTo>
                    <a:pt x="5044" y="3744"/>
                    <a:pt x="5159" y="4999"/>
                    <a:pt x="4634" y="8720"/>
                  </a:cubicBezTo>
                  <a:cubicBezTo>
                    <a:pt x="4109" y="12417"/>
                    <a:pt x="3766" y="15636"/>
                    <a:pt x="3515" y="19037"/>
                  </a:cubicBezTo>
                  <a:cubicBezTo>
                    <a:pt x="3241" y="22438"/>
                    <a:pt x="2945" y="26090"/>
                    <a:pt x="2671" y="28988"/>
                  </a:cubicBezTo>
                  <a:cubicBezTo>
                    <a:pt x="2397" y="31887"/>
                    <a:pt x="2283" y="37822"/>
                    <a:pt x="2374" y="39374"/>
                  </a:cubicBezTo>
                  <a:cubicBezTo>
                    <a:pt x="2488" y="40926"/>
                    <a:pt x="2237" y="41793"/>
                    <a:pt x="1963" y="43209"/>
                  </a:cubicBezTo>
                  <a:cubicBezTo>
                    <a:pt x="1666" y="44624"/>
                    <a:pt x="2168" y="44395"/>
                    <a:pt x="2328" y="46495"/>
                  </a:cubicBezTo>
                  <a:cubicBezTo>
                    <a:pt x="2465" y="48595"/>
                    <a:pt x="2374" y="51814"/>
                    <a:pt x="1529" y="53845"/>
                  </a:cubicBezTo>
                  <a:cubicBezTo>
                    <a:pt x="1758" y="52704"/>
                    <a:pt x="1986" y="48025"/>
                    <a:pt x="1780" y="46244"/>
                  </a:cubicBezTo>
                  <a:cubicBezTo>
                    <a:pt x="1552" y="44464"/>
                    <a:pt x="867" y="41930"/>
                    <a:pt x="594" y="37845"/>
                  </a:cubicBezTo>
                  <a:cubicBezTo>
                    <a:pt x="342" y="33759"/>
                    <a:pt x="0" y="29080"/>
                    <a:pt x="365" y="25062"/>
                  </a:cubicBezTo>
                  <a:cubicBezTo>
                    <a:pt x="708" y="21045"/>
                    <a:pt x="982" y="14860"/>
                    <a:pt x="1278" y="11299"/>
                  </a:cubicBezTo>
                  <a:cubicBezTo>
                    <a:pt x="1324" y="10842"/>
                    <a:pt x="1347" y="10317"/>
                    <a:pt x="1370" y="9724"/>
                  </a:cubicBezTo>
                  <a:cubicBezTo>
                    <a:pt x="1484" y="11550"/>
                    <a:pt x="1552" y="14289"/>
                    <a:pt x="1438" y="16252"/>
                  </a:cubicBezTo>
                  <a:cubicBezTo>
                    <a:pt x="1278" y="19196"/>
                    <a:pt x="1050" y="23351"/>
                    <a:pt x="822" y="26660"/>
                  </a:cubicBezTo>
                  <a:cubicBezTo>
                    <a:pt x="594" y="29947"/>
                    <a:pt x="822" y="33006"/>
                    <a:pt x="959" y="36475"/>
                  </a:cubicBezTo>
                  <a:cubicBezTo>
                    <a:pt x="1119" y="39945"/>
                    <a:pt x="1210" y="39625"/>
                    <a:pt x="1529" y="40492"/>
                  </a:cubicBezTo>
                  <a:cubicBezTo>
                    <a:pt x="1621" y="40698"/>
                    <a:pt x="1666" y="40310"/>
                    <a:pt x="1712" y="39602"/>
                  </a:cubicBezTo>
                  <a:cubicBezTo>
                    <a:pt x="1735" y="39876"/>
                    <a:pt x="1803" y="40127"/>
                    <a:pt x="1849" y="40333"/>
                  </a:cubicBezTo>
                  <a:cubicBezTo>
                    <a:pt x="1849" y="40333"/>
                    <a:pt x="1917" y="35471"/>
                    <a:pt x="2077" y="31910"/>
                  </a:cubicBezTo>
                  <a:cubicBezTo>
                    <a:pt x="2260" y="28372"/>
                    <a:pt x="3447" y="13193"/>
                    <a:pt x="3903" y="8811"/>
                  </a:cubicBezTo>
                  <a:cubicBezTo>
                    <a:pt x="4154" y="6391"/>
                    <a:pt x="5227" y="3013"/>
                    <a:pt x="625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0" name="Google Shape;3430;p28"/>
          <p:cNvSpPr/>
          <p:nvPr/>
        </p:nvSpPr>
        <p:spPr>
          <a:xfrm>
            <a:off x="-57969" y="-343914"/>
            <a:ext cx="1315065" cy="4968190"/>
          </a:xfrm>
          <a:custGeom>
            <a:avLst/>
            <a:gdLst/>
            <a:ahLst/>
            <a:cxnLst/>
            <a:rect l="l" t="t" r="r" b="b"/>
            <a:pathLst>
              <a:path w="41338" h="156171" extrusionOk="0">
                <a:moveTo>
                  <a:pt x="38256" y="0"/>
                </a:moveTo>
                <a:cubicBezTo>
                  <a:pt x="38804" y="11801"/>
                  <a:pt x="28007" y="38392"/>
                  <a:pt x="25040" y="45765"/>
                </a:cubicBezTo>
                <a:lnTo>
                  <a:pt x="25040" y="45765"/>
                </a:lnTo>
                <a:cubicBezTo>
                  <a:pt x="21981" y="53365"/>
                  <a:pt x="8720" y="68111"/>
                  <a:pt x="8720" y="68111"/>
                </a:cubicBezTo>
                <a:lnTo>
                  <a:pt x="8720" y="68111"/>
                </a:lnTo>
                <a:cubicBezTo>
                  <a:pt x="8743" y="54712"/>
                  <a:pt x="11162" y="27573"/>
                  <a:pt x="10546" y="21250"/>
                </a:cubicBezTo>
                <a:lnTo>
                  <a:pt x="10546" y="21250"/>
                </a:lnTo>
                <a:cubicBezTo>
                  <a:pt x="10112" y="16799"/>
                  <a:pt x="9382" y="5935"/>
                  <a:pt x="8971" y="0"/>
                </a:cubicBezTo>
                <a:lnTo>
                  <a:pt x="8971" y="0"/>
                </a:lnTo>
                <a:lnTo>
                  <a:pt x="3242" y="0"/>
                </a:lnTo>
                <a:cubicBezTo>
                  <a:pt x="2626" y="19219"/>
                  <a:pt x="1" y="100865"/>
                  <a:pt x="252" y="113213"/>
                </a:cubicBezTo>
                <a:lnTo>
                  <a:pt x="252" y="113213"/>
                </a:lnTo>
                <a:cubicBezTo>
                  <a:pt x="548" y="127205"/>
                  <a:pt x="229" y="156170"/>
                  <a:pt x="229" y="156170"/>
                </a:cubicBezTo>
                <a:lnTo>
                  <a:pt x="229" y="156170"/>
                </a:lnTo>
                <a:lnTo>
                  <a:pt x="12007" y="154299"/>
                </a:lnTo>
                <a:cubicBezTo>
                  <a:pt x="9199" y="146104"/>
                  <a:pt x="8446" y="132546"/>
                  <a:pt x="8903" y="125858"/>
                </a:cubicBezTo>
                <a:lnTo>
                  <a:pt x="8903" y="125858"/>
                </a:lnTo>
                <a:cubicBezTo>
                  <a:pt x="9336" y="119148"/>
                  <a:pt x="8492" y="83289"/>
                  <a:pt x="8766" y="79112"/>
                </a:cubicBezTo>
                <a:lnTo>
                  <a:pt x="8766" y="79112"/>
                </a:lnTo>
                <a:cubicBezTo>
                  <a:pt x="11413" y="72562"/>
                  <a:pt x="25565" y="50535"/>
                  <a:pt x="26912" y="47865"/>
                </a:cubicBezTo>
                <a:lnTo>
                  <a:pt x="26912" y="47865"/>
                </a:lnTo>
                <a:cubicBezTo>
                  <a:pt x="28190" y="45285"/>
                  <a:pt x="40516" y="12143"/>
                  <a:pt x="41337" y="0"/>
                </a:cubicBezTo>
                <a:lnTo>
                  <a:pt x="41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8"/>
          <p:cNvSpPr/>
          <p:nvPr/>
        </p:nvSpPr>
        <p:spPr>
          <a:xfrm>
            <a:off x="8330084" y="-177614"/>
            <a:ext cx="617958" cy="4635622"/>
          </a:xfrm>
          <a:custGeom>
            <a:avLst/>
            <a:gdLst/>
            <a:ahLst/>
            <a:cxnLst/>
            <a:rect l="l" t="t" r="r" b="b"/>
            <a:pathLst>
              <a:path w="19425" h="145717" extrusionOk="0">
                <a:moveTo>
                  <a:pt x="18055" y="0"/>
                </a:moveTo>
                <a:cubicBezTo>
                  <a:pt x="17827" y="11823"/>
                  <a:pt x="13148" y="34854"/>
                  <a:pt x="11824" y="41496"/>
                </a:cubicBezTo>
                <a:lnTo>
                  <a:pt x="11824" y="41496"/>
                </a:lnTo>
                <a:cubicBezTo>
                  <a:pt x="10363" y="48663"/>
                  <a:pt x="4109" y="62587"/>
                  <a:pt x="4109" y="62587"/>
                </a:cubicBezTo>
                <a:lnTo>
                  <a:pt x="4109" y="62587"/>
                </a:lnTo>
                <a:cubicBezTo>
                  <a:pt x="4109" y="49919"/>
                  <a:pt x="5273" y="24309"/>
                  <a:pt x="4977" y="18352"/>
                </a:cubicBezTo>
                <a:lnTo>
                  <a:pt x="4977" y="18352"/>
                </a:lnTo>
                <a:cubicBezTo>
                  <a:pt x="4794" y="14540"/>
                  <a:pt x="4474" y="5775"/>
                  <a:pt x="4292" y="0"/>
                </a:cubicBezTo>
                <a:lnTo>
                  <a:pt x="4292" y="0"/>
                </a:lnTo>
                <a:lnTo>
                  <a:pt x="1507" y="0"/>
                </a:lnTo>
                <a:cubicBezTo>
                  <a:pt x="1165" y="20817"/>
                  <a:pt x="1" y="93857"/>
                  <a:pt x="115" y="105156"/>
                </a:cubicBezTo>
                <a:lnTo>
                  <a:pt x="115" y="105156"/>
                </a:lnTo>
                <a:cubicBezTo>
                  <a:pt x="252" y="118372"/>
                  <a:pt x="115" y="145716"/>
                  <a:pt x="115" y="145716"/>
                </a:cubicBezTo>
                <a:lnTo>
                  <a:pt x="115" y="145716"/>
                </a:lnTo>
                <a:lnTo>
                  <a:pt x="5661" y="143936"/>
                </a:lnTo>
                <a:cubicBezTo>
                  <a:pt x="4337" y="136221"/>
                  <a:pt x="3972" y="123416"/>
                  <a:pt x="4200" y="117094"/>
                </a:cubicBezTo>
                <a:lnTo>
                  <a:pt x="4200" y="117094"/>
                </a:lnTo>
                <a:cubicBezTo>
                  <a:pt x="4406" y="110771"/>
                  <a:pt x="4018" y="76921"/>
                  <a:pt x="4132" y="72972"/>
                </a:cubicBezTo>
                <a:lnTo>
                  <a:pt x="4132" y="72972"/>
                </a:lnTo>
                <a:cubicBezTo>
                  <a:pt x="5387" y="66787"/>
                  <a:pt x="12052" y="45993"/>
                  <a:pt x="12691" y="43459"/>
                </a:cubicBezTo>
                <a:lnTo>
                  <a:pt x="12691" y="43459"/>
                </a:lnTo>
                <a:cubicBezTo>
                  <a:pt x="13262" y="41154"/>
                  <a:pt x="18580" y="12577"/>
                  <a:pt x="19425" y="0"/>
                </a:cubicBezTo>
                <a:lnTo>
                  <a:pt x="19425"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8"/>
          <p:cNvSpPr/>
          <p:nvPr/>
        </p:nvSpPr>
        <p:spPr>
          <a:xfrm>
            <a:off x="8895347" y="-272789"/>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8"/>
          <p:cNvSpPr/>
          <p:nvPr/>
        </p:nvSpPr>
        <p:spPr>
          <a:xfrm>
            <a:off x="9647617" y="-272789"/>
            <a:ext cx="1315065" cy="4968190"/>
          </a:xfrm>
          <a:custGeom>
            <a:avLst/>
            <a:gdLst/>
            <a:ahLst/>
            <a:cxnLst/>
            <a:rect l="l" t="t" r="r" b="b"/>
            <a:pathLst>
              <a:path w="41338" h="156171" extrusionOk="0">
                <a:moveTo>
                  <a:pt x="38279" y="0"/>
                </a:moveTo>
                <a:cubicBezTo>
                  <a:pt x="38827" y="11801"/>
                  <a:pt x="28030" y="38392"/>
                  <a:pt x="25063" y="45765"/>
                </a:cubicBezTo>
                <a:lnTo>
                  <a:pt x="25063" y="45765"/>
                </a:lnTo>
                <a:cubicBezTo>
                  <a:pt x="22004" y="53365"/>
                  <a:pt x="8743" y="68111"/>
                  <a:pt x="8743" y="68111"/>
                </a:cubicBezTo>
                <a:lnTo>
                  <a:pt x="8743" y="68111"/>
                </a:lnTo>
                <a:cubicBezTo>
                  <a:pt x="8766" y="54712"/>
                  <a:pt x="11185" y="27573"/>
                  <a:pt x="10569" y="21250"/>
                </a:cubicBezTo>
                <a:lnTo>
                  <a:pt x="10569" y="21250"/>
                </a:lnTo>
                <a:cubicBezTo>
                  <a:pt x="10135" y="16799"/>
                  <a:pt x="9382" y="5935"/>
                  <a:pt x="8994" y="0"/>
                </a:cubicBezTo>
                <a:lnTo>
                  <a:pt x="8994" y="0"/>
                </a:lnTo>
                <a:lnTo>
                  <a:pt x="3265" y="0"/>
                </a:lnTo>
                <a:cubicBezTo>
                  <a:pt x="2648" y="19219"/>
                  <a:pt x="1" y="100865"/>
                  <a:pt x="275" y="113213"/>
                </a:cubicBezTo>
                <a:lnTo>
                  <a:pt x="275" y="113213"/>
                </a:lnTo>
                <a:cubicBezTo>
                  <a:pt x="571" y="127205"/>
                  <a:pt x="252" y="156170"/>
                  <a:pt x="252" y="156170"/>
                </a:cubicBezTo>
                <a:lnTo>
                  <a:pt x="252" y="156170"/>
                </a:lnTo>
                <a:lnTo>
                  <a:pt x="12030" y="154299"/>
                </a:lnTo>
                <a:cubicBezTo>
                  <a:pt x="9199" y="146104"/>
                  <a:pt x="8469" y="132546"/>
                  <a:pt x="8903" y="125858"/>
                </a:cubicBezTo>
                <a:lnTo>
                  <a:pt x="8903" y="125858"/>
                </a:lnTo>
                <a:cubicBezTo>
                  <a:pt x="9359" y="119148"/>
                  <a:pt x="8515" y="83289"/>
                  <a:pt x="8788" y="79112"/>
                </a:cubicBezTo>
                <a:lnTo>
                  <a:pt x="8788" y="79112"/>
                </a:lnTo>
                <a:cubicBezTo>
                  <a:pt x="11436" y="72562"/>
                  <a:pt x="25588" y="50535"/>
                  <a:pt x="26912" y="47865"/>
                </a:cubicBezTo>
                <a:lnTo>
                  <a:pt x="26912" y="47865"/>
                </a:lnTo>
                <a:cubicBezTo>
                  <a:pt x="28213" y="45285"/>
                  <a:pt x="40538" y="12143"/>
                  <a:pt x="41337" y="0"/>
                </a:cubicBezTo>
                <a:lnTo>
                  <a:pt x="41337"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8"/>
          <p:cNvSpPr/>
          <p:nvPr/>
        </p:nvSpPr>
        <p:spPr>
          <a:xfrm>
            <a:off x="7575255" y="-1348943"/>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28"/>
          <p:cNvGrpSpPr/>
          <p:nvPr/>
        </p:nvGrpSpPr>
        <p:grpSpPr>
          <a:xfrm>
            <a:off x="-1061405" y="-897211"/>
            <a:ext cx="2359247" cy="5355221"/>
            <a:chOff x="13093133" y="-435336"/>
            <a:chExt cx="2359247" cy="5355221"/>
          </a:xfrm>
        </p:grpSpPr>
        <p:sp>
          <p:nvSpPr>
            <p:cNvPr id="3436" name="Google Shape;3436;p28"/>
            <p:cNvSpPr/>
            <p:nvPr/>
          </p:nvSpPr>
          <p:spPr>
            <a:xfrm>
              <a:off x="13093133" y="-435336"/>
              <a:ext cx="2359247" cy="5355221"/>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8"/>
            <p:cNvSpPr/>
            <p:nvPr/>
          </p:nvSpPr>
          <p:spPr>
            <a:xfrm>
              <a:off x="13242015" y="1969594"/>
              <a:ext cx="407359" cy="2713574"/>
            </a:xfrm>
            <a:custGeom>
              <a:avLst/>
              <a:gdLst/>
              <a:ahLst/>
              <a:cxnLst/>
              <a:rect l="l" t="t" r="r" b="b"/>
              <a:pathLst>
                <a:path w="12805" h="85299" extrusionOk="0">
                  <a:moveTo>
                    <a:pt x="11983" y="83313"/>
                  </a:moveTo>
                  <a:cubicBezTo>
                    <a:pt x="11869" y="84066"/>
                    <a:pt x="10910" y="84751"/>
                    <a:pt x="9746" y="85299"/>
                  </a:cubicBezTo>
                  <a:cubicBezTo>
                    <a:pt x="9815" y="84797"/>
                    <a:pt x="9861" y="84317"/>
                    <a:pt x="9952" y="83907"/>
                  </a:cubicBezTo>
                  <a:cubicBezTo>
                    <a:pt x="10363" y="81327"/>
                    <a:pt x="9861" y="75553"/>
                    <a:pt x="9587" y="72129"/>
                  </a:cubicBezTo>
                  <a:cubicBezTo>
                    <a:pt x="9290" y="68705"/>
                    <a:pt x="10796" y="59666"/>
                    <a:pt x="9381" y="54531"/>
                  </a:cubicBezTo>
                  <a:cubicBezTo>
                    <a:pt x="7943" y="49395"/>
                    <a:pt x="6163" y="42753"/>
                    <a:pt x="5159" y="40128"/>
                  </a:cubicBezTo>
                  <a:cubicBezTo>
                    <a:pt x="4154" y="37480"/>
                    <a:pt x="3880" y="33052"/>
                    <a:pt x="3812" y="30130"/>
                  </a:cubicBezTo>
                  <a:cubicBezTo>
                    <a:pt x="3743" y="27209"/>
                    <a:pt x="2808" y="24721"/>
                    <a:pt x="2602" y="22233"/>
                  </a:cubicBezTo>
                  <a:cubicBezTo>
                    <a:pt x="2397" y="19722"/>
                    <a:pt x="1096" y="15591"/>
                    <a:pt x="525" y="12806"/>
                  </a:cubicBezTo>
                  <a:cubicBezTo>
                    <a:pt x="0" y="10204"/>
                    <a:pt x="205" y="3790"/>
                    <a:pt x="251" y="1"/>
                  </a:cubicBezTo>
                  <a:cubicBezTo>
                    <a:pt x="799" y="7556"/>
                    <a:pt x="2579" y="14404"/>
                    <a:pt x="3127" y="17668"/>
                  </a:cubicBezTo>
                  <a:cubicBezTo>
                    <a:pt x="3675" y="20955"/>
                    <a:pt x="4451" y="31363"/>
                    <a:pt x="5455" y="34536"/>
                  </a:cubicBezTo>
                  <a:cubicBezTo>
                    <a:pt x="6437" y="37708"/>
                    <a:pt x="8217" y="38028"/>
                    <a:pt x="8171" y="41497"/>
                  </a:cubicBezTo>
                  <a:cubicBezTo>
                    <a:pt x="8126" y="44967"/>
                    <a:pt x="10020" y="48938"/>
                    <a:pt x="10614" y="51266"/>
                  </a:cubicBezTo>
                  <a:cubicBezTo>
                    <a:pt x="11207" y="53595"/>
                    <a:pt x="11139" y="59894"/>
                    <a:pt x="11983" y="61606"/>
                  </a:cubicBezTo>
                  <a:cubicBezTo>
                    <a:pt x="12805" y="63318"/>
                    <a:pt x="12234" y="81282"/>
                    <a:pt x="11983" y="833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8"/>
            <p:cNvSpPr/>
            <p:nvPr/>
          </p:nvSpPr>
          <p:spPr>
            <a:xfrm>
              <a:off x="13526642" y="1261638"/>
              <a:ext cx="591108" cy="2061514"/>
            </a:xfrm>
            <a:custGeom>
              <a:avLst/>
              <a:gdLst/>
              <a:ahLst/>
              <a:cxnLst/>
              <a:rect l="l" t="t" r="r" b="b"/>
              <a:pathLst>
                <a:path w="18581" h="64802" extrusionOk="0">
                  <a:moveTo>
                    <a:pt x="18580" y="0"/>
                  </a:moveTo>
                  <a:cubicBezTo>
                    <a:pt x="18535" y="114"/>
                    <a:pt x="17941" y="1963"/>
                    <a:pt x="16503" y="3219"/>
                  </a:cubicBezTo>
                  <a:cubicBezTo>
                    <a:pt x="15020" y="4497"/>
                    <a:pt x="15316" y="6003"/>
                    <a:pt x="13741" y="10477"/>
                  </a:cubicBezTo>
                  <a:cubicBezTo>
                    <a:pt x="12189" y="14951"/>
                    <a:pt x="11208" y="18808"/>
                    <a:pt x="10432" y="22917"/>
                  </a:cubicBezTo>
                  <a:cubicBezTo>
                    <a:pt x="9633" y="27003"/>
                    <a:pt x="8765" y="31385"/>
                    <a:pt x="7944" y="34900"/>
                  </a:cubicBezTo>
                  <a:cubicBezTo>
                    <a:pt x="7122" y="38392"/>
                    <a:pt x="6757" y="45537"/>
                    <a:pt x="7076" y="47386"/>
                  </a:cubicBezTo>
                  <a:cubicBezTo>
                    <a:pt x="7396" y="49257"/>
                    <a:pt x="6666" y="50307"/>
                    <a:pt x="5821" y="51996"/>
                  </a:cubicBezTo>
                  <a:cubicBezTo>
                    <a:pt x="4954" y="53708"/>
                    <a:pt x="6460" y="53434"/>
                    <a:pt x="6894" y="55945"/>
                  </a:cubicBezTo>
                  <a:cubicBezTo>
                    <a:pt x="7350" y="58479"/>
                    <a:pt x="7054" y="62359"/>
                    <a:pt x="4566" y="64801"/>
                  </a:cubicBezTo>
                  <a:cubicBezTo>
                    <a:pt x="5205" y="63432"/>
                    <a:pt x="5912" y="57817"/>
                    <a:pt x="5273" y="55671"/>
                  </a:cubicBezTo>
                  <a:cubicBezTo>
                    <a:pt x="4634" y="53526"/>
                    <a:pt x="2557" y="50467"/>
                    <a:pt x="1781" y="45537"/>
                  </a:cubicBezTo>
                  <a:cubicBezTo>
                    <a:pt x="982" y="40629"/>
                    <a:pt x="1" y="34991"/>
                    <a:pt x="1073" y="30175"/>
                  </a:cubicBezTo>
                  <a:cubicBezTo>
                    <a:pt x="2123" y="25336"/>
                    <a:pt x="2922" y="17873"/>
                    <a:pt x="3790" y="13604"/>
                  </a:cubicBezTo>
                  <a:cubicBezTo>
                    <a:pt x="3904" y="13056"/>
                    <a:pt x="3995" y="12417"/>
                    <a:pt x="4063" y="11710"/>
                  </a:cubicBezTo>
                  <a:cubicBezTo>
                    <a:pt x="4429" y="13901"/>
                    <a:pt x="4634" y="17211"/>
                    <a:pt x="4292" y="19539"/>
                  </a:cubicBezTo>
                  <a:cubicBezTo>
                    <a:pt x="3767" y="23122"/>
                    <a:pt x="3105" y="28121"/>
                    <a:pt x="2443" y="32070"/>
                  </a:cubicBezTo>
                  <a:cubicBezTo>
                    <a:pt x="1758" y="36041"/>
                    <a:pt x="2443" y="39739"/>
                    <a:pt x="2877" y="43893"/>
                  </a:cubicBezTo>
                  <a:cubicBezTo>
                    <a:pt x="3333" y="48070"/>
                    <a:pt x="3630" y="47682"/>
                    <a:pt x="4566" y="48732"/>
                  </a:cubicBezTo>
                  <a:cubicBezTo>
                    <a:pt x="4794" y="49006"/>
                    <a:pt x="4954" y="48527"/>
                    <a:pt x="5068" y="47659"/>
                  </a:cubicBezTo>
                  <a:cubicBezTo>
                    <a:pt x="5182" y="47979"/>
                    <a:pt x="5319" y="48276"/>
                    <a:pt x="5479" y="48550"/>
                  </a:cubicBezTo>
                  <a:cubicBezTo>
                    <a:pt x="5479" y="48550"/>
                    <a:pt x="5707" y="42684"/>
                    <a:pt x="6209" y="38415"/>
                  </a:cubicBezTo>
                  <a:cubicBezTo>
                    <a:pt x="6688" y="34147"/>
                    <a:pt x="10272" y="15887"/>
                    <a:pt x="11619" y="10614"/>
                  </a:cubicBezTo>
                  <a:cubicBezTo>
                    <a:pt x="12372" y="7692"/>
                    <a:pt x="15522" y="3607"/>
                    <a:pt x="18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9" name="Google Shape;3439;p28"/>
          <p:cNvSpPr/>
          <p:nvPr/>
        </p:nvSpPr>
        <p:spPr>
          <a:xfrm>
            <a:off x="0" y="4202925"/>
            <a:ext cx="8253329" cy="1071223"/>
          </a:xfrm>
          <a:custGeom>
            <a:avLst/>
            <a:gdLst/>
            <a:ahLst/>
            <a:cxnLst/>
            <a:rect l="l" t="t" r="r" b="b"/>
            <a:pathLst>
              <a:path w="229578" h="31546" extrusionOk="0">
                <a:moveTo>
                  <a:pt x="116410" y="2101"/>
                </a:moveTo>
                <a:cubicBezTo>
                  <a:pt x="110635" y="2717"/>
                  <a:pt x="104723" y="3310"/>
                  <a:pt x="99633" y="2717"/>
                </a:cubicBezTo>
                <a:lnTo>
                  <a:pt x="99633" y="2717"/>
                </a:lnTo>
                <a:cubicBezTo>
                  <a:pt x="93379" y="2009"/>
                  <a:pt x="85961" y="2603"/>
                  <a:pt x="78679" y="3196"/>
                </a:cubicBezTo>
                <a:lnTo>
                  <a:pt x="78679" y="3196"/>
                </a:lnTo>
                <a:cubicBezTo>
                  <a:pt x="73544" y="3607"/>
                  <a:pt x="68499" y="4018"/>
                  <a:pt x="63980" y="3995"/>
                </a:cubicBezTo>
                <a:lnTo>
                  <a:pt x="63980" y="3995"/>
                </a:lnTo>
                <a:cubicBezTo>
                  <a:pt x="53115" y="3881"/>
                  <a:pt x="36749" y="3584"/>
                  <a:pt x="25496" y="1781"/>
                </a:cubicBezTo>
                <a:lnTo>
                  <a:pt x="25496" y="1781"/>
                </a:lnTo>
                <a:cubicBezTo>
                  <a:pt x="14244" y="1"/>
                  <a:pt x="9427" y="3584"/>
                  <a:pt x="1" y="6757"/>
                </a:cubicBezTo>
                <a:lnTo>
                  <a:pt x="1" y="6757"/>
                </a:lnTo>
                <a:lnTo>
                  <a:pt x="5547" y="23648"/>
                </a:lnTo>
                <a:lnTo>
                  <a:pt x="229577" y="31545"/>
                </a:lnTo>
                <a:lnTo>
                  <a:pt x="228276" y="4748"/>
                </a:lnTo>
                <a:cubicBezTo>
                  <a:pt x="228276" y="4748"/>
                  <a:pt x="192463" y="5319"/>
                  <a:pt x="180183" y="4178"/>
                </a:cubicBezTo>
                <a:lnTo>
                  <a:pt x="180183" y="4178"/>
                </a:lnTo>
                <a:cubicBezTo>
                  <a:pt x="167881" y="3059"/>
                  <a:pt x="161558" y="3790"/>
                  <a:pt x="153501" y="4475"/>
                </a:cubicBezTo>
                <a:lnTo>
                  <a:pt x="153501" y="4475"/>
                </a:lnTo>
                <a:cubicBezTo>
                  <a:pt x="145421" y="5182"/>
                  <a:pt x="142818" y="3402"/>
                  <a:pt x="133688" y="1690"/>
                </a:cubicBezTo>
                <a:lnTo>
                  <a:pt x="133688" y="1690"/>
                </a:lnTo>
                <a:cubicBezTo>
                  <a:pt x="132022" y="1370"/>
                  <a:pt x="130173" y="1256"/>
                  <a:pt x="128233" y="1256"/>
                </a:cubicBezTo>
                <a:lnTo>
                  <a:pt x="128233" y="1256"/>
                </a:lnTo>
                <a:cubicBezTo>
                  <a:pt x="124581" y="1256"/>
                  <a:pt x="120541" y="1690"/>
                  <a:pt x="116410" y="2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8"/>
          <p:cNvSpPr/>
          <p:nvPr/>
        </p:nvSpPr>
        <p:spPr>
          <a:xfrm>
            <a:off x="319424" y="4605017"/>
            <a:ext cx="4209541" cy="541452"/>
          </a:xfrm>
          <a:custGeom>
            <a:avLst/>
            <a:gdLst/>
            <a:ahLst/>
            <a:cxnLst/>
            <a:rect l="l" t="t" r="r" b="b"/>
            <a:pathLst>
              <a:path w="123965" h="15945" extrusionOk="0">
                <a:moveTo>
                  <a:pt x="57500" y="1"/>
                </a:moveTo>
                <a:cubicBezTo>
                  <a:pt x="56661" y="1"/>
                  <a:pt x="55602" y="39"/>
                  <a:pt x="54188" y="127"/>
                </a:cubicBezTo>
                <a:cubicBezTo>
                  <a:pt x="47934" y="492"/>
                  <a:pt x="46747" y="949"/>
                  <a:pt x="43369" y="949"/>
                </a:cubicBezTo>
                <a:cubicBezTo>
                  <a:pt x="39990" y="949"/>
                  <a:pt x="33645" y="1428"/>
                  <a:pt x="32664" y="1702"/>
                </a:cubicBezTo>
                <a:cubicBezTo>
                  <a:pt x="32512" y="1743"/>
                  <a:pt x="32049" y="1762"/>
                  <a:pt x="31358" y="1762"/>
                </a:cubicBezTo>
                <a:cubicBezTo>
                  <a:pt x="27458" y="1762"/>
                  <a:pt x="16315" y="1173"/>
                  <a:pt x="13194" y="766"/>
                </a:cubicBezTo>
                <a:lnTo>
                  <a:pt x="13194" y="766"/>
                </a:lnTo>
                <a:cubicBezTo>
                  <a:pt x="15959" y="2200"/>
                  <a:pt x="17530" y="3322"/>
                  <a:pt x="21553" y="3322"/>
                </a:cubicBezTo>
                <a:cubicBezTo>
                  <a:pt x="22012" y="3322"/>
                  <a:pt x="22503" y="3307"/>
                  <a:pt x="23031" y="3277"/>
                </a:cubicBezTo>
                <a:cubicBezTo>
                  <a:pt x="24114" y="3220"/>
                  <a:pt x="25096" y="3195"/>
                  <a:pt x="26006" y="3195"/>
                </a:cubicBezTo>
                <a:cubicBezTo>
                  <a:pt x="29432" y="3195"/>
                  <a:pt x="31837" y="3540"/>
                  <a:pt x="34741" y="3756"/>
                </a:cubicBezTo>
                <a:cubicBezTo>
                  <a:pt x="35691" y="3827"/>
                  <a:pt x="36483" y="3849"/>
                  <a:pt x="37167" y="3849"/>
                </a:cubicBezTo>
                <a:cubicBezTo>
                  <a:pt x="38289" y="3849"/>
                  <a:pt x="39118" y="3790"/>
                  <a:pt x="39866" y="3790"/>
                </a:cubicBezTo>
                <a:cubicBezTo>
                  <a:pt x="40425" y="3790"/>
                  <a:pt x="40939" y="3823"/>
                  <a:pt x="41497" y="3939"/>
                </a:cubicBezTo>
                <a:cubicBezTo>
                  <a:pt x="37136" y="5309"/>
                  <a:pt x="35502" y="6178"/>
                  <a:pt x="32988" y="6178"/>
                </a:cubicBezTo>
                <a:cubicBezTo>
                  <a:pt x="32068" y="6178"/>
                  <a:pt x="31030" y="6061"/>
                  <a:pt x="29696" y="5811"/>
                </a:cubicBezTo>
                <a:cubicBezTo>
                  <a:pt x="24720" y="4875"/>
                  <a:pt x="23533" y="4692"/>
                  <a:pt x="20452" y="4692"/>
                </a:cubicBezTo>
                <a:cubicBezTo>
                  <a:pt x="17371" y="4692"/>
                  <a:pt x="15179" y="4692"/>
                  <a:pt x="13992" y="3848"/>
                </a:cubicBezTo>
                <a:cubicBezTo>
                  <a:pt x="12806" y="3003"/>
                  <a:pt x="1986" y="2273"/>
                  <a:pt x="1" y="2273"/>
                </a:cubicBezTo>
                <a:cubicBezTo>
                  <a:pt x="4474" y="5331"/>
                  <a:pt x="5456" y="10376"/>
                  <a:pt x="5456" y="10376"/>
                </a:cubicBezTo>
                <a:lnTo>
                  <a:pt x="14198" y="15945"/>
                </a:lnTo>
                <a:cubicBezTo>
                  <a:pt x="22141" y="13640"/>
                  <a:pt x="27300" y="12430"/>
                  <a:pt x="32458" y="11951"/>
                </a:cubicBezTo>
                <a:cubicBezTo>
                  <a:pt x="37617" y="11494"/>
                  <a:pt x="68682" y="9166"/>
                  <a:pt x="72950" y="9166"/>
                </a:cubicBezTo>
                <a:cubicBezTo>
                  <a:pt x="76264" y="9166"/>
                  <a:pt x="89650" y="10886"/>
                  <a:pt x="97403" y="10886"/>
                </a:cubicBezTo>
                <a:cubicBezTo>
                  <a:pt x="99637" y="10886"/>
                  <a:pt x="101403" y="10743"/>
                  <a:pt x="102326" y="10376"/>
                </a:cubicBezTo>
                <a:cubicBezTo>
                  <a:pt x="106458" y="8732"/>
                  <a:pt x="123965" y="8276"/>
                  <a:pt x="123965" y="8276"/>
                </a:cubicBezTo>
                <a:cubicBezTo>
                  <a:pt x="121052" y="7362"/>
                  <a:pt x="117774" y="7093"/>
                  <a:pt x="114479" y="7093"/>
                </a:cubicBezTo>
                <a:cubicBezTo>
                  <a:pt x="109753" y="7093"/>
                  <a:pt x="104990" y="7647"/>
                  <a:pt x="101217" y="7647"/>
                </a:cubicBezTo>
                <a:cubicBezTo>
                  <a:pt x="100262" y="7647"/>
                  <a:pt x="99371" y="7611"/>
                  <a:pt x="98560" y="7522"/>
                </a:cubicBezTo>
                <a:cubicBezTo>
                  <a:pt x="92306" y="6838"/>
                  <a:pt x="89293" y="7180"/>
                  <a:pt x="85983" y="6267"/>
                </a:cubicBezTo>
                <a:cubicBezTo>
                  <a:pt x="88928" y="4966"/>
                  <a:pt x="95981" y="5696"/>
                  <a:pt x="100044" y="5057"/>
                </a:cubicBezTo>
                <a:cubicBezTo>
                  <a:pt x="104107" y="4395"/>
                  <a:pt x="106595" y="4122"/>
                  <a:pt x="107690" y="3939"/>
                </a:cubicBezTo>
                <a:cubicBezTo>
                  <a:pt x="105902" y="3718"/>
                  <a:pt x="104429" y="3645"/>
                  <a:pt x="103006" y="3645"/>
                </a:cubicBezTo>
                <a:cubicBezTo>
                  <a:pt x="100160" y="3645"/>
                  <a:pt x="97518" y="3939"/>
                  <a:pt x="92968" y="3939"/>
                </a:cubicBezTo>
                <a:cubicBezTo>
                  <a:pt x="88418" y="3939"/>
                  <a:pt x="86546" y="3777"/>
                  <a:pt x="84398" y="3777"/>
                </a:cubicBezTo>
                <a:cubicBezTo>
                  <a:pt x="83323" y="3777"/>
                  <a:pt x="82179" y="3817"/>
                  <a:pt x="80597" y="3939"/>
                </a:cubicBezTo>
                <a:cubicBezTo>
                  <a:pt x="77748" y="4157"/>
                  <a:pt x="74858" y="4448"/>
                  <a:pt x="72224" y="4448"/>
                </a:cubicBezTo>
                <a:cubicBezTo>
                  <a:pt x="70448" y="4448"/>
                  <a:pt x="68788" y="4316"/>
                  <a:pt x="67335" y="3939"/>
                </a:cubicBezTo>
                <a:cubicBezTo>
                  <a:pt x="65350" y="3424"/>
                  <a:pt x="64036" y="3185"/>
                  <a:pt x="62327" y="3185"/>
                </a:cubicBezTo>
                <a:cubicBezTo>
                  <a:pt x="60931" y="3185"/>
                  <a:pt x="59271" y="3345"/>
                  <a:pt x="56767" y="3642"/>
                </a:cubicBezTo>
                <a:cubicBezTo>
                  <a:pt x="52786" y="4117"/>
                  <a:pt x="51815" y="4498"/>
                  <a:pt x="50774" y="4498"/>
                </a:cubicBezTo>
                <a:cubicBezTo>
                  <a:pt x="50365" y="4498"/>
                  <a:pt x="49944" y="4439"/>
                  <a:pt x="49326" y="4304"/>
                </a:cubicBezTo>
                <a:cubicBezTo>
                  <a:pt x="53092" y="584"/>
                  <a:pt x="59255" y="1885"/>
                  <a:pt x="63729" y="949"/>
                </a:cubicBezTo>
                <a:cubicBezTo>
                  <a:pt x="60655" y="454"/>
                  <a:pt x="60370" y="1"/>
                  <a:pt x="57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8"/>
          <p:cNvSpPr/>
          <p:nvPr/>
        </p:nvSpPr>
        <p:spPr>
          <a:xfrm>
            <a:off x="1493524" y="4517100"/>
            <a:ext cx="6822805" cy="823164"/>
          </a:xfrm>
          <a:custGeom>
            <a:avLst/>
            <a:gdLst/>
            <a:ahLst/>
            <a:cxnLst/>
            <a:rect l="l" t="t" r="r" b="b"/>
            <a:pathLst>
              <a:path w="184201" h="24241" extrusionOk="0">
                <a:moveTo>
                  <a:pt x="112209" y="2420"/>
                </a:moveTo>
                <a:lnTo>
                  <a:pt x="112209" y="2420"/>
                </a:lnTo>
                <a:cubicBezTo>
                  <a:pt x="109927" y="2603"/>
                  <a:pt x="107781" y="2740"/>
                  <a:pt x="105887" y="2854"/>
                </a:cubicBezTo>
                <a:lnTo>
                  <a:pt x="105887" y="2854"/>
                </a:lnTo>
                <a:cubicBezTo>
                  <a:pt x="103764" y="2945"/>
                  <a:pt x="101938" y="2991"/>
                  <a:pt x="100546" y="2945"/>
                </a:cubicBezTo>
                <a:lnTo>
                  <a:pt x="100546" y="2945"/>
                </a:lnTo>
                <a:cubicBezTo>
                  <a:pt x="100363" y="2922"/>
                  <a:pt x="100203" y="2922"/>
                  <a:pt x="100044" y="2899"/>
                </a:cubicBezTo>
                <a:lnTo>
                  <a:pt x="100044" y="2899"/>
                </a:lnTo>
                <a:cubicBezTo>
                  <a:pt x="90799" y="2306"/>
                  <a:pt x="80688" y="1438"/>
                  <a:pt x="73840" y="1370"/>
                </a:cubicBezTo>
                <a:lnTo>
                  <a:pt x="73840" y="1370"/>
                </a:lnTo>
                <a:cubicBezTo>
                  <a:pt x="70645" y="1347"/>
                  <a:pt x="64801" y="2123"/>
                  <a:pt x="58342" y="2922"/>
                </a:cubicBezTo>
                <a:lnTo>
                  <a:pt x="58342" y="2922"/>
                </a:lnTo>
                <a:cubicBezTo>
                  <a:pt x="50969" y="3812"/>
                  <a:pt x="42798" y="4725"/>
                  <a:pt x="36909" y="4406"/>
                </a:cubicBezTo>
                <a:lnTo>
                  <a:pt x="36909" y="4406"/>
                </a:lnTo>
                <a:cubicBezTo>
                  <a:pt x="25907" y="3812"/>
                  <a:pt x="17279" y="12440"/>
                  <a:pt x="0" y="15613"/>
                </a:cubicBezTo>
                <a:lnTo>
                  <a:pt x="0" y="15613"/>
                </a:lnTo>
                <a:lnTo>
                  <a:pt x="1027" y="18078"/>
                </a:lnTo>
                <a:lnTo>
                  <a:pt x="3584" y="24241"/>
                </a:lnTo>
                <a:lnTo>
                  <a:pt x="184200" y="24241"/>
                </a:lnTo>
                <a:lnTo>
                  <a:pt x="178083" y="4680"/>
                </a:lnTo>
                <a:cubicBezTo>
                  <a:pt x="164297" y="0"/>
                  <a:pt x="151241" y="1735"/>
                  <a:pt x="146174" y="297"/>
                </a:cubicBezTo>
                <a:lnTo>
                  <a:pt x="146174" y="297"/>
                </a:lnTo>
                <a:cubicBezTo>
                  <a:pt x="145512" y="115"/>
                  <a:pt x="144347" y="23"/>
                  <a:pt x="142818" y="23"/>
                </a:cubicBezTo>
                <a:lnTo>
                  <a:pt x="142818" y="23"/>
                </a:lnTo>
                <a:cubicBezTo>
                  <a:pt x="136199" y="23"/>
                  <a:pt x="122732" y="1575"/>
                  <a:pt x="112209" y="24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8"/>
          <p:cNvSpPr/>
          <p:nvPr/>
        </p:nvSpPr>
        <p:spPr>
          <a:xfrm>
            <a:off x="1493526" y="4811588"/>
            <a:ext cx="3943665" cy="567430"/>
          </a:xfrm>
          <a:custGeom>
            <a:avLst/>
            <a:gdLst/>
            <a:ahLst/>
            <a:cxnLst/>
            <a:rect l="l" t="t" r="r" b="b"/>
            <a:pathLst>
              <a:path w="100546" h="16710" extrusionOk="0">
                <a:moveTo>
                  <a:pt x="73648" y="0"/>
                </a:moveTo>
                <a:cubicBezTo>
                  <a:pt x="67169" y="0"/>
                  <a:pt x="50589" y="3101"/>
                  <a:pt x="39510" y="3101"/>
                </a:cubicBezTo>
                <a:cubicBezTo>
                  <a:pt x="38612" y="3101"/>
                  <a:pt x="37749" y="3081"/>
                  <a:pt x="36932" y="3037"/>
                </a:cubicBezTo>
                <a:cubicBezTo>
                  <a:pt x="36567" y="3017"/>
                  <a:pt x="36206" y="3008"/>
                  <a:pt x="35846" y="3008"/>
                </a:cubicBezTo>
                <a:cubicBezTo>
                  <a:pt x="25327" y="3008"/>
                  <a:pt x="16708" y="11176"/>
                  <a:pt x="0" y="14244"/>
                </a:cubicBezTo>
                <a:lnTo>
                  <a:pt x="1027" y="16709"/>
                </a:lnTo>
                <a:lnTo>
                  <a:pt x="11915" y="13377"/>
                </a:lnTo>
                <a:cubicBezTo>
                  <a:pt x="18101" y="11299"/>
                  <a:pt x="20977" y="9816"/>
                  <a:pt x="24606" y="7990"/>
                </a:cubicBezTo>
                <a:cubicBezTo>
                  <a:pt x="28212" y="6164"/>
                  <a:pt x="34238" y="5045"/>
                  <a:pt x="36338" y="5045"/>
                </a:cubicBezTo>
                <a:cubicBezTo>
                  <a:pt x="37723" y="5045"/>
                  <a:pt x="41126" y="4974"/>
                  <a:pt x="44587" y="4974"/>
                </a:cubicBezTo>
                <a:cubicBezTo>
                  <a:pt x="46318" y="4974"/>
                  <a:pt x="48063" y="4992"/>
                  <a:pt x="49577" y="5045"/>
                </a:cubicBezTo>
                <a:cubicBezTo>
                  <a:pt x="53441" y="5181"/>
                  <a:pt x="60759" y="5945"/>
                  <a:pt x="64501" y="5945"/>
                </a:cubicBezTo>
                <a:cubicBezTo>
                  <a:pt x="65157" y="5945"/>
                  <a:pt x="65704" y="5922"/>
                  <a:pt x="66102" y="5867"/>
                </a:cubicBezTo>
                <a:cubicBezTo>
                  <a:pt x="61857" y="5205"/>
                  <a:pt x="56790" y="4817"/>
                  <a:pt x="54188" y="4224"/>
                </a:cubicBezTo>
                <a:cubicBezTo>
                  <a:pt x="58433" y="2443"/>
                  <a:pt x="58867" y="2923"/>
                  <a:pt x="64573" y="2398"/>
                </a:cubicBezTo>
                <a:cubicBezTo>
                  <a:pt x="70279" y="1850"/>
                  <a:pt x="72676" y="2238"/>
                  <a:pt x="75529" y="1736"/>
                </a:cubicBezTo>
                <a:cubicBezTo>
                  <a:pt x="76222" y="1619"/>
                  <a:pt x="77490" y="1578"/>
                  <a:pt x="79066" y="1578"/>
                </a:cubicBezTo>
                <a:cubicBezTo>
                  <a:pt x="82840" y="1578"/>
                  <a:pt x="88379" y="1814"/>
                  <a:pt x="92008" y="1814"/>
                </a:cubicBezTo>
                <a:cubicBezTo>
                  <a:pt x="93108" y="1814"/>
                  <a:pt x="94033" y="1792"/>
                  <a:pt x="94680" y="1736"/>
                </a:cubicBezTo>
                <a:cubicBezTo>
                  <a:pt x="95684" y="1667"/>
                  <a:pt x="97944" y="1599"/>
                  <a:pt x="100546" y="1576"/>
                </a:cubicBezTo>
                <a:cubicBezTo>
                  <a:pt x="100363" y="1553"/>
                  <a:pt x="100203" y="1553"/>
                  <a:pt x="100044" y="1530"/>
                </a:cubicBezTo>
                <a:cubicBezTo>
                  <a:pt x="90822" y="937"/>
                  <a:pt x="80688" y="69"/>
                  <a:pt x="73840" y="1"/>
                </a:cubicBezTo>
                <a:cubicBezTo>
                  <a:pt x="73777" y="0"/>
                  <a:pt x="73713" y="0"/>
                  <a:pt x="7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8"/>
          <p:cNvSpPr/>
          <p:nvPr/>
        </p:nvSpPr>
        <p:spPr>
          <a:xfrm>
            <a:off x="2808597" y="4809274"/>
            <a:ext cx="4520388" cy="794504"/>
          </a:xfrm>
          <a:custGeom>
            <a:avLst/>
            <a:gdLst/>
            <a:ahLst/>
            <a:cxnLst/>
            <a:rect l="l" t="t" r="r" b="b"/>
            <a:pathLst>
              <a:path w="133119" h="23397" extrusionOk="0">
                <a:moveTo>
                  <a:pt x="1" y="13741"/>
                </a:moveTo>
                <a:cubicBezTo>
                  <a:pt x="5798" y="13650"/>
                  <a:pt x="10067" y="13558"/>
                  <a:pt x="16207" y="14449"/>
                </a:cubicBezTo>
                <a:cubicBezTo>
                  <a:pt x="22370" y="15339"/>
                  <a:pt x="20977" y="16914"/>
                  <a:pt x="30998" y="17119"/>
                </a:cubicBezTo>
                <a:cubicBezTo>
                  <a:pt x="41018" y="17325"/>
                  <a:pt x="52043" y="18009"/>
                  <a:pt x="54508" y="18009"/>
                </a:cubicBezTo>
                <a:cubicBezTo>
                  <a:pt x="56996" y="18009"/>
                  <a:pt x="61173" y="15864"/>
                  <a:pt x="62862" y="15841"/>
                </a:cubicBezTo>
                <a:cubicBezTo>
                  <a:pt x="56608" y="13558"/>
                  <a:pt x="46679" y="15635"/>
                  <a:pt x="39032" y="14837"/>
                </a:cubicBezTo>
                <a:cubicBezTo>
                  <a:pt x="31386" y="14038"/>
                  <a:pt x="27756" y="11230"/>
                  <a:pt x="22073" y="11344"/>
                </a:cubicBezTo>
                <a:cubicBezTo>
                  <a:pt x="26524" y="9883"/>
                  <a:pt x="35654" y="11230"/>
                  <a:pt x="44099" y="11344"/>
                </a:cubicBezTo>
                <a:cubicBezTo>
                  <a:pt x="52522" y="11458"/>
                  <a:pt x="53229" y="10568"/>
                  <a:pt x="58890" y="10774"/>
                </a:cubicBezTo>
                <a:cubicBezTo>
                  <a:pt x="64528" y="10979"/>
                  <a:pt x="63935" y="11230"/>
                  <a:pt x="67815" y="11344"/>
                </a:cubicBezTo>
                <a:cubicBezTo>
                  <a:pt x="71695" y="11458"/>
                  <a:pt x="83496" y="10272"/>
                  <a:pt x="89339" y="8879"/>
                </a:cubicBezTo>
                <a:cubicBezTo>
                  <a:pt x="95205" y="7487"/>
                  <a:pt x="101368" y="9883"/>
                  <a:pt x="106618" y="8697"/>
                </a:cubicBezTo>
                <a:cubicBezTo>
                  <a:pt x="111868" y="7487"/>
                  <a:pt x="115953" y="5501"/>
                  <a:pt x="119126" y="4132"/>
                </a:cubicBezTo>
                <a:cubicBezTo>
                  <a:pt x="110681" y="3629"/>
                  <a:pt x="103034" y="6505"/>
                  <a:pt x="97100" y="6505"/>
                </a:cubicBezTo>
                <a:cubicBezTo>
                  <a:pt x="91142" y="6505"/>
                  <a:pt x="90640" y="6003"/>
                  <a:pt x="83290" y="6094"/>
                </a:cubicBezTo>
                <a:cubicBezTo>
                  <a:pt x="75941" y="6209"/>
                  <a:pt x="69002" y="7487"/>
                  <a:pt x="69002" y="7487"/>
                </a:cubicBezTo>
                <a:cubicBezTo>
                  <a:pt x="75256" y="4520"/>
                  <a:pt x="84181" y="4200"/>
                  <a:pt x="88563" y="4063"/>
                </a:cubicBezTo>
                <a:cubicBezTo>
                  <a:pt x="92923" y="3926"/>
                  <a:pt x="93128" y="3127"/>
                  <a:pt x="97396" y="2534"/>
                </a:cubicBezTo>
                <a:cubicBezTo>
                  <a:pt x="101665" y="1940"/>
                  <a:pt x="103742" y="3127"/>
                  <a:pt x="108992" y="1849"/>
                </a:cubicBezTo>
                <a:cubicBezTo>
                  <a:pt x="114264" y="548"/>
                  <a:pt x="118715" y="0"/>
                  <a:pt x="124079" y="457"/>
                </a:cubicBezTo>
                <a:cubicBezTo>
                  <a:pt x="129443" y="913"/>
                  <a:pt x="133118" y="297"/>
                  <a:pt x="133118" y="297"/>
                </a:cubicBezTo>
                <a:lnTo>
                  <a:pt x="122687" y="19607"/>
                </a:lnTo>
                <a:lnTo>
                  <a:pt x="32778" y="23396"/>
                </a:lnTo>
                <a:lnTo>
                  <a:pt x="12030" y="207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8"/>
          <p:cNvSpPr/>
          <p:nvPr/>
        </p:nvSpPr>
        <p:spPr>
          <a:xfrm>
            <a:off x="-1148125" y="4558194"/>
            <a:ext cx="2586509" cy="548006"/>
          </a:xfrm>
          <a:custGeom>
            <a:avLst/>
            <a:gdLst/>
            <a:ahLst/>
            <a:cxnLst/>
            <a:rect l="l" t="t" r="r" b="b"/>
            <a:pathLst>
              <a:path w="76169" h="16138" extrusionOk="0">
                <a:moveTo>
                  <a:pt x="1" y="4314"/>
                </a:moveTo>
                <a:cubicBezTo>
                  <a:pt x="10067" y="3972"/>
                  <a:pt x="9656" y="4885"/>
                  <a:pt x="14632" y="6391"/>
                </a:cubicBezTo>
                <a:cubicBezTo>
                  <a:pt x="19608" y="7875"/>
                  <a:pt x="22872" y="7601"/>
                  <a:pt x="24561" y="7943"/>
                </a:cubicBezTo>
                <a:cubicBezTo>
                  <a:pt x="26250" y="8286"/>
                  <a:pt x="28669" y="8925"/>
                  <a:pt x="31751" y="9473"/>
                </a:cubicBezTo>
                <a:cubicBezTo>
                  <a:pt x="34832" y="9998"/>
                  <a:pt x="38256" y="11687"/>
                  <a:pt x="41954" y="12782"/>
                </a:cubicBezTo>
                <a:cubicBezTo>
                  <a:pt x="45628" y="13878"/>
                  <a:pt x="47569" y="13650"/>
                  <a:pt x="49669" y="14198"/>
                </a:cubicBezTo>
                <a:cubicBezTo>
                  <a:pt x="51791" y="14745"/>
                  <a:pt x="58662" y="16024"/>
                  <a:pt x="60693" y="16092"/>
                </a:cubicBezTo>
                <a:cubicBezTo>
                  <a:pt x="62725" y="16138"/>
                  <a:pt x="76169" y="15590"/>
                  <a:pt x="71855" y="15681"/>
                </a:cubicBezTo>
                <a:cubicBezTo>
                  <a:pt x="67541" y="15795"/>
                  <a:pt x="60214" y="14814"/>
                  <a:pt x="56676" y="14380"/>
                </a:cubicBezTo>
                <a:cubicBezTo>
                  <a:pt x="53161" y="13946"/>
                  <a:pt x="49463" y="12691"/>
                  <a:pt x="46907" y="11869"/>
                </a:cubicBezTo>
                <a:cubicBezTo>
                  <a:pt x="44327" y="11025"/>
                  <a:pt x="40653" y="10431"/>
                  <a:pt x="38438" y="9176"/>
                </a:cubicBezTo>
                <a:cubicBezTo>
                  <a:pt x="36224" y="7943"/>
                  <a:pt x="31933" y="6597"/>
                  <a:pt x="31933" y="6597"/>
                </a:cubicBezTo>
                <a:lnTo>
                  <a:pt x="29057" y="4885"/>
                </a:lnTo>
                <a:cubicBezTo>
                  <a:pt x="29057" y="4885"/>
                  <a:pt x="25862" y="3926"/>
                  <a:pt x="23077" y="3356"/>
                </a:cubicBezTo>
                <a:cubicBezTo>
                  <a:pt x="20315" y="2785"/>
                  <a:pt x="18946" y="2397"/>
                  <a:pt x="16937" y="2420"/>
                </a:cubicBezTo>
                <a:cubicBezTo>
                  <a:pt x="14906" y="2420"/>
                  <a:pt x="13513" y="0"/>
                  <a:pt x="8629" y="731"/>
                </a:cubicBezTo>
                <a:cubicBezTo>
                  <a:pt x="3767" y="1461"/>
                  <a:pt x="1" y="4314"/>
                  <a:pt x="1" y="43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8"/>
          <p:cNvSpPr/>
          <p:nvPr/>
        </p:nvSpPr>
        <p:spPr>
          <a:xfrm>
            <a:off x="7666305" y="3756750"/>
            <a:ext cx="2451664" cy="1426215"/>
          </a:xfrm>
          <a:custGeom>
            <a:avLst/>
            <a:gdLst/>
            <a:ahLst/>
            <a:cxnLst/>
            <a:rect l="l" t="t" r="r" b="b"/>
            <a:pathLst>
              <a:path w="72198" h="42000" extrusionOk="0">
                <a:moveTo>
                  <a:pt x="69070" y="1370"/>
                </a:moveTo>
                <a:cubicBezTo>
                  <a:pt x="68933" y="1393"/>
                  <a:pt x="68774" y="1393"/>
                  <a:pt x="68591" y="1393"/>
                </a:cubicBezTo>
                <a:lnTo>
                  <a:pt x="68591" y="1393"/>
                </a:lnTo>
                <a:cubicBezTo>
                  <a:pt x="68386" y="1393"/>
                  <a:pt x="68157" y="1393"/>
                  <a:pt x="67929" y="1439"/>
                </a:cubicBezTo>
                <a:lnTo>
                  <a:pt x="67929" y="1439"/>
                </a:lnTo>
                <a:cubicBezTo>
                  <a:pt x="67587" y="1553"/>
                  <a:pt x="67199" y="1553"/>
                  <a:pt x="66811" y="1667"/>
                </a:cubicBezTo>
                <a:lnTo>
                  <a:pt x="66811" y="1667"/>
                </a:lnTo>
                <a:cubicBezTo>
                  <a:pt x="66468" y="1781"/>
                  <a:pt x="66354" y="2740"/>
                  <a:pt x="65989" y="2854"/>
                </a:cubicBezTo>
                <a:lnTo>
                  <a:pt x="65989" y="2854"/>
                </a:lnTo>
                <a:cubicBezTo>
                  <a:pt x="65806" y="2923"/>
                  <a:pt x="65510" y="2534"/>
                  <a:pt x="65190" y="2169"/>
                </a:cubicBezTo>
                <a:lnTo>
                  <a:pt x="65190" y="2169"/>
                </a:lnTo>
                <a:cubicBezTo>
                  <a:pt x="64893" y="1804"/>
                  <a:pt x="64574" y="1416"/>
                  <a:pt x="64391" y="1485"/>
                </a:cubicBezTo>
                <a:lnTo>
                  <a:pt x="64391" y="1485"/>
                </a:lnTo>
                <a:cubicBezTo>
                  <a:pt x="64026" y="1576"/>
                  <a:pt x="64140" y="3333"/>
                  <a:pt x="63775" y="3448"/>
                </a:cubicBezTo>
                <a:lnTo>
                  <a:pt x="63775" y="3448"/>
                </a:lnTo>
                <a:cubicBezTo>
                  <a:pt x="63592" y="3493"/>
                  <a:pt x="63318" y="3174"/>
                  <a:pt x="63022" y="2877"/>
                </a:cubicBezTo>
                <a:lnTo>
                  <a:pt x="63022" y="2877"/>
                </a:lnTo>
                <a:cubicBezTo>
                  <a:pt x="62748" y="2557"/>
                  <a:pt x="62451" y="2238"/>
                  <a:pt x="62268" y="2283"/>
                </a:cubicBezTo>
                <a:lnTo>
                  <a:pt x="62268" y="2283"/>
                </a:lnTo>
                <a:cubicBezTo>
                  <a:pt x="61903" y="2398"/>
                  <a:pt x="61629" y="2786"/>
                  <a:pt x="61241" y="2877"/>
                </a:cubicBezTo>
                <a:lnTo>
                  <a:pt x="61241" y="2877"/>
                </a:lnTo>
                <a:cubicBezTo>
                  <a:pt x="60876" y="2968"/>
                  <a:pt x="60762" y="3995"/>
                  <a:pt x="60374" y="4087"/>
                </a:cubicBezTo>
                <a:lnTo>
                  <a:pt x="60374" y="4087"/>
                </a:lnTo>
                <a:cubicBezTo>
                  <a:pt x="60191" y="4132"/>
                  <a:pt x="59986" y="4064"/>
                  <a:pt x="59780" y="3995"/>
                </a:cubicBezTo>
                <a:lnTo>
                  <a:pt x="59780" y="3995"/>
                </a:lnTo>
                <a:cubicBezTo>
                  <a:pt x="59552" y="3927"/>
                  <a:pt x="59347" y="3858"/>
                  <a:pt x="59164" y="3904"/>
                </a:cubicBezTo>
                <a:lnTo>
                  <a:pt x="59164" y="3904"/>
                </a:lnTo>
                <a:cubicBezTo>
                  <a:pt x="58981" y="3950"/>
                  <a:pt x="58730" y="3744"/>
                  <a:pt x="58502" y="3539"/>
                </a:cubicBezTo>
                <a:lnTo>
                  <a:pt x="58502" y="3539"/>
                </a:lnTo>
                <a:cubicBezTo>
                  <a:pt x="58274" y="3333"/>
                  <a:pt x="58023" y="3128"/>
                  <a:pt x="57840" y="3174"/>
                </a:cubicBezTo>
                <a:lnTo>
                  <a:pt x="57840" y="3174"/>
                </a:lnTo>
                <a:cubicBezTo>
                  <a:pt x="57475" y="3242"/>
                  <a:pt x="57361" y="4589"/>
                  <a:pt x="56996" y="4657"/>
                </a:cubicBezTo>
                <a:lnTo>
                  <a:pt x="56996" y="4657"/>
                </a:lnTo>
                <a:cubicBezTo>
                  <a:pt x="56608" y="4726"/>
                  <a:pt x="56288" y="5274"/>
                  <a:pt x="55923" y="5342"/>
                </a:cubicBezTo>
                <a:lnTo>
                  <a:pt x="55923" y="5342"/>
                </a:lnTo>
                <a:cubicBezTo>
                  <a:pt x="55558" y="5388"/>
                  <a:pt x="55124" y="5365"/>
                  <a:pt x="54759" y="5388"/>
                </a:cubicBezTo>
                <a:lnTo>
                  <a:pt x="54759" y="5388"/>
                </a:lnTo>
                <a:cubicBezTo>
                  <a:pt x="54553" y="5410"/>
                  <a:pt x="54348" y="5159"/>
                  <a:pt x="54120" y="4885"/>
                </a:cubicBezTo>
                <a:lnTo>
                  <a:pt x="54120" y="4885"/>
                </a:lnTo>
                <a:cubicBezTo>
                  <a:pt x="53914" y="4612"/>
                  <a:pt x="53686" y="4361"/>
                  <a:pt x="53503" y="4361"/>
                </a:cubicBezTo>
                <a:lnTo>
                  <a:pt x="53503" y="4361"/>
                </a:lnTo>
                <a:cubicBezTo>
                  <a:pt x="53115" y="4383"/>
                  <a:pt x="52750" y="5068"/>
                  <a:pt x="52385" y="5068"/>
                </a:cubicBezTo>
                <a:lnTo>
                  <a:pt x="52385" y="5068"/>
                </a:lnTo>
                <a:cubicBezTo>
                  <a:pt x="51997" y="5068"/>
                  <a:pt x="51677" y="4178"/>
                  <a:pt x="51312" y="4155"/>
                </a:cubicBezTo>
                <a:lnTo>
                  <a:pt x="51312" y="4155"/>
                </a:lnTo>
                <a:cubicBezTo>
                  <a:pt x="51130" y="4132"/>
                  <a:pt x="50901" y="4452"/>
                  <a:pt x="50696" y="4794"/>
                </a:cubicBezTo>
                <a:lnTo>
                  <a:pt x="50696" y="4794"/>
                </a:lnTo>
                <a:cubicBezTo>
                  <a:pt x="50468" y="5114"/>
                  <a:pt x="50262" y="5433"/>
                  <a:pt x="50080" y="5410"/>
                </a:cubicBezTo>
                <a:lnTo>
                  <a:pt x="50080" y="5410"/>
                </a:lnTo>
                <a:cubicBezTo>
                  <a:pt x="49692" y="5388"/>
                  <a:pt x="49486" y="3630"/>
                  <a:pt x="49144" y="3607"/>
                </a:cubicBezTo>
                <a:lnTo>
                  <a:pt x="49144" y="3607"/>
                </a:lnTo>
                <a:cubicBezTo>
                  <a:pt x="48938" y="3584"/>
                  <a:pt x="48733" y="3744"/>
                  <a:pt x="48550" y="3881"/>
                </a:cubicBezTo>
                <a:lnTo>
                  <a:pt x="48550" y="3881"/>
                </a:lnTo>
                <a:cubicBezTo>
                  <a:pt x="48345" y="4041"/>
                  <a:pt x="48139" y="4178"/>
                  <a:pt x="47980" y="4155"/>
                </a:cubicBezTo>
                <a:lnTo>
                  <a:pt x="47980" y="4155"/>
                </a:lnTo>
                <a:cubicBezTo>
                  <a:pt x="47592" y="4132"/>
                  <a:pt x="47249" y="3470"/>
                  <a:pt x="46907" y="3448"/>
                </a:cubicBezTo>
                <a:lnTo>
                  <a:pt x="46907" y="3448"/>
                </a:lnTo>
                <a:cubicBezTo>
                  <a:pt x="46701" y="3448"/>
                  <a:pt x="46519" y="3562"/>
                  <a:pt x="46313" y="3676"/>
                </a:cubicBezTo>
                <a:lnTo>
                  <a:pt x="46313" y="3676"/>
                </a:lnTo>
                <a:cubicBezTo>
                  <a:pt x="46131" y="3790"/>
                  <a:pt x="45925" y="3904"/>
                  <a:pt x="45766" y="3881"/>
                </a:cubicBezTo>
                <a:lnTo>
                  <a:pt x="45766" y="3881"/>
                </a:lnTo>
                <a:cubicBezTo>
                  <a:pt x="45378" y="3881"/>
                  <a:pt x="44990" y="3539"/>
                  <a:pt x="44624" y="3539"/>
                </a:cubicBezTo>
                <a:lnTo>
                  <a:pt x="44624" y="3539"/>
                </a:lnTo>
                <a:cubicBezTo>
                  <a:pt x="44259" y="3562"/>
                  <a:pt x="43940" y="4475"/>
                  <a:pt x="43574" y="4497"/>
                </a:cubicBezTo>
                <a:lnTo>
                  <a:pt x="43574" y="4497"/>
                </a:lnTo>
                <a:cubicBezTo>
                  <a:pt x="43392" y="4520"/>
                  <a:pt x="43209" y="4475"/>
                  <a:pt x="43027" y="4429"/>
                </a:cubicBezTo>
                <a:lnTo>
                  <a:pt x="43027" y="4429"/>
                </a:lnTo>
                <a:cubicBezTo>
                  <a:pt x="42821" y="4383"/>
                  <a:pt x="42639" y="4338"/>
                  <a:pt x="42433" y="4361"/>
                </a:cubicBezTo>
                <a:lnTo>
                  <a:pt x="42433" y="4361"/>
                </a:lnTo>
                <a:cubicBezTo>
                  <a:pt x="42273" y="4383"/>
                  <a:pt x="42068" y="4338"/>
                  <a:pt x="41863" y="4269"/>
                </a:cubicBezTo>
                <a:lnTo>
                  <a:pt x="41863" y="4269"/>
                </a:lnTo>
                <a:cubicBezTo>
                  <a:pt x="41657" y="4201"/>
                  <a:pt x="41452" y="4132"/>
                  <a:pt x="41269" y="4178"/>
                </a:cubicBezTo>
                <a:lnTo>
                  <a:pt x="41269" y="4178"/>
                </a:lnTo>
                <a:cubicBezTo>
                  <a:pt x="40904" y="4246"/>
                  <a:pt x="40835" y="5479"/>
                  <a:pt x="40470" y="5570"/>
                </a:cubicBezTo>
                <a:lnTo>
                  <a:pt x="40470" y="5570"/>
                </a:lnTo>
                <a:cubicBezTo>
                  <a:pt x="40310" y="5616"/>
                  <a:pt x="40059" y="5410"/>
                  <a:pt x="39808" y="5205"/>
                </a:cubicBezTo>
                <a:lnTo>
                  <a:pt x="39808" y="5205"/>
                </a:lnTo>
                <a:cubicBezTo>
                  <a:pt x="39534" y="4977"/>
                  <a:pt x="39283" y="4771"/>
                  <a:pt x="39101" y="4840"/>
                </a:cubicBezTo>
                <a:lnTo>
                  <a:pt x="39101" y="4840"/>
                </a:lnTo>
                <a:cubicBezTo>
                  <a:pt x="38758" y="4931"/>
                  <a:pt x="38484" y="5342"/>
                  <a:pt x="38142" y="5479"/>
                </a:cubicBezTo>
                <a:lnTo>
                  <a:pt x="38142" y="5479"/>
                </a:lnTo>
                <a:cubicBezTo>
                  <a:pt x="37800" y="5593"/>
                  <a:pt x="37777" y="6529"/>
                  <a:pt x="37434" y="6666"/>
                </a:cubicBezTo>
                <a:lnTo>
                  <a:pt x="37434" y="6666"/>
                </a:lnTo>
                <a:cubicBezTo>
                  <a:pt x="37275" y="6734"/>
                  <a:pt x="36955" y="6506"/>
                  <a:pt x="36636" y="6278"/>
                </a:cubicBezTo>
                <a:lnTo>
                  <a:pt x="36636" y="6278"/>
                </a:lnTo>
                <a:cubicBezTo>
                  <a:pt x="36316" y="6050"/>
                  <a:pt x="35996" y="5821"/>
                  <a:pt x="35837" y="5913"/>
                </a:cubicBezTo>
                <a:lnTo>
                  <a:pt x="35837" y="5913"/>
                </a:lnTo>
                <a:cubicBezTo>
                  <a:pt x="35494" y="6095"/>
                  <a:pt x="35266" y="6506"/>
                  <a:pt x="34946" y="6712"/>
                </a:cubicBezTo>
                <a:lnTo>
                  <a:pt x="34946" y="6712"/>
                </a:lnTo>
                <a:cubicBezTo>
                  <a:pt x="34627" y="6894"/>
                  <a:pt x="34330" y="7191"/>
                  <a:pt x="34033" y="7419"/>
                </a:cubicBezTo>
                <a:lnTo>
                  <a:pt x="34033" y="7419"/>
                </a:lnTo>
                <a:cubicBezTo>
                  <a:pt x="33714" y="7625"/>
                  <a:pt x="33577" y="8104"/>
                  <a:pt x="33280" y="8332"/>
                </a:cubicBezTo>
                <a:lnTo>
                  <a:pt x="33280" y="8332"/>
                </a:lnTo>
                <a:cubicBezTo>
                  <a:pt x="32983" y="8560"/>
                  <a:pt x="33166" y="9382"/>
                  <a:pt x="32869" y="9610"/>
                </a:cubicBezTo>
                <a:lnTo>
                  <a:pt x="32869" y="9610"/>
                </a:lnTo>
                <a:cubicBezTo>
                  <a:pt x="32573" y="9839"/>
                  <a:pt x="32344" y="10135"/>
                  <a:pt x="32048" y="10386"/>
                </a:cubicBezTo>
                <a:lnTo>
                  <a:pt x="32048" y="10386"/>
                </a:lnTo>
                <a:cubicBezTo>
                  <a:pt x="31911" y="10501"/>
                  <a:pt x="31591" y="10409"/>
                  <a:pt x="31272" y="10318"/>
                </a:cubicBezTo>
                <a:lnTo>
                  <a:pt x="31272" y="10318"/>
                </a:lnTo>
                <a:cubicBezTo>
                  <a:pt x="30952" y="10227"/>
                  <a:pt x="30632" y="10135"/>
                  <a:pt x="30495" y="10249"/>
                </a:cubicBezTo>
                <a:lnTo>
                  <a:pt x="30495" y="10249"/>
                </a:lnTo>
                <a:cubicBezTo>
                  <a:pt x="30199" y="10501"/>
                  <a:pt x="30450" y="11391"/>
                  <a:pt x="30153" y="11619"/>
                </a:cubicBezTo>
                <a:lnTo>
                  <a:pt x="30153" y="11619"/>
                </a:lnTo>
                <a:cubicBezTo>
                  <a:pt x="29856" y="11870"/>
                  <a:pt x="29651" y="12258"/>
                  <a:pt x="29354" y="12486"/>
                </a:cubicBezTo>
                <a:lnTo>
                  <a:pt x="29354" y="12486"/>
                </a:lnTo>
                <a:cubicBezTo>
                  <a:pt x="29217" y="12600"/>
                  <a:pt x="28943" y="12555"/>
                  <a:pt x="28669" y="12532"/>
                </a:cubicBezTo>
                <a:lnTo>
                  <a:pt x="28669" y="12532"/>
                </a:lnTo>
                <a:cubicBezTo>
                  <a:pt x="28418" y="12486"/>
                  <a:pt x="28167" y="12463"/>
                  <a:pt x="28008" y="12555"/>
                </a:cubicBezTo>
                <a:lnTo>
                  <a:pt x="28008" y="12555"/>
                </a:lnTo>
                <a:cubicBezTo>
                  <a:pt x="27848" y="12669"/>
                  <a:pt x="27597" y="12646"/>
                  <a:pt x="27346" y="12600"/>
                </a:cubicBezTo>
                <a:lnTo>
                  <a:pt x="27346" y="12600"/>
                </a:lnTo>
                <a:cubicBezTo>
                  <a:pt x="27117" y="12555"/>
                  <a:pt x="26866" y="12532"/>
                  <a:pt x="26729" y="12623"/>
                </a:cubicBezTo>
                <a:lnTo>
                  <a:pt x="26729" y="12623"/>
                </a:lnTo>
                <a:cubicBezTo>
                  <a:pt x="26410" y="12829"/>
                  <a:pt x="26752" y="14221"/>
                  <a:pt x="26433" y="14381"/>
                </a:cubicBezTo>
                <a:lnTo>
                  <a:pt x="26433" y="14381"/>
                </a:lnTo>
                <a:cubicBezTo>
                  <a:pt x="26090" y="14563"/>
                  <a:pt x="25748" y="14929"/>
                  <a:pt x="25383" y="15066"/>
                </a:cubicBezTo>
                <a:lnTo>
                  <a:pt x="25383" y="15066"/>
                </a:lnTo>
                <a:cubicBezTo>
                  <a:pt x="25040" y="15203"/>
                  <a:pt x="24538" y="15203"/>
                  <a:pt x="24173" y="15294"/>
                </a:cubicBezTo>
                <a:lnTo>
                  <a:pt x="24173" y="15294"/>
                </a:lnTo>
                <a:cubicBezTo>
                  <a:pt x="23808" y="15385"/>
                  <a:pt x="23328" y="15613"/>
                  <a:pt x="22940" y="15636"/>
                </a:cubicBezTo>
                <a:lnTo>
                  <a:pt x="22940" y="15636"/>
                </a:lnTo>
                <a:cubicBezTo>
                  <a:pt x="22758" y="15659"/>
                  <a:pt x="22552" y="15499"/>
                  <a:pt x="22370" y="15362"/>
                </a:cubicBezTo>
                <a:lnTo>
                  <a:pt x="22370" y="15362"/>
                </a:lnTo>
                <a:cubicBezTo>
                  <a:pt x="22164" y="15203"/>
                  <a:pt x="21959" y="15066"/>
                  <a:pt x="21776" y="15088"/>
                </a:cubicBezTo>
                <a:lnTo>
                  <a:pt x="21776" y="15088"/>
                </a:lnTo>
                <a:cubicBezTo>
                  <a:pt x="21594" y="15111"/>
                  <a:pt x="21365" y="14974"/>
                  <a:pt x="21137" y="14837"/>
                </a:cubicBezTo>
                <a:lnTo>
                  <a:pt x="21137" y="14837"/>
                </a:lnTo>
                <a:cubicBezTo>
                  <a:pt x="20909" y="14700"/>
                  <a:pt x="20681" y="14541"/>
                  <a:pt x="20498" y="14586"/>
                </a:cubicBezTo>
                <a:lnTo>
                  <a:pt x="20498" y="14586"/>
                </a:lnTo>
                <a:cubicBezTo>
                  <a:pt x="20110" y="14700"/>
                  <a:pt x="19676" y="14769"/>
                  <a:pt x="19334" y="14883"/>
                </a:cubicBezTo>
                <a:lnTo>
                  <a:pt x="19334" y="14883"/>
                </a:lnTo>
                <a:cubicBezTo>
                  <a:pt x="18969" y="15043"/>
                  <a:pt x="18581" y="15248"/>
                  <a:pt x="18261" y="15431"/>
                </a:cubicBezTo>
                <a:lnTo>
                  <a:pt x="18261" y="15431"/>
                </a:lnTo>
                <a:cubicBezTo>
                  <a:pt x="17919" y="15636"/>
                  <a:pt x="17599" y="15956"/>
                  <a:pt x="17302" y="16184"/>
                </a:cubicBezTo>
                <a:lnTo>
                  <a:pt x="17302" y="16184"/>
                </a:lnTo>
                <a:cubicBezTo>
                  <a:pt x="17006" y="16412"/>
                  <a:pt x="16641" y="16663"/>
                  <a:pt x="16367" y="16914"/>
                </a:cubicBezTo>
                <a:lnTo>
                  <a:pt x="16367" y="16914"/>
                </a:lnTo>
                <a:cubicBezTo>
                  <a:pt x="16093" y="17165"/>
                  <a:pt x="15956" y="17599"/>
                  <a:pt x="15705" y="17896"/>
                </a:cubicBezTo>
                <a:lnTo>
                  <a:pt x="15705" y="17896"/>
                </a:lnTo>
                <a:cubicBezTo>
                  <a:pt x="15454" y="18170"/>
                  <a:pt x="15659" y="18855"/>
                  <a:pt x="15408" y="19151"/>
                </a:cubicBezTo>
                <a:lnTo>
                  <a:pt x="15408" y="19151"/>
                </a:lnTo>
                <a:cubicBezTo>
                  <a:pt x="15180" y="19425"/>
                  <a:pt x="14312" y="19220"/>
                  <a:pt x="14061" y="19539"/>
                </a:cubicBezTo>
                <a:lnTo>
                  <a:pt x="14061" y="19539"/>
                </a:lnTo>
                <a:cubicBezTo>
                  <a:pt x="13833" y="19813"/>
                  <a:pt x="13856" y="20338"/>
                  <a:pt x="13628" y="20635"/>
                </a:cubicBezTo>
                <a:lnTo>
                  <a:pt x="13628" y="20635"/>
                </a:lnTo>
                <a:cubicBezTo>
                  <a:pt x="13399" y="20886"/>
                  <a:pt x="14061" y="21799"/>
                  <a:pt x="13833" y="22141"/>
                </a:cubicBezTo>
                <a:lnTo>
                  <a:pt x="13833" y="22141"/>
                </a:lnTo>
                <a:cubicBezTo>
                  <a:pt x="13650" y="22438"/>
                  <a:pt x="12966" y="22438"/>
                  <a:pt x="12760" y="22781"/>
                </a:cubicBezTo>
                <a:lnTo>
                  <a:pt x="12760" y="22781"/>
                </a:lnTo>
                <a:cubicBezTo>
                  <a:pt x="12578" y="23077"/>
                  <a:pt x="12007" y="23191"/>
                  <a:pt x="11824" y="23534"/>
                </a:cubicBezTo>
                <a:lnTo>
                  <a:pt x="11824" y="23534"/>
                </a:lnTo>
                <a:cubicBezTo>
                  <a:pt x="11642" y="23853"/>
                  <a:pt x="10797" y="23808"/>
                  <a:pt x="10615" y="24150"/>
                </a:cubicBezTo>
                <a:lnTo>
                  <a:pt x="10615" y="24150"/>
                </a:lnTo>
                <a:cubicBezTo>
                  <a:pt x="10432" y="24470"/>
                  <a:pt x="10774" y="25086"/>
                  <a:pt x="10592" y="25428"/>
                </a:cubicBezTo>
                <a:lnTo>
                  <a:pt x="10592" y="25428"/>
                </a:lnTo>
                <a:cubicBezTo>
                  <a:pt x="10409" y="25771"/>
                  <a:pt x="10227" y="26090"/>
                  <a:pt x="10044" y="26433"/>
                </a:cubicBezTo>
                <a:lnTo>
                  <a:pt x="10044" y="26433"/>
                </a:lnTo>
                <a:cubicBezTo>
                  <a:pt x="9884" y="26752"/>
                  <a:pt x="10021" y="27254"/>
                  <a:pt x="9839" y="27597"/>
                </a:cubicBezTo>
                <a:lnTo>
                  <a:pt x="9839" y="27597"/>
                </a:lnTo>
                <a:cubicBezTo>
                  <a:pt x="9656" y="27916"/>
                  <a:pt x="8971" y="27985"/>
                  <a:pt x="8789" y="28304"/>
                </a:cubicBezTo>
                <a:lnTo>
                  <a:pt x="8789" y="28304"/>
                </a:lnTo>
                <a:cubicBezTo>
                  <a:pt x="8606" y="28647"/>
                  <a:pt x="8766" y="29149"/>
                  <a:pt x="8583" y="29491"/>
                </a:cubicBezTo>
                <a:lnTo>
                  <a:pt x="8583" y="29491"/>
                </a:lnTo>
                <a:cubicBezTo>
                  <a:pt x="8401" y="29811"/>
                  <a:pt x="8743" y="30450"/>
                  <a:pt x="8560" y="30792"/>
                </a:cubicBezTo>
                <a:lnTo>
                  <a:pt x="8560" y="30792"/>
                </a:lnTo>
                <a:cubicBezTo>
                  <a:pt x="8378" y="31112"/>
                  <a:pt x="7419" y="30975"/>
                  <a:pt x="7214" y="31317"/>
                </a:cubicBezTo>
                <a:lnTo>
                  <a:pt x="7214" y="31317"/>
                </a:lnTo>
                <a:cubicBezTo>
                  <a:pt x="7031" y="31637"/>
                  <a:pt x="7145" y="32139"/>
                  <a:pt x="6963" y="32458"/>
                </a:cubicBezTo>
                <a:lnTo>
                  <a:pt x="6963" y="32458"/>
                </a:lnTo>
                <a:cubicBezTo>
                  <a:pt x="6757" y="32778"/>
                  <a:pt x="6255" y="32915"/>
                  <a:pt x="6050" y="33234"/>
                </a:cubicBezTo>
                <a:lnTo>
                  <a:pt x="6050" y="33234"/>
                </a:lnTo>
                <a:cubicBezTo>
                  <a:pt x="5844" y="33554"/>
                  <a:pt x="6278" y="34262"/>
                  <a:pt x="6072" y="34581"/>
                </a:cubicBezTo>
                <a:lnTo>
                  <a:pt x="6072" y="34581"/>
                </a:lnTo>
                <a:cubicBezTo>
                  <a:pt x="5844" y="34901"/>
                  <a:pt x="4908" y="34718"/>
                  <a:pt x="4703" y="35038"/>
                </a:cubicBezTo>
                <a:lnTo>
                  <a:pt x="4703" y="35038"/>
                </a:lnTo>
                <a:cubicBezTo>
                  <a:pt x="4475" y="35334"/>
                  <a:pt x="5205" y="36316"/>
                  <a:pt x="5000" y="36635"/>
                </a:cubicBezTo>
                <a:lnTo>
                  <a:pt x="5000" y="36635"/>
                </a:lnTo>
                <a:cubicBezTo>
                  <a:pt x="4771" y="36932"/>
                  <a:pt x="4087" y="36887"/>
                  <a:pt x="3858" y="37206"/>
                </a:cubicBezTo>
                <a:lnTo>
                  <a:pt x="3858" y="37206"/>
                </a:lnTo>
                <a:cubicBezTo>
                  <a:pt x="3630" y="37503"/>
                  <a:pt x="3448" y="37845"/>
                  <a:pt x="3219" y="38142"/>
                </a:cubicBezTo>
                <a:lnTo>
                  <a:pt x="3219" y="38142"/>
                </a:lnTo>
                <a:cubicBezTo>
                  <a:pt x="2991" y="38439"/>
                  <a:pt x="2055" y="38142"/>
                  <a:pt x="1804" y="38439"/>
                </a:cubicBezTo>
                <a:lnTo>
                  <a:pt x="1804" y="38439"/>
                </a:lnTo>
                <a:cubicBezTo>
                  <a:pt x="1576" y="38713"/>
                  <a:pt x="1827" y="39443"/>
                  <a:pt x="1576" y="39717"/>
                </a:cubicBezTo>
                <a:lnTo>
                  <a:pt x="1576" y="39717"/>
                </a:lnTo>
                <a:cubicBezTo>
                  <a:pt x="1325" y="39991"/>
                  <a:pt x="663" y="39877"/>
                  <a:pt x="389" y="40151"/>
                </a:cubicBezTo>
                <a:lnTo>
                  <a:pt x="389" y="40151"/>
                </a:lnTo>
                <a:cubicBezTo>
                  <a:pt x="138" y="40424"/>
                  <a:pt x="275" y="41337"/>
                  <a:pt x="1" y="41589"/>
                </a:cubicBezTo>
                <a:lnTo>
                  <a:pt x="1" y="41589"/>
                </a:lnTo>
                <a:cubicBezTo>
                  <a:pt x="549" y="41748"/>
                  <a:pt x="503" y="41178"/>
                  <a:pt x="1119" y="41041"/>
                </a:cubicBezTo>
                <a:lnTo>
                  <a:pt x="1119" y="41041"/>
                </a:lnTo>
                <a:cubicBezTo>
                  <a:pt x="1416" y="40972"/>
                  <a:pt x="1576" y="41246"/>
                  <a:pt x="1758" y="41497"/>
                </a:cubicBezTo>
                <a:lnTo>
                  <a:pt x="1758" y="41497"/>
                </a:lnTo>
                <a:cubicBezTo>
                  <a:pt x="1918" y="41748"/>
                  <a:pt x="2078" y="41999"/>
                  <a:pt x="2352" y="41977"/>
                </a:cubicBezTo>
                <a:lnTo>
                  <a:pt x="2352" y="41977"/>
                </a:lnTo>
                <a:cubicBezTo>
                  <a:pt x="2900" y="41977"/>
                  <a:pt x="2900" y="41155"/>
                  <a:pt x="3470" y="41155"/>
                </a:cubicBezTo>
                <a:lnTo>
                  <a:pt x="3470" y="41155"/>
                </a:lnTo>
                <a:cubicBezTo>
                  <a:pt x="4018" y="41132"/>
                  <a:pt x="4018" y="40424"/>
                  <a:pt x="4589" y="40402"/>
                </a:cubicBezTo>
                <a:lnTo>
                  <a:pt x="4589" y="40402"/>
                </a:lnTo>
                <a:cubicBezTo>
                  <a:pt x="4863" y="40402"/>
                  <a:pt x="5022" y="40653"/>
                  <a:pt x="5159" y="40904"/>
                </a:cubicBezTo>
                <a:lnTo>
                  <a:pt x="5159" y="40904"/>
                </a:lnTo>
                <a:cubicBezTo>
                  <a:pt x="5296" y="41132"/>
                  <a:pt x="5456" y="41383"/>
                  <a:pt x="5730" y="41383"/>
                </a:cubicBezTo>
                <a:lnTo>
                  <a:pt x="5730" y="41383"/>
                </a:lnTo>
                <a:cubicBezTo>
                  <a:pt x="6301" y="41360"/>
                  <a:pt x="6301" y="41109"/>
                  <a:pt x="6871" y="41086"/>
                </a:cubicBezTo>
                <a:lnTo>
                  <a:pt x="6871" y="41086"/>
                </a:lnTo>
                <a:cubicBezTo>
                  <a:pt x="6917" y="41086"/>
                  <a:pt x="6963" y="41109"/>
                  <a:pt x="7008" y="41109"/>
                </a:cubicBezTo>
                <a:lnTo>
                  <a:pt x="7008" y="41109"/>
                </a:lnTo>
                <a:lnTo>
                  <a:pt x="8629" y="39922"/>
                </a:lnTo>
                <a:lnTo>
                  <a:pt x="72197" y="37868"/>
                </a:lnTo>
                <a:lnTo>
                  <a:pt x="72197" y="2649"/>
                </a:lnTo>
                <a:cubicBezTo>
                  <a:pt x="72015" y="2534"/>
                  <a:pt x="71855" y="2443"/>
                  <a:pt x="71695" y="2329"/>
                </a:cubicBezTo>
                <a:lnTo>
                  <a:pt x="71695" y="2329"/>
                </a:lnTo>
                <a:cubicBezTo>
                  <a:pt x="71376" y="2101"/>
                  <a:pt x="71239" y="1713"/>
                  <a:pt x="70965" y="1553"/>
                </a:cubicBezTo>
                <a:lnTo>
                  <a:pt x="70965" y="1553"/>
                </a:lnTo>
                <a:cubicBezTo>
                  <a:pt x="70554" y="1279"/>
                  <a:pt x="70485" y="24"/>
                  <a:pt x="70257" y="1"/>
                </a:cubicBezTo>
                <a:lnTo>
                  <a:pt x="70257" y="1"/>
                </a:lnTo>
                <a:cubicBezTo>
                  <a:pt x="70234" y="1"/>
                  <a:pt x="70234" y="1"/>
                  <a:pt x="70234" y="1"/>
                </a:cubicBezTo>
                <a:lnTo>
                  <a:pt x="70234" y="1"/>
                </a:lnTo>
                <a:cubicBezTo>
                  <a:pt x="70052" y="1"/>
                  <a:pt x="69618" y="1233"/>
                  <a:pt x="69070" y="137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8"/>
          <p:cNvSpPr/>
          <p:nvPr/>
        </p:nvSpPr>
        <p:spPr>
          <a:xfrm>
            <a:off x="4943141" y="4289224"/>
            <a:ext cx="4336678" cy="1051053"/>
          </a:xfrm>
          <a:custGeom>
            <a:avLst/>
            <a:gdLst/>
            <a:ahLst/>
            <a:cxnLst/>
            <a:rect l="l" t="t" r="r" b="b"/>
            <a:pathLst>
              <a:path w="127709" h="30952" extrusionOk="0">
                <a:moveTo>
                  <a:pt x="113123" y="4338"/>
                </a:moveTo>
                <a:cubicBezTo>
                  <a:pt x="111183" y="6415"/>
                  <a:pt x="108147" y="6278"/>
                  <a:pt x="105088" y="6141"/>
                </a:cubicBezTo>
                <a:lnTo>
                  <a:pt x="105088" y="6141"/>
                </a:lnTo>
                <a:cubicBezTo>
                  <a:pt x="102212" y="6027"/>
                  <a:pt x="99359" y="5890"/>
                  <a:pt x="97419" y="7602"/>
                </a:cubicBezTo>
                <a:lnTo>
                  <a:pt x="97419" y="7602"/>
                </a:lnTo>
                <a:cubicBezTo>
                  <a:pt x="93448" y="11140"/>
                  <a:pt x="90001" y="12121"/>
                  <a:pt x="84158" y="12897"/>
                </a:cubicBezTo>
                <a:lnTo>
                  <a:pt x="84158" y="12897"/>
                </a:lnTo>
                <a:cubicBezTo>
                  <a:pt x="78292" y="13673"/>
                  <a:pt x="74936" y="13673"/>
                  <a:pt x="72129" y="15066"/>
                </a:cubicBezTo>
                <a:lnTo>
                  <a:pt x="72129" y="15066"/>
                </a:lnTo>
                <a:cubicBezTo>
                  <a:pt x="69298" y="16435"/>
                  <a:pt x="68203" y="19128"/>
                  <a:pt x="64437" y="21685"/>
                </a:cubicBezTo>
                <a:lnTo>
                  <a:pt x="64437" y="21685"/>
                </a:lnTo>
                <a:cubicBezTo>
                  <a:pt x="62428" y="23054"/>
                  <a:pt x="60145" y="22803"/>
                  <a:pt x="58137" y="22529"/>
                </a:cubicBezTo>
                <a:lnTo>
                  <a:pt x="58137" y="22529"/>
                </a:lnTo>
                <a:cubicBezTo>
                  <a:pt x="56425" y="22324"/>
                  <a:pt x="54896" y="22096"/>
                  <a:pt x="53937" y="22917"/>
                </a:cubicBezTo>
                <a:lnTo>
                  <a:pt x="53937" y="22917"/>
                </a:lnTo>
                <a:cubicBezTo>
                  <a:pt x="51837" y="24675"/>
                  <a:pt x="51746" y="26250"/>
                  <a:pt x="49440" y="26638"/>
                </a:cubicBezTo>
                <a:lnTo>
                  <a:pt x="49440" y="26638"/>
                </a:lnTo>
                <a:cubicBezTo>
                  <a:pt x="48733" y="26752"/>
                  <a:pt x="47295" y="26729"/>
                  <a:pt x="45560" y="26684"/>
                </a:cubicBezTo>
                <a:lnTo>
                  <a:pt x="45560" y="26684"/>
                </a:lnTo>
                <a:cubicBezTo>
                  <a:pt x="41566" y="26615"/>
                  <a:pt x="36042" y="26547"/>
                  <a:pt x="34581" y="28327"/>
                </a:cubicBezTo>
                <a:lnTo>
                  <a:pt x="34581" y="28327"/>
                </a:lnTo>
                <a:cubicBezTo>
                  <a:pt x="32481" y="30883"/>
                  <a:pt x="937" y="29194"/>
                  <a:pt x="1" y="30952"/>
                </a:cubicBezTo>
                <a:lnTo>
                  <a:pt x="1" y="30952"/>
                </a:lnTo>
                <a:lnTo>
                  <a:pt x="127708" y="30952"/>
                </a:lnTo>
                <a:lnTo>
                  <a:pt x="1277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8"/>
          <p:cNvSpPr/>
          <p:nvPr/>
        </p:nvSpPr>
        <p:spPr>
          <a:xfrm>
            <a:off x="7347403" y="4507803"/>
            <a:ext cx="168225" cy="593747"/>
          </a:xfrm>
          <a:custGeom>
            <a:avLst/>
            <a:gdLst/>
            <a:ahLst/>
            <a:cxnLst/>
            <a:rect l="l" t="t" r="r" b="b"/>
            <a:pathLst>
              <a:path w="4954" h="17485" extrusionOk="0">
                <a:moveTo>
                  <a:pt x="4954" y="1"/>
                </a:moveTo>
                <a:cubicBezTo>
                  <a:pt x="3904" y="845"/>
                  <a:pt x="2740" y="2397"/>
                  <a:pt x="2534" y="2854"/>
                </a:cubicBezTo>
                <a:cubicBezTo>
                  <a:pt x="2306" y="3310"/>
                  <a:pt x="1507" y="4885"/>
                  <a:pt x="1256" y="5410"/>
                </a:cubicBezTo>
                <a:cubicBezTo>
                  <a:pt x="982" y="5912"/>
                  <a:pt x="298" y="7305"/>
                  <a:pt x="206" y="7601"/>
                </a:cubicBezTo>
                <a:cubicBezTo>
                  <a:pt x="138" y="7875"/>
                  <a:pt x="1" y="9199"/>
                  <a:pt x="69" y="9815"/>
                </a:cubicBezTo>
                <a:cubicBezTo>
                  <a:pt x="115" y="10432"/>
                  <a:pt x="686" y="12988"/>
                  <a:pt x="754" y="13331"/>
                </a:cubicBezTo>
                <a:cubicBezTo>
                  <a:pt x="845" y="13673"/>
                  <a:pt x="1051" y="14175"/>
                  <a:pt x="1005" y="14609"/>
                </a:cubicBezTo>
                <a:cubicBezTo>
                  <a:pt x="982" y="15065"/>
                  <a:pt x="891" y="16526"/>
                  <a:pt x="229" y="17485"/>
                </a:cubicBezTo>
                <a:cubicBezTo>
                  <a:pt x="1119" y="16686"/>
                  <a:pt x="1074" y="15499"/>
                  <a:pt x="1096" y="15179"/>
                </a:cubicBezTo>
                <a:cubicBezTo>
                  <a:pt x="1142" y="14860"/>
                  <a:pt x="1096" y="14563"/>
                  <a:pt x="1074" y="14335"/>
                </a:cubicBezTo>
                <a:cubicBezTo>
                  <a:pt x="1051" y="14084"/>
                  <a:pt x="731" y="12189"/>
                  <a:pt x="731" y="12029"/>
                </a:cubicBezTo>
                <a:cubicBezTo>
                  <a:pt x="731" y="11870"/>
                  <a:pt x="457" y="11482"/>
                  <a:pt x="366" y="11139"/>
                </a:cubicBezTo>
                <a:cubicBezTo>
                  <a:pt x="275" y="10774"/>
                  <a:pt x="161" y="10135"/>
                  <a:pt x="161" y="9815"/>
                </a:cubicBezTo>
                <a:cubicBezTo>
                  <a:pt x="161" y="9496"/>
                  <a:pt x="229" y="8149"/>
                  <a:pt x="275" y="7989"/>
                </a:cubicBezTo>
                <a:cubicBezTo>
                  <a:pt x="298" y="7807"/>
                  <a:pt x="594" y="7693"/>
                  <a:pt x="663" y="7464"/>
                </a:cubicBezTo>
                <a:cubicBezTo>
                  <a:pt x="731" y="7259"/>
                  <a:pt x="594" y="7236"/>
                  <a:pt x="800" y="6551"/>
                </a:cubicBezTo>
                <a:cubicBezTo>
                  <a:pt x="1005" y="5867"/>
                  <a:pt x="1393" y="5479"/>
                  <a:pt x="1507" y="5182"/>
                </a:cubicBezTo>
                <a:cubicBezTo>
                  <a:pt x="1621" y="4908"/>
                  <a:pt x="2169" y="3630"/>
                  <a:pt x="2375" y="3424"/>
                </a:cubicBezTo>
                <a:cubicBezTo>
                  <a:pt x="2603" y="3196"/>
                  <a:pt x="2763" y="3196"/>
                  <a:pt x="2854" y="2854"/>
                </a:cubicBezTo>
                <a:cubicBezTo>
                  <a:pt x="2922" y="2511"/>
                  <a:pt x="2945" y="2352"/>
                  <a:pt x="3219" y="2009"/>
                </a:cubicBezTo>
                <a:cubicBezTo>
                  <a:pt x="3493" y="1690"/>
                  <a:pt x="4452" y="503"/>
                  <a:pt x="4954"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8"/>
          <p:cNvSpPr/>
          <p:nvPr/>
        </p:nvSpPr>
        <p:spPr>
          <a:xfrm>
            <a:off x="7709380" y="4503151"/>
            <a:ext cx="182963" cy="516256"/>
          </a:xfrm>
          <a:custGeom>
            <a:avLst/>
            <a:gdLst/>
            <a:ahLst/>
            <a:cxnLst/>
            <a:rect l="l" t="t" r="r" b="b"/>
            <a:pathLst>
              <a:path w="5388" h="15203" extrusionOk="0">
                <a:moveTo>
                  <a:pt x="251" y="959"/>
                </a:moveTo>
                <a:cubicBezTo>
                  <a:pt x="502" y="1964"/>
                  <a:pt x="890" y="3196"/>
                  <a:pt x="1164" y="4360"/>
                </a:cubicBezTo>
                <a:lnTo>
                  <a:pt x="1164" y="4360"/>
                </a:lnTo>
                <a:cubicBezTo>
                  <a:pt x="1415" y="5524"/>
                  <a:pt x="1507" y="6688"/>
                  <a:pt x="1484" y="7556"/>
                </a:cubicBezTo>
                <a:lnTo>
                  <a:pt x="1484" y="7556"/>
                </a:lnTo>
                <a:cubicBezTo>
                  <a:pt x="1438" y="8583"/>
                  <a:pt x="1347" y="9336"/>
                  <a:pt x="1301" y="9998"/>
                </a:cubicBezTo>
                <a:lnTo>
                  <a:pt x="1301" y="9998"/>
                </a:lnTo>
                <a:cubicBezTo>
                  <a:pt x="1278" y="10660"/>
                  <a:pt x="1301" y="11208"/>
                  <a:pt x="1507" y="11778"/>
                </a:cubicBezTo>
                <a:lnTo>
                  <a:pt x="1507" y="11778"/>
                </a:lnTo>
                <a:cubicBezTo>
                  <a:pt x="1621" y="12075"/>
                  <a:pt x="1803" y="12463"/>
                  <a:pt x="2055" y="12828"/>
                </a:cubicBezTo>
                <a:lnTo>
                  <a:pt x="2055" y="12828"/>
                </a:lnTo>
                <a:cubicBezTo>
                  <a:pt x="2306" y="13216"/>
                  <a:pt x="2625" y="13604"/>
                  <a:pt x="2968" y="13947"/>
                </a:cubicBezTo>
                <a:lnTo>
                  <a:pt x="2968" y="13947"/>
                </a:lnTo>
                <a:cubicBezTo>
                  <a:pt x="3675" y="14632"/>
                  <a:pt x="4451" y="15065"/>
                  <a:pt x="4816" y="15202"/>
                </a:cubicBezTo>
                <a:lnTo>
                  <a:pt x="4816" y="15202"/>
                </a:lnTo>
                <a:lnTo>
                  <a:pt x="5387" y="14563"/>
                </a:lnTo>
                <a:cubicBezTo>
                  <a:pt x="4702" y="13604"/>
                  <a:pt x="4063" y="12623"/>
                  <a:pt x="3652" y="11619"/>
                </a:cubicBezTo>
                <a:lnTo>
                  <a:pt x="3652" y="11619"/>
                </a:lnTo>
                <a:cubicBezTo>
                  <a:pt x="3264" y="10637"/>
                  <a:pt x="3059" y="9656"/>
                  <a:pt x="3036" y="9062"/>
                </a:cubicBezTo>
                <a:lnTo>
                  <a:pt x="3036" y="9062"/>
                </a:lnTo>
                <a:cubicBezTo>
                  <a:pt x="3013" y="8492"/>
                  <a:pt x="2899" y="7464"/>
                  <a:pt x="2739" y="6346"/>
                </a:cubicBezTo>
                <a:lnTo>
                  <a:pt x="2739" y="6346"/>
                </a:lnTo>
                <a:cubicBezTo>
                  <a:pt x="2648" y="5798"/>
                  <a:pt x="2534" y="5228"/>
                  <a:pt x="2397" y="4725"/>
                </a:cubicBezTo>
                <a:lnTo>
                  <a:pt x="2397" y="4725"/>
                </a:lnTo>
                <a:cubicBezTo>
                  <a:pt x="2260" y="4223"/>
                  <a:pt x="2100" y="3767"/>
                  <a:pt x="1963" y="3402"/>
                </a:cubicBezTo>
                <a:lnTo>
                  <a:pt x="1963" y="3402"/>
                </a:lnTo>
                <a:cubicBezTo>
                  <a:pt x="1415" y="1964"/>
                  <a:pt x="297" y="982"/>
                  <a:pt x="0" y="1"/>
                </a:cubicBezTo>
                <a:lnTo>
                  <a:pt x="0" y="1"/>
                </a:lnTo>
                <a:cubicBezTo>
                  <a:pt x="69" y="297"/>
                  <a:pt x="137" y="617"/>
                  <a:pt x="251" y="959"/>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8"/>
          <p:cNvSpPr/>
          <p:nvPr/>
        </p:nvSpPr>
        <p:spPr>
          <a:xfrm>
            <a:off x="8556103" y="4535715"/>
            <a:ext cx="167444" cy="483691"/>
          </a:xfrm>
          <a:custGeom>
            <a:avLst/>
            <a:gdLst/>
            <a:ahLst/>
            <a:cxnLst/>
            <a:rect l="l" t="t" r="r" b="b"/>
            <a:pathLst>
              <a:path w="4931" h="14244" extrusionOk="0">
                <a:moveTo>
                  <a:pt x="913" y="3401"/>
                </a:moveTo>
                <a:cubicBezTo>
                  <a:pt x="1164" y="4565"/>
                  <a:pt x="1256" y="5729"/>
                  <a:pt x="1233" y="6597"/>
                </a:cubicBezTo>
                <a:lnTo>
                  <a:pt x="1233" y="6597"/>
                </a:lnTo>
                <a:cubicBezTo>
                  <a:pt x="1187" y="7624"/>
                  <a:pt x="1096" y="8377"/>
                  <a:pt x="1050" y="9039"/>
                </a:cubicBezTo>
                <a:lnTo>
                  <a:pt x="1050" y="9039"/>
                </a:lnTo>
                <a:cubicBezTo>
                  <a:pt x="1027" y="9701"/>
                  <a:pt x="1050" y="10249"/>
                  <a:pt x="1256" y="10819"/>
                </a:cubicBezTo>
                <a:lnTo>
                  <a:pt x="1256" y="10819"/>
                </a:lnTo>
                <a:cubicBezTo>
                  <a:pt x="1370" y="11116"/>
                  <a:pt x="1552" y="11504"/>
                  <a:pt x="1804" y="11869"/>
                </a:cubicBezTo>
                <a:lnTo>
                  <a:pt x="1804" y="11869"/>
                </a:lnTo>
                <a:cubicBezTo>
                  <a:pt x="2055" y="12257"/>
                  <a:pt x="2374" y="12645"/>
                  <a:pt x="2717" y="12988"/>
                </a:cubicBezTo>
                <a:lnTo>
                  <a:pt x="2717" y="12988"/>
                </a:lnTo>
                <a:cubicBezTo>
                  <a:pt x="3424" y="13673"/>
                  <a:pt x="4200" y="14106"/>
                  <a:pt x="4565" y="14243"/>
                </a:cubicBezTo>
                <a:lnTo>
                  <a:pt x="4565" y="14243"/>
                </a:lnTo>
                <a:lnTo>
                  <a:pt x="4931" y="13832"/>
                </a:lnTo>
                <a:cubicBezTo>
                  <a:pt x="4771" y="13695"/>
                  <a:pt x="4497" y="13513"/>
                  <a:pt x="4177" y="13262"/>
                </a:cubicBezTo>
                <a:lnTo>
                  <a:pt x="4177" y="13262"/>
                </a:lnTo>
                <a:cubicBezTo>
                  <a:pt x="3881" y="13034"/>
                  <a:pt x="3538" y="12714"/>
                  <a:pt x="3219" y="12372"/>
                </a:cubicBezTo>
                <a:lnTo>
                  <a:pt x="3219" y="12372"/>
                </a:lnTo>
                <a:cubicBezTo>
                  <a:pt x="2899" y="12029"/>
                  <a:pt x="2625" y="11641"/>
                  <a:pt x="2397" y="11253"/>
                </a:cubicBezTo>
                <a:lnTo>
                  <a:pt x="2397" y="11253"/>
                </a:lnTo>
                <a:cubicBezTo>
                  <a:pt x="2283" y="11048"/>
                  <a:pt x="2192" y="10865"/>
                  <a:pt x="2123" y="10683"/>
                </a:cubicBezTo>
                <a:lnTo>
                  <a:pt x="2123" y="10683"/>
                </a:lnTo>
                <a:cubicBezTo>
                  <a:pt x="2055" y="10500"/>
                  <a:pt x="1986" y="10317"/>
                  <a:pt x="1940" y="10158"/>
                </a:cubicBezTo>
                <a:lnTo>
                  <a:pt x="1940" y="10158"/>
                </a:lnTo>
                <a:cubicBezTo>
                  <a:pt x="1781" y="9564"/>
                  <a:pt x="1781" y="8765"/>
                  <a:pt x="1826" y="7875"/>
                </a:cubicBezTo>
                <a:lnTo>
                  <a:pt x="1826" y="7875"/>
                </a:lnTo>
                <a:cubicBezTo>
                  <a:pt x="1872" y="6985"/>
                  <a:pt x="1940" y="6003"/>
                  <a:pt x="1826" y="4953"/>
                </a:cubicBezTo>
                <a:lnTo>
                  <a:pt x="1826" y="4953"/>
                </a:lnTo>
                <a:cubicBezTo>
                  <a:pt x="1621" y="3219"/>
                  <a:pt x="480" y="1484"/>
                  <a:pt x="0" y="0"/>
                </a:cubicBezTo>
                <a:lnTo>
                  <a:pt x="0" y="0"/>
                </a:lnTo>
                <a:cubicBezTo>
                  <a:pt x="251" y="1005"/>
                  <a:pt x="639" y="2237"/>
                  <a:pt x="913" y="340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8"/>
          <p:cNvSpPr/>
          <p:nvPr/>
        </p:nvSpPr>
        <p:spPr>
          <a:xfrm>
            <a:off x="7731859" y="4347358"/>
            <a:ext cx="190705" cy="658096"/>
          </a:xfrm>
          <a:custGeom>
            <a:avLst/>
            <a:gdLst/>
            <a:ahLst/>
            <a:cxnLst/>
            <a:rect l="l" t="t" r="r" b="b"/>
            <a:pathLst>
              <a:path w="5616" h="19380" extrusionOk="0">
                <a:moveTo>
                  <a:pt x="388" y="731"/>
                </a:moveTo>
                <a:cubicBezTo>
                  <a:pt x="480" y="959"/>
                  <a:pt x="548" y="1256"/>
                  <a:pt x="616" y="1576"/>
                </a:cubicBezTo>
                <a:lnTo>
                  <a:pt x="616" y="1576"/>
                </a:lnTo>
                <a:cubicBezTo>
                  <a:pt x="685" y="1895"/>
                  <a:pt x="731" y="2238"/>
                  <a:pt x="776" y="2648"/>
                </a:cubicBezTo>
                <a:lnTo>
                  <a:pt x="776" y="2648"/>
                </a:lnTo>
                <a:cubicBezTo>
                  <a:pt x="845" y="3037"/>
                  <a:pt x="890" y="3447"/>
                  <a:pt x="1005" y="3904"/>
                </a:cubicBezTo>
                <a:lnTo>
                  <a:pt x="1005" y="3904"/>
                </a:lnTo>
                <a:cubicBezTo>
                  <a:pt x="1050" y="4109"/>
                  <a:pt x="1119" y="4338"/>
                  <a:pt x="1210" y="4566"/>
                </a:cubicBezTo>
                <a:lnTo>
                  <a:pt x="1210" y="4566"/>
                </a:lnTo>
                <a:cubicBezTo>
                  <a:pt x="1278" y="4794"/>
                  <a:pt x="1393" y="5022"/>
                  <a:pt x="1484" y="5205"/>
                </a:cubicBezTo>
                <a:lnTo>
                  <a:pt x="1484" y="5205"/>
                </a:lnTo>
                <a:cubicBezTo>
                  <a:pt x="1712" y="5593"/>
                  <a:pt x="1895" y="5912"/>
                  <a:pt x="2009" y="6186"/>
                </a:cubicBezTo>
                <a:lnTo>
                  <a:pt x="2009" y="6186"/>
                </a:lnTo>
                <a:cubicBezTo>
                  <a:pt x="2077" y="6323"/>
                  <a:pt x="2123" y="6437"/>
                  <a:pt x="2146" y="6574"/>
                </a:cubicBezTo>
                <a:lnTo>
                  <a:pt x="2146" y="6574"/>
                </a:lnTo>
                <a:cubicBezTo>
                  <a:pt x="2169" y="6689"/>
                  <a:pt x="2169" y="6848"/>
                  <a:pt x="2169" y="7008"/>
                </a:cubicBezTo>
                <a:lnTo>
                  <a:pt x="2169" y="7008"/>
                </a:lnTo>
                <a:cubicBezTo>
                  <a:pt x="2169" y="7328"/>
                  <a:pt x="2146" y="7693"/>
                  <a:pt x="2123" y="8012"/>
                </a:cubicBezTo>
                <a:lnTo>
                  <a:pt x="2123" y="8012"/>
                </a:lnTo>
                <a:cubicBezTo>
                  <a:pt x="2100" y="8332"/>
                  <a:pt x="2077" y="8652"/>
                  <a:pt x="2054" y="8925"/>
                </a:cubicBezTo>
                <a:lnTo>
                  <a:pt x="2054" y="8925"/>
                </a:lnTo>
                <a:cubicBezTo>
                  <a:pt x="1963" y="10249"/>
                  <a:pt x="1895" y="11231"/>
                  <a:pt x="1895" y="12052"/>
                </a:cubicBezTo>
                <a:lnTo>
                  <a:pt x="1895" y="12052"/>
                </a:lnTo>
                <a:cubicBezTo>
                  <a:pt x="1872" y="12851"/>
                  <a:pt x="1895" y="13536"/>
                  <a:pt x="2100" y="14221"/>
                </a:cubicBezTo>
                <a:lnTo>
                  <a:pt x="2100" y="14221"/>
                </a:lnTo>
                <a:cubicBezTo>
                  <a:pt x="2214" y="14586"/>
                  <a:pt x="2397" y="15043"/>
                  <a:pt x="2625" y="15545"/>
                </a:cubicBezTo>
                <a:lnTo>
                  <a:pt x="2625" y="15545"/>
                </a:lnTo>
                <a:cubicBezTo>
                  <a:pt x="2853" y="16024"/>
                  <a:pt x="3127" y="16549"/>
                  <a:pt x="3424" y="17051"/>
                </a:cubicBezTo>
                <a:lnTo>
                  <a:pt x="3424" y="17051"/>
                </a:lnTo>
                <a:cubicBezTo>
                  <a:pt x="3698" y="17531"/>
                  <a:pt x="3972" y="18010"/>
                  <a:pt x="4223" y="18421"/>
                </a:cubicBezTo>
                <a:lnTo>
                  <a:pt x="4223" y="18421"/>
                </a:lnTo>
                <a:cubicBezTo>
                  <a:pt x="4451" y="18832"/>
                  <a:pt x="4634" y="19174"/>
                  <a:pt x="4771" y="19379"/>
                </a:cubicBezTo>
                <a:lnTo>
                  <a:pt x="4771" y="19379"/>
                </a:lnTo>
                <a:lnTo>
                  <a:pt x="5615" y="19174"/>
                </a:lnTo>
                <a:cubicBezTo>
                  <a:pt x="5524" y="18284"/>
                  <a:pt x="5273" y="17416"/>
                  <a:pt x="5022" y="16618"/>
                </a:cubicBezTo>
                <a:lnTo>
                  <a:pt x="5022" y="16618"/>
                </a:lnTo>
                <a:cubicBezTo>
                  <a:pt x="4771" y="15796"/>
                  <a:pt x="4520" y="15065"/>
                  <a:pt x="4291" y="14358"/>
                </a:cubicBezTo>
                <a:lnTo>
                  <a:pt x="4291" y="14358"/>
                </a:lnTo>
                <a:cubicBezTo>
                  <a:pt x="3880" y="12920"/>
                  <a:pt x="3629" y="11664"/>
                  <a:pt x="3584" y="10911"/>
                </a:cubicBezTo>
                <a:lnTo>
                  <a:pt x="3584" y="10911"/>
                </a:lnTo>
                <a:cubicBezTo>
                  <a:pt x="3561" y="10158"/>
                  <a:pt x="3447" y="8880"/>
                  <a:pt x="3424" y="7510"/>
                </a:cubicBezTo>
                <a:lnTo>
                  <a:pt x="3424" y="7510"/>
                </a:lnTo>
                <a:cubicBezTo>
                  <a:pt x="3424" y="7168"/>
                  <a:pt x="3424" y="6757"/>
                  <a:pt x="3333" y="6346"/>
                </a:cubicBezTo>
                <a:lnTo>
                  <a:pt x="3333" y="6346"/>
                </a:lnTo>
                <a:cubicBezTo>
                  <a:pt x="3241" y="5935"/>
                  <a:pt x="3036" y="5570"/>
                  <a:pt x="2853" y="5296"/>
                </a:cubicBezTo>
                <a:lnTo>
                  <a:pt x="2853" y="5296"/>
                </a:lnTo>
                <a:cubicBezTo>
                  <a:pt x="2671" y="4999"/>
                  <a:pt x="2488" y="4771"/>
                  <a:pt x="2351" y="4520"/>
                </a:cubicBezTo>
                <a:lnTo>
                  <a:pt x="2351" y="4520"/>
                </a:lnTo>
                <a:cubicBezTo>
                  <a:pt x="2214" y="4292"/>
                  <a:pt x="2123" y="4041"/>
                  <a:pt x="2032" y="3835"/>
                </a:cubicBezTo>
                <a:lnTo>
                  <a:pt x="2032" y="3835"/>
                </a:lnTo>
                <a:cubicBezTo>
                  <a:pt x="1712" y="2945"/>
                  <a:pt x="1438" y="2032"/>
                  <a:pt x="1050" y="1347"/>
                </a:cubicBezTo>
                <a:lnTo>
                  <a:pt x="1050" y="1347"/>
                </a:lnTo>
                <a:cubicBezTo>
                  <a:pt x="868" y="1005"/>
                  <a:pt x="662" y="708"/>
                  <a:pt x="480" y="503"/>
                </a:cubicBezTo>
                <a:lnTo>
                  <a:pt x="480" y="503"/>
                </a:lnTo>
                <a:cubicBezTo>
                  <a:pt x="297" y="275"/>
                  <a:pt x="137" y="138"/>
                  <a:pt x="0" y="1"/>
                </a:cubicBezTo>
                <a:lnTo>
                  <a:pt x="0" y="1"/>
                </a:lnTo>
                <a:cubicBezTo>
                  <a:pt x="137" y="161"/>
                  <a:pt x="274" y="412"/>
                  <a:pt x="388" y="731"/>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8"/>
          <p:cNvSpPr/>
          <p:nvPr/>
        </p:nvSpPr>
        <p:spPr>
          <a:xfrm>
            <a:off x="8583234" y="4372180"/>
            <a:ext cx="166663" cy="633273"/>
          </a:xfrm>
          <a:custGeom>
            <a:avLst/>
            <a:gdLst/>
            <a:ahLst/>
            <a:cxnLst/>
            <a:rect l="l" t="t" r="r" b="b"/>
            <a:pathLst>
              <a:path w="4908" h="18649" extrusionOk="0">
                <a:moveTo>
                  <a:pt x="228" y="845"/>
                </a:moveTo>
                <a:cubicBezTo>
                  <a:pt x="297" y="1164"/>
                  <a:pt x="343" y="1507"/>
                  <a:pt x="388" y="1917"/>
                </a:cubicBezTo>
                <a:lnTo>
                  <a:pt x="388" y="1917"/>
                </a:lnTo>
                <a:cubicBezTo>
                  <a:pt x="457" y="2306"/>
                  <a:pt x="502" y="2716"/>
                  <a:pt x="617" y="3173"/>
                </a:cubicBezTo>
                <a:lnTo>
                  <a:pt x="617" y="3173"/>
                </a:lnTo>
                <a:cubicBezTo>
                  <a:pt x="662" y="3378"/>
                  <a:pt x="731" y="3607"/>
                  <a:pt x="822" y="3835"/>
                </a:cubicBezTo>
                <a:lnTo>
                  <a:pt x="822" y="3835"/>
                </a:lnTo>
                <a:cubicBezTo>
                  <a:pt x="890" y="4063"/>
                  <a:pt x="1005" y="4291"/>
                  <a:pt x="1096" y="4474"/>
                </a:cubicBezTo>
                <a:lnTo>
                  <a:pt x="1096" y="4474"/>
                </a:lnTo>
                <a:cubicBezTo>
                  <a:pt x="1324" y="4862"/>
                  <a:pt x="1507" y="5181"/>
                  <a:pt x="1621" y="5455"/>
                </a:cubicBezTo>
                <a:lnTo>
                  <a:pt x="1621" y="5455"/>
                </a:lnTo>
                <a:cubicBezTo>
                  <a:pt x="1689" y="5592"/>
                  <a:pt x="1735" y="5706"/>
                  <a:pt x="1758" y="5843"/>
                </a:cubicBezTo>
                <a:lnTo>
                  <a:pt x="1758" y="5843"/>
                </a:lnTo>
                <a:cubicBezTo>
                  <a:pt x="1781" y="5958"/>
                  <a:pt x="1781" y="6117"/>
                  <a:pt x="1781" y="6277"/>
                </a:cubicBezTo>
                <a:lnTo>
                  <a:pt x="1781" y="6277"/>
                </a:lnTo>
                <a:cubicBezTo>
                  <a:pt x="1781" y="6597"/>
                  <a:pt x="1758" y="6962"/>
                  <a:pt x="1735" y="7281"/>
                </a:cubicBezTo>
                <a:lnTo>
                  <a:pt x="1735" y="7281"/>
                </a:lnTo>
                <a:cubicBezTo>
                  <a:pt x="1712" y="7601"/>
                  <a:pt x="1689" y="7921"/>
                  <a:pt x="1666" y="8194"/>
                </a:cubicBezTo>
                <a:lnTo>
                  <a:pt x="1666" y="8194"/>
                </a:lnTo>
                <a:cubicBezTo>
                  <a:pt x="1575" y="9518"/>
                  <a:pt x="1507" y="10500"/>
                  <a:pt x="1507" y="11321"/>
                </a:cubicBezTo>
                <a:lnTo>
                  <a:pt x="1507" y="11321"/>
                </a:lnTo>
                <a:cubicBezTo>
                  <a:pt x="1484" y="12120"/>
                  <a:pt x="1507" y="12805"/>
                  <a:pt x="1712" y="13490"/>
                </a:cubicBezTo>
                <a:lnTo>
                  <a:pt x="1712" y="13490"/>
                </a:lnTo>
                <a:cubicBezTo>
                  <a:pt x="1826" y="13855"/>
                  <a:pt x="2009" y="14312"/>
                  <a:pt x="2237" y="14814"/>
                </a:cubicBezTo>
                <a:lnTo>
                  <a:pt x="2237" y="14814"/>
                </a:lnTo>
                <a:cubicBezTo>
                  <a:pt x="2465" y="15293"/>
                  <a:pt x="2739" y="15818"/>
                  <a:pt x="3036" y="16320"/>
                </a:cubicBezTo>
                <a:lnTo>
                  <a:pt x="3036" y="16320"/>
                </a:lnTo>
                <a:cubicBezTo>
                  <a:pt x="3310" y="16800"/>
                  <a:pt x="3584" y="17279"/>
                  <a:pt x="3835" y="17690"/>
                </a:cubicBezTo>
                <a:lnTo>
                  <a:pt x="3835" y="17690"/>
                </a:lnTo>
                <a:cubicBezTo>
                  <a:pt x="4063" y="18101"/>
                  <a:pt x="4246" y="18443"/>
                  <a:pt x="4383" y="18648"/>
                </a:cubicBezTo>
                <a:lnTo>
                  <a:pt x="4383" y="18648"/>
                </a:lnTo>
                <a:lnTo>
                  <a:pt x="4908" y="18534"/>
                </a:lnTo>
                <a:cubicBezTo>
                  <a:pt x="4839" y="18215"/>
                  <a:pt x="4657" y="17781"/>
                  <a:pt x="4428" y="17302"/>
                </a:cubicBezTo>
                <a:lnTo>
                  <a:pt x="4428" y="17302"/>
                </a:lnTo>
                <a:cubicBezTo>
                  <a:pt x="4200" y="16822"/>
                  <a:pt x="3903" y="16297"/>
                  <a:pt x="3629" y="15772"/>
                </a:cubicBezTo>
                <a:lnTo>
                  <a:pt x="3629" y="15772"/>
                </a:lnTo>
                <a:cubicBezTo>
                  <a:pt x="3059" y="14700"/>
                  <a:pt x="2579" y="13536"/>
                  <a:pt x="2420" y="12759"/>
                </a:cubicBezTo>
                <a:lnTo>
                  <a:pt x="2420" y="12759"/>
                </a:lnTo>
                <a:cubicBezTo>
                  <a:pt x="2260" y="11983"/>
                  <a:pt x="2214" y="11002"/>
                  <a:pt x="2237" y="9861"/>
                </a:cubicBezTo>
                <a:lnTo>
                  <a:pt x="2237" y="9861"/>
                </a:lnTo>
                <a:cubicBezTo>
                  <a:pt x="2260" y="9290"/>
                  <a:pt x="2283" y="8697"/>
                  <a:pt x="2328" y="8080"/>
                </a:cubicBezTo>
                <a:lnTo>
                  <a:pt x="2328" y="8080"/>
                </a:lnTo>
                <a:cubicBezTo>
                  <a:pt x="2351" y="7761"/>
                  <a:pt x="2374" y="7464"/>
                  <a:pt x="2397" y="7122"/>
                </a:cubicBezTo>
                <a:lnTo>
                  <a:pt x="2397" y="7122"/>
                </a:lnTo>
                <a:cubicBezTo>
                  <a:pt x="2420" y="6802"/>
                  <a:pt x="2443" y="6483"/>
                  <a:pt x="2443" y="6140"/>
                </a:cubicBezTo>
                <a:lnTo>
                  <a:pt x="2443" y="6140"/>
                </a:lnTo>
                <a:cubicBezTo>
                  <a:pt x="2420" y="5866"/>
                  <a:pt x="2374" y="5592"/>
                  <a:pt x="2260" y="5341"/>
                </a:cubicBezTo>
                <a:lnTo>
                  <a:pt x="2260" y="5341"/>
                </a:lnTo>
                <a:cubicBezTo>
                  <a:pt x="2146" y="5090"/>
                  <a:pt x="1986" y="4862"/>
                  <a:pt x="1826" y="4611"/>
                </a:cubicBezTo>
                <a:lnTo>
                  <a:pt x="1826" y="4611"/>
                </a:lnTo>
                <a:cubicBezTo>
                  <a:pt x="1666" y="4383"/>
                  <a:pt x="1484" y="4154"/>
                  <a:pt x="1324" y="3858"/>
                </a:cubicBezTo>
                <a:lnTo>
                  <a:pt x="1324" y="3858"/>
                </a:lnTo>
                <a:cubicBezTo>
                  <a:pt x="1164" y="3584"/>
                  <a:pt x="1050" y="3287"/>
                  <a:pt x="936" y="2990"/>
                </a:cubicBezTo>
                <a:lnTo>
                  <a:pt x="936" y="2990"/>
                </a:lnTo>
                <a:cubicBezTo>
                  <a:pt x="731" y="2397"/>
                  <a:pt x="594" y="1826"/>
                  <a:pt x="457" y="1301"/>
                </a:cubicBezTo>
                <a:lnTo>
                  <a:pt x="457" y="1301"/>
                </a:lnTo>
                <a:cubicBezTo>
                  <a:pt x="320" y="799"/>
                  <a:pt x="160" y="343"/>
                  <a:pt x="0" y="0"/>
                </a:cubicBezTo>
                <a:lnTo>
                  <a:pt x="0" y="0"/>
                </a:lnTo>
                <a:cubicBezTo>
                  <a:pt x="92" y="228"/>
                  <a:pt x="160" y="525"/>
                  <a:pt x="228" y="845"/>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8"/>
          <p:cNvSpPr/>
          <p:nvPr/>
        </p:nvSpPr>
        <p:spPr>
          <a:xfrm>
            <a:off x="7834170" y="4385355"/>
            <a:ext cx="89172" cy="615446"/>
          </a:xfrm>
          <a:custGeom>
            <a:avLst/>
            <a:gdLst/>
            <a:ahLst/>
            <a:cxnLst/>
            <a:rect l="l" t="t" r="r" b="b"/>
            <a:pathLst>
              <a:path w="2626" h="18124" extrusionOk="0">
                <a:moveTo>
                  <a:pt x="799" y="1096"/>
                </a:moveTo>
                <a:cubicBezTo>
                  <a:pt x="594" y="1689"/>
                  <a:pt x="411" y="2442"/>
                  <a:pt x="434" y="3264"/>
                </a:cubicBezTo>
                <a:lnTo>
                  <a:pt x="434" y="3264"/>
                </a:lnTo>
                <a:cubicBezTo>
                  <a:pt x="434" y="3698"/>
                  <a:pt x="502" y="4086"/>
                  <a:pt x="594" y="4428"/>
                </a:cubicBezTo>
                <a:lnTo>
                  <a:pt x="594" y="4428"/>
                </a:lnTo>
                <a:cubicBezTo>
                  <a:pt x="662" y="4771"/>
                  <a:pt x="731" y="5045"/>
                  <a:pt x="753" y="5341"/>
                </a:cubicBezTo>
                <a:lnTo>
                  <a:pt x="753" y="5341"/>
                </a:lnTo>
                <a:cubicBezTo>
                  <a:pt x="799" y="5912"/>
                  <a:pt x="731" y="6574"/>
                  <a:pt x="685" y="7213"/>
                </a:cubicBezTo>
                <a:lnTo>
                  <a:pt x="685" y="7213"/>
                </a:lnTo>
                <a:cubicBezTo>
                  <a:pt x="639" y="7852"/>
                  <a:pt x="616" y="8423"/>
                  <a:pt x="548" y="8902"/>
                </a:cubicBezTo>
                <a:lnTo>
                  <a:pt x="548" y="8902"/>
                </a:lnTo>
                <a:cubicBezTo>
                  <a:pt x="411" y="10020"/>
                  <a:pt x="274" y="10819"/>
                  <a:pt x="160" y="11527"/>
                </a:cubicBezTo>
                <a:lnTo>
                  <a:pt x="160" y="11527"/>
                </a:lnTo>
                <a:cubicBezTo>
                  <a:pt x="69" y="12212"/>
                  <a:pt x="0" y="12760"/>
                  <a:pt x="91" y="13376"/>
                </a:cubicBezTo>
                <a:lnTo>
                  <a:pt x="91" y="13376"/>
                </a:lnTo>
                <a:cubicBezTo>
                  <a:pt x="183" y="13992"/>
                  <a:pt x="457" y="14996"/>
                  <a:pt x="799" y="15932"/>
                </a:cubicBezTo>
                <a:lnTo>
                  <a:pt x="799" y="15932"/>
                </a:lnTo>
                <a:cubicBezTo>
                  <a:pt x="1141" y="16868"/>
                  <a:pt x="1552" y="17735"/>
                  <a:pt x="1758" y="18123"/>
                </a:cubicBezTo>
                <a:lnTo>
                  <a:pt x="1758" y="18123"/>
                </a:lnTo>
                <a:lnTo>
                  <a:pt x="2625" y="17941"/>
                </a:lnTo>
                <a:cubicBezTo>
                  <a:pt x="2602" y="16526"/>
                  <a:pt x="2397" y="15065"/>
                  <a:pt x="2237" y="13764"/>
                </a:cubicBezTo>
                <a:lnTo>
                  <a:pt x="2237" y="13764"/>
                </a:lnTo>
                <a:cubicBezTo>
                  <a:pt x="2077" y="12463"/>
                  <a:pt x="1940" y="11344"/>
                  <a:pt x="1986" y="10682"/>
                </a:cubicBezTo>
                <a:lnTo>
                  <a:pt x="1986" y="10682"/>
                </a:lnTo>
                <a:cubicBezTo>
                  <a:pt x="2009" y="10043"/>
                  <a:pt x="1963" y="8902"/>
                  <a:pt x="1940" y="7715"/>
                </a:cubicBezTo>
                <a:lnTo>
                  <a:pt x="1940" y="7715"/>
                </a:lnTo>
                <a:cubicBezTo>
                  <a:pt x="1940" y="7418"/>
                  <a:pt x="1940" y="7122"/>
                  <a:pt x="1917" y="6825"/>
                </a:cubicBezTo>
                <a:lnTo>
                  <a:pt x="1917" y="6825"/>
                </a:lnTo>
                <a:cubicBezTo>
                  <a:pt x="1917" y="6528"/>
                  <a:pt x="1917" y="6231"/>
                  <a:pt x="1917" y="5935"/>
                </a:cubicBezTo>
                <a:lnTo>
                  <a:pt x="1917" y="5935"/>
                </a:lnTo>
                <a:cubicBezTo>
                  <a:pt x="1895" y="5638"/>
                  <a:pt x="1849" y="5364"/>
                  <a:pt x="1803" y="5090"/>
                </a:cubicBezTo>
                <a:lnTo>
                  <a:pt x="1803" y="5090"/>
                </a:lnTo>
                <a:cubicBezTo>
                  <a:pt x="1758" y="4839"/>
                  <a:pt x="1689" y="4588"/>
                  <a:pt x="1621" y="4405"/>
                </a:cubicBezTo>
                <a:lnTo>
                  <a:pt x="1621" y="4405"/>
                </a:lnTo>
                <a:cubicBezTo>
                  <a:pt x="1484" y="3995"/>
                  <a:pt x="1324" y="3629"/>
                  <a:pt x="1233" y="3241"/>
                </a:cubicBezTo>
                <a:lnTo>
                  <a:pt x="1233" y="3241"/>
                </a:lnTo>
                <a:cubicBezTo>
                  <a:pt x="1119" y="2831"/>
                  <a:pt x="1050" y="2442"/>
                  <a:pt x="1027" y="2032"/>
                </a:cubicBezTo>
                <a:lnTo>
                  <a:pt x="1027" y="2032"/>
                </a:lnTo>
                <a:cubicBezTo>
                  <a:pt x="982" y="1256"/>
                  <a:pt x="1050" y="548"/>
                  <a:pt x="1256" y="0"/>
                </a:cubicBezTo>
                <a:lnTo>
                  <a:pt x="1256" y="0"/>
                </a:lnTo>
                <a:cubicBezTo>
                  <a:pt x="1096" y="297"/>
                  <a:pt x="936" y="662"/>
                  <a:pt x="799" y="109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8"/>
          <p:cNvSpPr/>
          <p:nvPr/>
        </p:nvSpPr>
        <p:spPr>
          <a:xfrm>
            <a:off x="8672370" y="4422538"/>
            <a:ext cx="78306" cy="578262"/>
          </a:xfrm>
          <a:custGeom>
            <a:avLst/>
            <a:gdLst/>
            <a:ahLst/>
            <a:cxnLst/>
            <a:rect l="l" t="t" r="r" b="b"/>
            <a:pathLst>
              <a:path w="2306" h="17029" extrusionOk="0">
                <a:moveTo>
                  <a:pt x="434" y="2169"/>
                </a:moveTo>
                <a:cubicBezTo>
                  <a:pt x="434" y="2603"/>
                  <a:pt x="502" y="2991"/>
                  <a:pt x="594" y="3333"/>
                </a:cubicBezTo>
                <a:lnTo>
                  <a:pt x="594" y="3333"/>
                </a:lnTo>
                <a:cubicBezTo>
                  <a:pt x="662" y="3676"/>
                  <a:pt x="731" y="3950"/>
                  <a:pt x="753" y="4246"/>
                </a:cubicBezTo>
                <a:lnTo>
                  <a:pt x="753" y="4246"/>
                </a:lnTo>
                <a:cubicBezTo>
                  <a:pt x="799" y="4817"/>
                  <a:pt x="731" y="5479"/>
                  <a:pt x="685" y="6118"/>
                </a:cubicBezTo>
                <a:lnTo>
                  <a:pt x="685" y="6118"/>
                </a:lnTo>
                <a:cubicBezTo>
                  <a:pt x="639" y="6757"/>
                  <a:pt x="616" y="7328"/>
                  <a:pt x="548" y="7807"/>
                </a:cubicBezTo>
                <a:lnTo>
                  <a:pt x="548" y="7807"/>
                </a:lnTo>
                <a:cubicBezTo>
                  <a:pt x="411" y="8925"/>
                  <a:pt x="274" y="9724"/>
                  <a:pt x="160" y="10432"/>
                </a:cubicBezTo>
                <a:lnTo>
                  <a:pt x="160" y="10432"/>
                </a:lnTo>
                <a:cubicBezTo>
                  <a:pt x="69" y="11117"/>
                  <a:pt x="0" y="11665"/>
                  <a:pt x="91" y="12281"/>
                </a:cubicBezTo>
                <a:lnTo>
                  <a:pt x="91" y="12281"/>
                </a:lnTo>
                <a:cubicBezTo>
                  <a:pt x="183" y="12897"/>
                  <a:pt x="457" y="13901"/>
                  <a:pt x="799" y="14837"/>
                </a:cubicBezTo>
                <a:lnTo>
                  <a:pt x="799" y="14837"/>
                </a:lnTo>
                <a:cubicBezTo>
                  <a:pt x="1141" y="15773"/>
                  <a:pt x="1552" y="16640"/>
                  <a:pt x="1758" y="17028"/>
                </a:cubicBezTo>
                <a:lnTo>
                  <a:pt x="1758" y="17028"/>
                </a:lnTo>
                <a:lnTo>
                  <a:pt x="2305" y="16914"/>
                </a:lnTo>
                <a:cubicBezTo>
                  <a:pt x="2191" y="16412"/>
                  <a:pt x="1826" y="15476"/>
                  <a:pt x="1507" y="14472"/>
                </a:cubicBezTo>
                <a:lnTo>
                  <a:pt x="1507" y="14472"/>
                </a:lnTo>
                <a:cubicBezTo>
                  <a:pt x="1210" y="13468"/>
                  <a:pt x="936" y="12418"/>
                  <a:pt x="890" y="11756"/>
                </a:cubicBezTo>
                <a:lnTo>
                  <a:pt x="890" y="11756"/>
                </a:lnTo>
                <a:cubicBezTo>
                  <a:pt x="845" y="11071"/>
                  <a:pt x="936" y="10227"/>
                  <a:pt x="1050" y="9245"/>
                </a:cubicBezTo>
                <a:lnTo>
                  <a:pt x="1050" y="9245"/>
                </a:lnTo>
                <a:cubicBezTo>
                  <a:pt x="1141" y="8286"/>
                  <a:pt x="1301" y="7214"/>
                  <a:pt x="1347" y="6049"/>
                </a:cubicBezTo>
                <a:lnTo>
                  <a:pt x="1347" y="6049"/>
                </a:lnTo>
                <a:cubicBezTo>
                  <a:pt x="1370" y="5570"/>
                  <a:pt x="1392" y="5091"/>
                  <a:pt x="1324" y="4589"/>
                </a:cubicBezTo>
                <a:lnTo>
                  <a:pt x="1324" y="4589"/>
                </a:lnTo>
                <a:cubicBezTo>
                  <a:pt x="1256" y="4109"/>
                  <a:pt x="1096" y="3676"/>
                  <a:pt x="913" y="3196"/>
                </a:cubicBezTo>
                <a:lnTo>
                  <a:pt x="913" y="3196"/>
                </a:lnTo>
                <a:cubicBezTo>
                  <a:pt x="822" y="2945"/>
                  <a:pt x="753" y="2694"/>
                  <a:pt x="685" y="2420"/>
                </a:cubicBezTo>
                <a:lnTo>
                  <a:pt x="685" y="2420"/>
                </a:lnTo>
                <a:cubicBezTo>
                  <a:pt x="639" y="2124"/>
                  <a:pt x="594" y="1827"/>
                  <a:pt x="594" y="1553"/>
                </a:cubicBezTo>
                <a:lnTo>
                  <a:pt x="594" y="1553"/>
                </a:lnTo>
                <a:cubicBezTo>
                  <a:pt x="594" y="982"/>
                  <a:pt x="662" y="457"/>
                  <a:pt x="799" y="1"/>
                </a:cubicBezTo>
                <a:lnTo>
                  <a:pt x="799" y="1"/>
                </a:lnTo>
                <a:cubicBezTo>
                  <a:pt x="594" y="594"/>
                  <a:pt x="411" y="1347"/>
                  <a:pt x="434" y="216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28"/>
          <p:cNvGrpSpPr/>
          <p:nvPr/>
        </p:nvGrpSpPr>
        <p:grpSpPr>
          <a:xfrm>
            <a:off x="8429751" y="4706211"/>
            <a:ext cx="1234763" cy="598393"/>
            <a:chOff x="7591551" y="4706211"/>
            <a:chExt cx="1234763" cy="598393"/>
          </a:xfrm>
        </p:grpSpPr>
        <p:sp>
          <p:nvSpPr>
            <p:cNvPr id="3455" name="Google Shape;3455;p28"/>
            <p:cNvSpPr/>
            <p:nvPr/>
          </p:nvSpPr>
          <p:spPr>
            <a:xfrm>
              <a:off x="7591551" y="4927133"/>
              <a:ext cx="1193674" cy="377472"/>
            </a:xfrm>
            <a:custGeom>
              <a:avLst/>
              <a:gdLst/>
              <a:ahLst/>
              <a:cxnLst/>
              <a:rect l="l" t="t" r="r" b="b"/>
              <a:pathLst>
                <a:path w="35152" h="11116" extrusionOk="0">
                  <a:moveTo>
                    <a:pt x="1" y="7281"/>
                  </a:moveTo>
                  <a:cubicBezTo>
                    <a:pt x="1827" y="9107"/>
                    <a:pt x="3562" y="8331"/>
                    <a:pt x="4429" y="9290"/>
                  </a:cubicBezTo>
                  <a:cubicBezTo>
                    <a:pt x="5273" y="10226"/>
                    <a:pt x="5410" y="10568"/>
                    <a:pt x="6871" y="10751"/>
                  </a:cubicBezTo>
                  <a:cubicBezTo>
                    <a:pt x="8355" y="10933"/>
                    <a:pt x="10181" y="11116"/>
                    <a:pt x="11117" y="11116"/>
                  </a:cubicBezTo>
                  <a:cubicBezTo>
                    <a:pt x="12053" y="11116"/>
                    <a:pt x="14107" y="9815"/>
                    <a:pt x="16458" y="9450"/>
                  </a:cubicBezTo>
                  <a:cubicBezTo>
                    <a:pt x="18832" y="9107"/>
                    <a:pt x="19494" y="7989"/>
                    <a:pt x="21982" y="7806"/>
                  </a:cubicBezTo>
                  <a:cubicBezTo>
                    <a:pt x="24492" y="7624"/>
                    <a:pt x="26364" y="7943"/>
                    <a:pt x="27574" y="6962"/>
                  </a:cubicBezTo>
                  <a:cubicBezTo>
                    <a:pt x="28761" y="5980"/>
                    <a:pt x="29354" y="4725"/>
                    <a:pt x="30062" y="4337"/>
                  </a:cubicBezTo>
                  <a:cubicBezTo>
                    <a:pt x="30769" y="3926"/>
                    <a:pt x="30724" y="4109"/>
                    <a:pt x="32025" y="3424"/>
                  </a:cubicBezTo>
                  <a:cubicBezTo>
                    <a:pt x="33326" y="2762"/>
                    <a:pt x="34787" y="1940"/>
                    <a:pt x="35152"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8"/>
            <p:cNvSpPr/>
            <p:nvPr/>
          </p:nvSpPr>
          <p:spPr>
            <a:xfrm>
              <a:off x="7591551" y="4706211"/>
              <a:ext cx="1234763" cy="514694"/>
            </a:xfrm>
            <a:custGeom>
              <a:avLst/>
              <a:gdLst/>
              <a:ahLst/>
              <a:cxnLst/>
              <a:rect l="l" t="t" r="r" b="b"/>
              <a:pathLst>
                <a:path w="36362" h="15157" extrusionOk="0">
                  <a:moveTo>
                    <a:pt x="12988" y="138"/>
                  </a:moveTo>
                  <a:cubicBezTo>
                    <a:pt x="9359" y="2055"/>
                    <a:pt x="6689" y="4543"/>
                    <a:pt x="6506" y="4840"/>
                  </a:cubicBezTo>
                  <a:cubicBezTo>
                    <a:pt x="6460" y="5707"/>
                    <a:pt x="6050" y="7990"/>
                    <a:pt x="5342" y="8446"/>
                  </a:cubicBezTo>
                  <a:cubicBezTo>
                    <a:pt x="4634" y="8880"/>
                    <a:pt x="2466" y="10249"/>
                    <a:pt x="1758" y="10843"/>
                  </a:cubicBezTo>
                  <a:cubicBezTo>
                    <a:pt x="1051" y="11436"/>
                    <a:pt x="229" y="12760"/>
                    <a:pt x="1" y="13787"/>
                  </a:cubicBezTo>
                  <a:cubicBezTo>
                    <a:pt x="663" y="14746"/>
                    <a:pt x="5114" y="14221"/>
                    <a:pt x="7008" y="14700"/>
                  </a:cubicBezTo>
                  <a:cubicBezTo>
                    <a:pt x="8903" y="15157"/>
                    <a:pt x="11413" y="14586"/>
                    <a:pt x="12441" y="14518"/>
                  </a:cubicBezTo>
                  <a:cubicBezTo>
                    <a:pt x="13491" y="14426"/>
                    <a:pt x="14312" y="11938"/>
                    <a:pt x="14860" y="11687"/>
                  </a:cubicBezTo>
                  <a:cubicBezTo>
                    <a:pt x="15385" y="11413"/>
                    <a:pt x="16640" y="11733"/>
                    <a:pt x="19608" y="10911"/>
                  </a:cubicBezTo>
                  <a:cubicBezTo>
                    <a:pt x="22598" y="10067"/>
                    <a:pt x="25565" y="9930"/>
                    <a:pt x="26592" y="9519"/>
                  </a:cubicBezTo>
                  <a:cubicBezTo>
                    <a:pt x="27642" y="9085"/>
                    <a:pt x="32961" y="8652"/>
                    <a:pt x="35152" y="6506"/>
                  </a:cubicBezTo>
                  <a:cubicBezTo>
                    <a:pt x="35426" y="4543"/>
                    <a:pt x="36362" y="1781"/>
                    <a:pt x="35768" y="891"/>
                  </a:cubicBezTo>
                  <a:cubicBezTo>
                    <a:pt x="35197" y="1"/>
                    <a:pt x="28144" y="754"/>
                    <a:pt x="24812" y="1028"/>
                  </a:cubicBezTo>
                  <a:cubicBezTo>
                    <a:pt x="21457" y="1279"/>
                    <a:pt x="14495" y="526"/>
                    <a:pt x="12988" y="138"/>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8"/>
            <p:cNvSpPr/>
            <p:nvPr/>
          </p:nvSpPr>
          <p:spPr>
            <a:xfrm>
              <a:off x="7772913" y="4786043"/>
              <a:ext cx="1016959" cy="342631"/>
            </a:xfrm>
            <a:custGeom>
              <a:avLst/>
              <a:gdLst/>
              <a:ahLst/>
              <a:cxnLst/>
              <a:rect l="l" t="t" r="r" b="b"/>
              <a:pathLst>
                <a:path w="29948" h="10090" extrusionOk="0">
                  <a:moveTo>
                    <a:pt x="1165" y="2489"/>
                  </a:moveTo>
                  <a:cubicBezTo>
                    <a:pt x="3311" y="3174"/>
                    <a:pt x="8880" y="1096"/>
                    <a:pt x="11117" y="1964"/>
                  </a:cubicBezTo>
                  <a:cubicBezTo>
                    <a:pt x="13354" y="2808"/>
                    <a:pt x="14769" y="3219"/>
                    <a:pt x="15796" y="3881"/>
                  </a:cubicBezTo>
                  <a:cubicBezTo>
                    <a:pt x="16823" y="4566"/>
                    <a:pt x="20042" y="777"/>
                    <a:pt x="21685" y="549"/>
                  </a:cubicBezTo>
                  <a:cubicBezTo>
                    <a:pt x="23351" y="320"/>
                    <a:pt x="26592" y="1"/>
                    <a:pt x="27186" y="1"/>
                  </a:cubicBezTo>
                  <a:cubicBezTo>
                    <a:pt x="27757" y="1"/>
                    <a:pt x="27757" y="1576"/>
                    <a:pt x="27939" y="2375"/>
                  </a:cubicBezTo>
                  <a:cubicBezTo>
                    <a:pt x="28122" y="3174"/>
                    <a:pt x="29948" y="3219"/>
                    <a:pt x="29879" y="3699"/>
                  </a:cubicBezTo>
                  <a:cubicBezTo>
                    <a:pt x="29811" y="4155"/>
                    <a:pt x="29651" y="4612"/>
                    <a:pt x="28350" y="5159"/>
                  </a:cubicBezTo>
                  <a:cubicBezTo>
                    <a:pt x="27072" y="5707"/>
                    <a:pt x="24652" y="6529"/>
                    <a:pt x="21251" y="7168"/>
                  </a:cubicBezTo>
                  <a:cubicBezTo>
                    <a:pt x="17873" y="7807"/>
                    <a:pt x="12874" y="8971"/>
                    <a:pt x="11802" y="9062"/>
                  </a:cubicBezTo>
                  <a:cubicBezTo>
                    <a:pt x="10729" y="9177"/>
                    <a:pt x="10181" y="10090"/>
                    <a:pt x="9154" y="9291"/>
                  </a:cubicBezTo>
                  <a:cubicBezTo>
                    <a:pt x="8127" y="8492"/>
                    <a:pt x="5730" y="7191"/>
                    <a:pt x="4931" y="6963"/>
                  </a:cubicBezTo>
                  <a:cubicBezTo>
                    <a:pt x="4109" y="6734"/>
                    <a:pt x="3379" y="4954"/>
                    <a:pt x="1895" y="5273"/>
                  </a:cubicBezTo>
                  <a:cubicBezTo>
                    <a:pt x="389" y="5616"/>
                    <a:pt x="1" y="6095"/>
                    <a:pt x="1" y="6095"/>
                  </a:cubicBezTo>
                  <a:cubicBezTo>
                    <a:pt x="1" y="6095"/>
                    <a:pt x="457" y="3196"/>
                    <a:pt x="1165" y="248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28"/>
          <p:cNvGrpSpPr/>
          <p:nvPr/>
        </p:nvGrpSpPr>
        <p:grpSpPr>
          <a:xfrm>
            <a:off x="9650490" y="4214044"/>
            <a:ext cx="960380" cy="1246376"/>
            <a:chOff x="8812290" y="4214044"/>
            <a:chExt cx="960380" cy="1246376"/>
          </a:xfrm>
        </p:grpSpPr>
        <p:sp>
          <p:nvSpPr>
            <p:cNvPr id="3459" name="Google Shape;3459;p28"/>
            <p:cNvSpPr/>
            <p:nvPr/>
          </p:nvSpPr>
          <p:spPr>
            <a:xfrm>
              <a:off x="8812290" y="4214044"/>
              <a:ext cx="953391" cy="1246376"/>
            </a:xfrm>
            <a:custGeom>
              <a:avLst/>
              <a:gdLst/>
              <a:ahLst/>
              <a:cxnLst/>
              <a:rect l="l" t="t" r="r" b="b"/>
              <a:pathLst>
                <a:path w="28076" h="36704" extrusionOk="0">
                  <a:moveTo>
                    <a:pt x="27551" y="19859"/>
                  </a:moveTo>
                  <a:cubicBezTo>
                    <a:pt x="27460" y="21114"/>
                    <a:pt x="28076" y="24241"/>
                    <a:pt x="27870" y="26729"/>
                  </a:cubicBezTo>
                  <a:lnTo>
                    <a:pt x="27870" y="26729"/>
                  </a:lnTo>
                  <a:cubicBezTo>
                    <a:pt x="27756" y="28053"/>
                    <a:pt x="27414" y="29194"/>
                    <a:pt x="26592" y="29765"/>
                  </a:cubicBezTo>
                  <a:cubicBezTo>
                    <a:pt x="24264" y="31477"/>
                    <a:pt x="6529" y="36704"/>
                    <a:pt x="6529" y="36704"/>
                  </a:cubicBezTo>
                  <a:lnTo>
                    <a:pt x="1" y="13148"/>
                  </a:lnTo>
                  <a:cubicBezTo>
                    <a:pt x="1" y="13148"/>
                    <a:pt x="3036" y="2192"/>
                    <a:pt x="4634" y="1096"/>
                  </a:cubicBezTo>
                  <a:cubicBezTo>
                    <a:pt x="6232" y="1"/>
                    <a:pt x="17941" y="4109"/>
                    <a:pt x="18238" y="5022"/>
                  </a:cubicBezTo>
                  <a:cubicBezTo>
                    <a:pt x="18558" y="5935"/>
                    <a:pt x="19471" y="8834"/>
                    <a:pt x="19882" y="9793"/>
                  </a:cubicBezTo>
                  <a:cubicBezTo>
                    <a:pt x="20315" y="10751"/>
                    <a:pt x="27665" y="17919"/>
                    <a:pt x="27551" y="19859"/>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8"/>
            <p:cNvSpPr/>
            <p:nvPr/>
          </p:nvSpPr>
          <p:spPr>
            <a:xfrm>
              <a:off x="9051004" y="4731814"/>
              <a:ext cx="721665" cy="695280"/>
            </a:xfrm>
            <a:custGeom>
              <a:avLst/>
              <a:gdLst/>
              <a:ahLst/>
              <a:cxnLst/>
              <a:rect l="l" t="t" r="r" b="b"/>
              <a:pathLst>
                <a:path w="21252" h="20475" extrusionOk="0">
                  <a:moveTo>
                    <a:pt x="9679" y="0"/>
                  </a:moveTo>
                  <a:cubicBezTo>
                    <a:pt x="11208" y="1324"/>
                    <a:pt x="12806" y="4337"/>
                    <a:pt x="12829" y="4839"/>
                  </a:cubicBezTo>
                  <a:cubicBezTo>
                    <a:pt x="12829" y="5318"/>
                    <a:pt x="9405" y="11207"/>
                    <a:pt x="8971" y="11458"/>
                  </a:cubicBezTo>
                  <a:cubicBezTo>
                    <a:pt x="8560" y="11687"/>
                    <a:pt x="1" y="15339"/>
                    <a:pt x="1" y="15339"/>
                  </a:cubicBezTo>
                  <a:lnTo>
                    <a:pt x="1781" y="20474"/>
                  </a:lnTo>
                  <a:cubicBezTo>
                    <a:pt x="1781" y="20474"/>
                    <a:pt x="14472" y="17667"/>
                    <a:pt x="17348" y="16503"/>
                  </a:cubicBezTo>
                  <a:cubicBezTo>
                    <a:pt x="20224" y="15361"/>
                    <a:pt x="20726" y="14060"/>
                    <a:pt x="20977" y="12622"/>
                  </a:cubicBezTo>
                  <a:cubicBezTo>
                    <a:pt x="21251" y="11184"/>
                    <a:pt x="20566" y="8651"/>
                    <a:pt x="20224" y="7601"/>
                  </a:cubicBezTo>
                  <a:cubicBezTo>
                    <a:pt x="19905" y="6551"/>
                    <a:pt x="18718" y="4656"/>
                    <a:pt x="18718" y="4656"/>
                  </a:cubicBezTo>
                  <a:lnTo>
                    <a:pt x="14883" y="959"/>
                  </a:lnTo>
                  <a:cubicBezTo>
                    <a:pt x="14883" y="959"/>
                    <a:pt x="13879" y="753"/>
                    <a:pt x="13582" y="616"/>
                  </a:cubicBezTo>
                  <a:cubicBezTo>
                    <a:pt x="13285" y="479"/>
                    <a:pt x="9679" y="0"/>
                    <a:pt x="9679"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8"/>
            <p:cNvSpPr/>
            <p:nvPr/>
          </p:nvSpPr>
          <p:spPr>
            <a:xfrm>
              <a:off x="8969644" y="4214044"/>
              <a:ext cx="796032" cy="907684"/>
            </a:xfrm>
            <a:custGeom>
              <a:avLst/>
              <a:gdLst/>
              <a:ahLst/>
              <a:cxnLst/>
              <a:rect l="l" t="t" r="r" b="b"/>
              <a:pathLst>
                <a:path w="23442" h="26730" extrusionOk="0">
                  <a:moveTo>
                    <a:pt x="22917" y="19859"/>
                  </a:moveTo>
                  <a:cubicBezTo>
                    <a:pt x="22826" y="21114"/>
                    <a:pt x="23442" y="24241"/>
                    <a:pt x="23236" y="26729"/>
                  </a:cubicBezTo>
                  <a:cubicBezTo>
                    <a:pt x="23191" y="26638"/>
                    <a:pt x="22666" y="25497"/>
                    <a:pt x="22437" y="24492"/>
                  </a:cubicBezTo>
                  <a:cubicBezTo>
                    <a:pt x="22209" y="23488"/>
                    <a:pt x="20589" y="19882"/>
                    <a:pt x="18603" y="18307"/>
                  </a:cubicBezTo>
                  <a:cubicBezTo>
                    <a:pt x="16617" y="16732"/>
                    <a:pt x="12143" y="15453"/>
                    <a:pt x="10431" y="14518"/>
                  </a:cubicBezTo>
                  <a:cubicBezTo>
                    <a:pt x="8719" y="13559"/>
                    <a:pt x="5775" y="12692"/>
                    <a:pt x="5615" y="11094"/>
                  </a:cubicBezTo>
                  <a:cubicBezTo>
                    <a:pt x="5433" y="9496"/>
                    <a:pt x="2511" y="3037"/>
                    <a:pt x="0" y="1096"/>
                  </a:cubicBezTo>
                  <a:cubicBezTo>
                    <a:pt x="1598" y="1"/>
                    <a:pt x="13307" y="4109"/>
                    <a:pt x="13604" y="5022"/>
                  </a:cubicBezTo>
                  <a:cubicBezTo>
                    <a:pt x="13924" y="5935"/>
                    <a:pt x="14837" y="8834"/>
                    <a:pt x="15248" y="9793"/>
                  </a:cubicBezTo>
                  <a:cubicBezTo>
                    <a:pt x="15681" y="10751"/>
                    <a:pt x="23031" y="17919"/>
                    <a:pt x="22917" y="19859"/>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8"/>
            <p:cNvSpPr/>
            <p:nvPr/>
          </p:nvSpPr>
          <p:spPr>
            <a:xfrm>
              <a:off x="8899117" y="4666686"/>
              <a:ext cx="262016" cy="707708"/>
            </a:xfrm>
            <a:custGeom>
              <a:avLst/>
              <a:gdLst/>
              <a:ahLst/>
              <a:cxnLst/>
              <a:rect l="l" t="t" r="r" b="b"/>
              <a:pathLst>
                <a:path w="7716" h="20841" extrusionOk="0">
                  <a:moveTo>
                    <a:pt x="7715" y="1"/>
                  </a:moveTo>
                  <a:cubicBezTo>
                    <a:pt x="7053" y="1553"/>
                    <a:pt x="7647" y="5022"/>
                    <a:pt x="7327" y="5912"/>
                  </a:cubicBezTo>
                  <a:cubicBezTo>
                    <a:pt x="7030" y="6803"/>
                    <a:pt x="6802" y="10363"/>
                    <a:pt x="6734" y="10980"/>
                  </a:cubicBezTo>
                  <a:cubicBezTo>
                    <a:pt x="6665" y="11619"/>
                    <a:pt x="7304" y="14015"/>
                    <a:pt x="7304" y="14426"/>
                  </a:cubicBezTo>
                  <a:cubicBezTo>
                    <a:pt x="7304" y="14837"/>
                    <a:pt x="6825" y="19882"/>
                    <a:pt x="6825" y="19882"/>
                  </a:cubicBezTo>
                  <a:lnTo>
                    <a:pt x="4017" y="20840"/>
                  </a:lnTo>
                  <a:cubicBezTo>
                    <a:pt x="4017" y="20840"/>
                    <a:pt x="1963" y="19996"/>
                    <a:pt x="1712" y="18900"/>
                  </a:cubicBezTo>
                  <a:cubicBezTo>
                    <a:pt x="1484" y="17782"/>
                    <a:pt x="0" y="12075"/>
                    <a:pt x="411" y="11801"/>
                  </a:cubicBezTo>
                  <a:cubicBezTo>
                    <a:pt x="822" y="11528"/>
                    <a:pt x="4839" y="6643"/>
                    <a:pt x="5296" y="5753"/>
                  </a:cubicBezTo>
                  <a:cubicBezTo>
                    <a:pt x="5752" y="4863"/>
                    <a:pt x="6072" y="4452"/>
                    <a:pt x="6209" y="3151"/>
                  </a:cubicBezTo>
                  <a:cubicBezTo>
                    <a:pt x="6323" y="1872"/>
                    <a:pt x="6597" y="731"/>
                    <a:pt x="7715"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3" name="Google Shape;3463;p28"/>
          <p:cNvSpPr/>
          <p:nvPr/>
        </p:nvSpPr>
        <p:spPr>
          <a:xfrm>
            <a:off x="78375" y="5005450"/>
            <a:ext cx="1662705" cy="399844"/>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28"/>
          <p:cNvGrpSpPr/>
          <p:nvPr/>
        </p:nvGrpSpPr>
        <p:grpSpPr>
          <a:xfrm>
            <a:off x="621343" y="4853084"/>
            <a:ext cx="968909" cy="525555"/>
            <a:chOff x="563218" y="4869746"/>
            <a:chExt cx="968909" cy="525555"/>
          </a:xfrm>
        </p:grpSpPr>
        <p:sp>
          <p:nvSpPr>
            <p:cNvPr id="3465" name="Google Shape;3465;p28"/>
            <p:cNvSpPr/>
            <p:nvPr/>
          </p:nvSpPr>
          <p:spPr>
            <a:xfrm>
              <a:off x="563218" y="5057323"/>
              <a:ext cx="968909" cy="337979"/>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8"/>
            <p:cNvSpPr/>
            <p:nvPr/>
          </p:nvSpPr>
          <p:spPr>
            <a:xfrm>
              <a:off x="574084" y="5075931"/>
              <a:ext cx="846425" cy="294581"/>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8"/>
            <p:cNvSpPr/>
            <p:nvPr/>
          </p:nvSpPr>
          <p:spPr>
            <a:xfrm>
              <a:off x="613610" y="4869746"/>
              <a:ext cx="918516" cy="340322"/>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8" name="Google Shape;3468;p28"/>
          <p:cNvSpPr/>
          <p:nvPr/>
        </p:nvSpPr>
        <p:spPr>
          <a:xfrm>
            <a:off x="872495" y="4925571"/>
            <a:ext cx="337979" cy="124047"/>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8"/>
          <p:cNvSpPr/>
          <p:nvPr/>
        </p:nvSpPr>
        <p:spPr>
          <a:xfrm>
            <a:off x="621352" y="5071279"/>
            <a:ext cx="899942" cy="123266"/>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0" name="Google Shape;3470;p28"/>
          <p:cNvGrpSpPr/>
          <p:nvPr/>
        </p:nvGrpSpPr>
        <p:grpSpPr>
          <a:xfrm>
            <a:off x="-504037" y="4107692"/>
            <a:ext cx="933254" cy="1303510"/>
            <a:chOff x="-504037" y="4107692"/>
            <a:chExt cx="933254" cy="1303510"/>
          </a:xfrm>
        </p:grpSpPr>
        <p:sp>
          <p:nvSpPr>
            <p:cNvPr id="3471" name="Google Shape;3471;p28"/>
            <p:cNvSpPr/>
            <p:nvPr/>
          </p:nvSpPr>
          <p:spPr>
            <a:xfrm>
              <a:off x="-504037" y="4107692"/>
              <a:ext cx="933254" cy="1274289"/>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8"/>
            <p:cNvSpPr/>
            <p:nvPr/>
          </p:nvSpPr>
          <p:spPr>
            <a:xfrm>
              <a:off x="-415682" y="4744990"/>
              <a:ext cx="775114" cy="666212"/>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8"/>
            <p:cNvSpPr/>
            <p:nvPr/>
          </p:nvSpPr>
          <p:spPr>
            <a:xfrm>
              <a:off x="-152926" y="4107692"/>
              <a:ext cx="582133" cy="1169836"/>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8"/>
            <p:cNvSpPr/>
            <p:nvPr/>
          </p:nvSpPr>
          <p:spPr>
            <a:xfrm>
              <a:off x="-454427" y="4601591"/>
              <a:ext cx="349592" cy="611575"/>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5" name="Google Shape;3475;p28"/>
          <p:cNvSpPr/>
          <p:nvPr/>
        </p:nvSpPr>
        <p:spPr>
          <a:xfrm>
            <a:off x="-271502" y="4108642"/>
            <a:ext cx="599927" cy="988265"/>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28"/>
          <p:cNvGrpSpPr/>
          <p:nvPr/>
        </p:nvGrpSpPr>
        <p:grpSpPr>
          <a:xfrm rot="-465538" flipH="1">
            <a:off x="8512953" y="3671419"/>
            <a:ext cx="1033255" cy="2847790"/>
            <a:chOff x="12111431" y="2541073"/>
            <a:chExt cx="1033302" cy="2847919"/>
          </a:xfrm>
        </p:grpSpPr>
        <p:sp>
          <p:nvSpPr>
            <p:cNvPr id="3477" name="Google Shape;3477;p28"/>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8"/>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28"/>
          <p:cNvGrpSpPr/>
          <p:nvPr/>
        </p:nvGrpSpPr>
        <p:grpSpPr>
          <a:xfrm rot="638277" flipH="1">
            <a:off x="8270286" y="2914345"/>
            <a:ext cx="1033288" cy="2847880"/>
            <a:chOff x="12111431" y="2541073"/>
            <a:chExt cx="1033302" cy="2847919"/>
          </a:xfrm>
        </p:grpSpPr>
        <p:sp>
          <p:nvSpPr>
            <p:cNvPr id="3480" name="Google Shape;3480;p28"/>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8"/>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28"/>
          <p:cNvGrpSpPr/>
          <p:nvPr/>
        </p:nvGrpSpPr>
        <p:grpSpPr>
          <a:xfrm flipH="1">
            <a:off x="-1217037" y="2756125"/>
            <a:ext cx="2711800" cy="3077000"/>
            <a:chOff x="4675" y="5263075"/>
            <a:chExt cx="2711800" cy="3077000"/>
          </a:xfrm>
        </p:grpSpPr>
        <p:sp>
          <p:nvSpPr>
            <p:cNvPr id="3483" name="Google Shape;3483;p28"/>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8"/>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8"/>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6" name="Google Shape;3486;p28"/>
            <p:cNvGrpSpPr/>
            <p:nvPr/>
          </p:nvGrpSpPr>
          <p:grpSpPr>
            <a:xfrm>
              <a:off x="4675" y="5345475"/>
              <a:ext cx="2711800" cy="2994600"/>
              <a:chOff x="4675" y="5345475"/>
              <a:chExt cx="2711800" cy="2994600"/>
            </a:xfrm>
          </p:grpSpPr>
          <p:sp>
            <p:nvSpPr>
              <p:cNvPr id="3487" name="Google Shape;3487;p28"/>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8"/>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8"/>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8"/>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8"/>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8"/>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8"/>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8"/>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8"/>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8"/>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8"/>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8"/>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8"/>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8"/>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8"/>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8"/>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8"/>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8"/>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8"/>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8"/>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8"/>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8"/>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8"/>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8"/>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8"/>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8"/>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8"/>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4" name="Google Shape;3514;p28"/>
              <p:cNvGrpSpPr/>
              <p:nvPr/>
            </p:nvGrpSpPr>
            <p:grpSpPr>
              <a:xfrm>
                <a:off x="4675" y="5593050"/>
                <a:ext cx="2711800" cy="2747025"/>
                <a:chOff x="4675" y="3688050"/>
                <a:chExt cx="2711800" cy="2747025"/>
              </a:xfrm>
            </p:grpSpPr>
            <p:sp>
              <p:nvSpPr>
                <p:cNvPr id="3515" name="Google Shape;3515;p28"/>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8"/>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8"/>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8"/>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8"/>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8"/>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8"/>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8"/>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8"/>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8"/>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8"/>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8"/>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7" name="Google Shape;3527;p28"/>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8" name="Google Shape;3528;p28"/>
          <p:cNvSpPr/>
          <p:nvPr/>
        </p:nvSpPr>
        <p:spPr>
          <a:xfrm flipH="1">
            <a:off x="-1408962" y="-10584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8"/>
          <p:cNvSpPr/>
          <p:nvPr/>
        </p:nvSpPr>
        <p:spPr>
          <a:xfrm>
            <a:off x="-164150" y="-8140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8"/>
          <p:cNvSpPr/>
          <p:nvPr/>
        </p:nvSpPr>
        <p:spPr>
          <a:xfrm flipH="1">
            <a:off x="2899184" y="426280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28"/>
          <p:cNvGrpSpPr/>
          <p:nvPr/>
        </p:nvGrpSpPr>
        <p:grpSpPr>
          <a:xfrm>
            <a:off x="7734524" y="4496970"/>
            <a:ext cx="760410" cy="792149"/>
            <a:chOff x="6896324" y="4496970"/>
            <a:chExt cx="760410" cy="792149"/>
          </a:xfrm>
        </p:grpSpPr>
        <p:sp>
          <p:nvSpPr>
            <p:cNvPr id="3532" name="Google Shape;3532;p28"/>
            <p:cNvSpPr/>
            <p:nvPr/>
          </p:nvSpPr>
          <p:spPr>
            <a:xfrm>
              <a:off x="7253615" y="4507803"/>
              <a:ext cx="397676" cy="666620"/>
            </a:xfrm>
            <a:custGeom>
              <a:avLst/>
              <a:gdLst/>
              <a:ahLst/>
              <a:cxnLst/>
              <a:rect l="l" t="t" r="r" b="b"/>
              <a:pathLst>
                <a:path w="11711" h="19631" extrusionOk="0">
                  <a:moveTo>
                    <a:pt x="7716" y="1"/>
                  </a:moveTo>
                  <a:cubicBezTo>
                    <a:pt x="8172" y="1324"/>
                    <a:pt x="8218" y="7122"/>
                    <a:pt x="8218" y="7579"/>
                  </a:cubicBezTo>
                  <a:cubicBezTo>
                    <a:pt x="8218" y="8035"/>
                    <a:pt x="9428" y="8332"/>
                    <a:pt x="10044" y="9382"/>
                  </a:cubicBezTo>
                  <a:cubicBezTo>
                    <a:pt x="10660" y="10432"/>
                    <a:pt x="11710" y="13239"/>
                    <a:pt x="11710" y="13239"/>
                  </a:cubicBezTo>
                  <a:cubicBezTo>
                    <a:pt x="11710" y="13239"/>
                    <a:pt x="11573" y="14723"/>
                    <a:pt x="11231" y="15293"/>
                  </a:cubicBezTo>
                  <a:cubicBezTo>
                    <a:pt x="10866" y="15864"/>
                    <a:pt x="8424" y="17667"/>
                    <a:pt x="8195" y="17827"/>
                  </a:cubicBezTo>
                  <a:cubicBezTo>
                    <a:pt x="7944" y="17964"/>
                    <a:pt x="4018" y="19630"/>
                    <a:pt x="4018" y="19630"/>
                  </a:cubicBezTo>
                  <a:lnTo>
                    <a:pt x="549" y="17028"/>
                  </a:lnTo>
                  <a:lnTo>
                    <a:pt x="1" y="8149"/>
                  </a:lnTo>
                  <a:lnTo>
                    <a:pt x="914" y="1461"/>
                  </a:ln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8"/>
            <p:cNvSpPr/>
            <p:nvPr/>
          </p:nvSpPr>
          <p:spPr>
            <a:xfrm>
              <a:off x="6916460" y="4957354"/>
              <a:ext cx="740274" cy="331765"/>
            </a:xfrm>
            <a:custGeom>
              <a:avLst/>
              <a:gdLst/>
              <a:ahLst/>
              <a:cxnLst/>
              <a:rect l="l" t="t" r="r" b="b"/>
              <a:pathLst>
                <a:path w="21800" h="9770" extrusionOk="0">
                  <a:moveTo>
                    <a:pt x="1" y="3356"/>
                  </a:moveTo>
                  <a:cubicBezTo>
                    <a:pt x="115" y="4200"/>
                    <a:pt x="846" y="5273"/>
                    <a:pt x="960" y="5958"/>
                  </a:cubicBezTo>
                  <a:cubicBezTo>
                    <a:pt x="1074" y="6642"/>
                    <a:pt x="2512" y="7670"/>
                    <a:pt x="3585" y="8149"/>
                  </a:cubicBezTo>
                  <a:cubicBezTo>
                    <a:pt x="4657" y="8605"/>
                    <a:pt x="5707" y="7281"/>
                    <a:pt x="7054" y="7921"/>
                  </a:cubicBezTo>
                  <a:cubicBezTo>
                    <a:pt x="8424" y="8560"/>
                    <a:pt x="9770" y="9336"/>
                    <a:pt x="10752" y="9541"/>
                  </a:cubicBezTo>
                  <a:cubicBezTo>
                    <a:pt x="11733" y="9769"/>
                    <a:pt x="14883" y="7989"/>
                    <a:pt x="15157" y="7852"/>
                  </a:cubicBezTo>
                  <a:cubicBezTo>
                    <a:pt x="15431" y="7715"/>
                    <a:pt x="19859" y="4314"/>
                    <a:pt x="20544" y="3356"/>
                  </a:cubicBezTo>
                  <a:cubicBezTo>
                    <a:pt x="21251" y="2397"/>
                    <a:pt x="21799" y="1484"/>
                    <a:pt x="21639" y="0"/>
                  </a:cubicBezTo>
                  <a:cubicBezTo>
                    <a:pt x="21457" y="799"/>
                    <a:pt x="20863" y="2534"/>
                    <a:pt x="20064" y="2853"/>
                  </a:cubicBezTo>
                  <a:cubicBezTo>
                    <a:pt x="19266" y="3196"/>
                    <a:pt x="17942" y="4223"/>
                    <a:pt x="17371" y="4474"/>
                  </a:cubicBezTo>
                  <a:cubicBezTo>
                    <a:pt x="16778" y="4702"/>
                    <a:pt x="16093" y="4725"/>
                    <a:pt x="15385" y="4794"/>
                  </a:cubicBezTo>
                  <a:cubicBezTo>
                    <a:pt x="14678" y="4839"/>
                    <a:pt x="11916" y="4291"/>
                    <a:pt x="11916" y="4291"/>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8"/>
            <p:cNvSpPr/>
            <p:nvPr/>
          </p:nvSpPr>
          <p:spPr>
            <a:xfrm>
              <a:off x="6896324" y="4496970"/>
              <a:ext cx="625531" cy="739459"/>
            </a:xfrm>
            <a:custGeom>
              <a:avLst/>
              <a:gdLst/>
              <a:ahLst/>
              <a:cxnLst/>
              <a:rect l="l" t="t" r="r" b="b"/>
              <a:pathLst>
                <a:path w="18421" h="21776" extrusionOk="0">
                  <a:moveTo>
                    <a:pt x="13330" y="320"/>
                  </a:moveTo>
                  <a:cubicBezTo>
                    <a:pt x="11048" y="1324"/>
                    <a:pt x="6460" y="7441"/>
                    <a:pt x="5091" y="9062"/>
                  </a:cubicBezTo>
                  <a:cubicBezTo>
                    <a:pt x="3584" y="10842"/>
                    <a:pt x="1621" y="15065"/>
                    <a:pt x="799" y="16092"/>
                  </a:cubicBezTo>
                  <a:cubicBezTo>
                    <a:pt x="1" y="17119"/>
                    <a:pt x="1804" y="17941"/>
                    <a:pt x="2078" y="17849"/>
                  </a:cubicBezTo>
                  <a:cubicBezTo>
                    <a:pt x="2352" y="17758"/>
                    <a:pt x="4041" y="17849"/>
                    <a:pt x="4794" y="17849"/>
                  </a:cubicBezTo>
                  <a:cubicBezTo>
                    <a:pt x="8240" y="17918"/>
                    <a:pt x="9017" y="18032"/>
                    <a:pt x="9952" y="19904"/>
                  </a:cubicBezTo>
                  <a:cubicBezTo>
                    <a:pt x="10888" y="21775"/>
                    <a:pt x="11687" y="20794"/>
                    <a:pt x="13467" y="17849"/>
                  </a:cubicBezTo>
                  <a:cubicBezTo>
                    <a:pt x="15271" y="14905"/>
                    <a:pt x="13833" y="13558"/>
                    <a:pt x="13467" y="10431"/>
                  </a:cubicBezTo>
                  <a:cubicBezTo>
                    <a:pt x="13125" y="7327"/>
                    <a:pt x="14358" y="6848"/>
                    <a:pt x="15179" y="4725"/>
                  </a:cubicBezTo>
                  <a:cubicBezTo>
                    <a:pt x="15978" y="2602"/>
                    <a:pt x="18055" y="662"/>
                    <a:pt x="18238" y="320"/>
                  </a:cubicBezTo>
                  <a:cubicBezTo>
                    <a:pt x="18421" y="0"/>
                    <a:pt x="13992" y="23"/>
                    <a:pt x="13330" y="320"/>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28"/>
          <p:cNvGrpSpPr/>
          <p:nvPr/>
        </p:nvGrpSpPr>
        <p:grpSpPr>
          <a:xfrm>
            <a:off x="6759613" y="4030600"/>
            <a:ext cx="1754725" cy="1335300"/>
            <a:chOff x="0" y="3611325"/>
            <a:chExt cx="1754725" cy="1335300"/>
          </a:xfrm>
        </p:grpSpPr>
        <p:sp>
          <p:nvSpPr>
            <p:cNvPr id="3536" name="Google Shape;3536;p2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8" name="Google Shape;3538;p28"/>
          <p:cNvSpPr/>
          <p:nvPr/>
        </p:nvSpPr>
        <p:spPr>
          <a:xfrm flipH="1">
            <a:off x="7347393" y="-104250"/>
            <a:ext cx="2965794" cy="1335277"/>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8"/>
          <p:cNvSpPr/>
          <p:nvPr/>
        </p:nvSpPr>
        <p:spPr>
          <a:xfrm flipH="1">
            <a:off x="7471325" y="-8140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357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40"/>
        <p:cNvGrpSpPr/>
        <p:nvPr/>
      </p:nvGrpSpPr>
      <p:grpSpPr>
        <a:xfrm>
          <a:off x="0" y="0"/>
          <a:ext cx="0" cy="0"/>
          <a:chOff x="0" y="0"/>
          <a:chExt cx="0" cy="0"/>
        </a:xfrm>
      </p:grpSpPr>
      <p:sp>
        <p:nvSpPr>
          <p:cNvPr id="3541" name="Google Shape;3541;p29"/>
          <p:cNvSpPr txBox="1">
            <a:spLocks noGrp="1"/>
          </p:cNvSpPr>
          <p:nvPr>
            <p:ph type="title"/>
          </p:nvPr>
        </p:nvSpPr>
        <p:spPr>
          <a:xfrm>
            <a:off x="720000" y="5395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42" name="Google Shape;3542;p29"/>
          <p:cNvSpPr/>
          <p:nvPr/>
        </p:nvSpPr>
        <p:spPr>
          <a:xfrm flipH="1">
            <a:off x="-1342787" y="-6400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3" name="Google Shape;3543;p29"/>
          <p:cNvGrpSpPr/>
          <p:nvPr/>
        </p:nvGrpSpPr>
        <p:grpSpPr>
          <a:xfrm>
            <a:off x="-1123275" y="2570225"/>
            <a:ext cx="2711800" cy="3077000"/>
            <a:chOff x="4675" y="5263075"/>
            <a:chExt cx="2711800" cy="3077000"/>
          </a:xfrm>
        </p:grpSpPr>
        <p:sp>
          <p:nvSpPr>
            <p:cNvPr id="3544" name="Google Shape;3544;p29"/>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9"/>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9"/>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29"/>
            <p:cNvGrpSpPr/>
            <p:nvPr/>
          </p:nvGrpSpPr>
          <p:grpSpPr>
            <a:xfrm>
              <a:off x="4675" y="5345475"/>
              <a:ext cx="2711800" cy="2994600"/>
              <a:chOff x="4675" y="5345475"/>
              <a:chExt cx="2711800" cy="2994600"/>
            </a:xfrm>
          </p:grpSpPr>
          <p:sp>
            <p:nvSpPr>
              <p:cNvPr id="3548" name="Google Shape;3548;p29"/>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9"/>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9"/>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9"/>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9"/>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9"/>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9"/>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9"/>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9"/>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9"/>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9"/>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9"/>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9"/>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9"/>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9"/>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9"/>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9"/>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9"/>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9"/>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9"/>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9"/>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9"/>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9"/>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9"/>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9"/>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9"/>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9"/>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29"/>
              <p:cNvGrpSpPr/>
              <p:nvPr/>
            </p:nvGrpSpPr>
            <p:grpSpPr>
              <a:xfrm>
                <a:off x="4675" y="5593050"/>
                <a:ext cx="2711800" cy="2747025"/>
                <a:chOff x="4675" y="3688050"/>
                <a:chExt cx="2711800" cy="2747025"/>
              </a:xfrm>
            </p:grpSpPr>
            <p:sp>
              <p:nvSpPr>
                <p:cNvPr id="3577" name="Google Shape;3577;p29"/>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9"/>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9"/>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29"/>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90" name="Google Shape;3590;p29"/>
          <p:cNvSpPr/>
          <p:nvPr/>
        </p:nvSpPr>
        <p:spPr>
          <a:xfrm>
            <a:off x="-668575" y="-718625"/>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flipH="1">
            <a:off x="-2336237" y="-514425"/>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9"/>
          <p:cNvSpPr/>
          <p:nvPr/>
        </p:nvSpPr>
        <p:spPr>
          <a:xfrm>
            <a:off x="-208300" y="4768050"/>
            <a:ext cx="9604900" cy="840000"/>
          </a:xfrm>
          <a:custGeom>
            <a:avLst/>
            <a:gdLst/>
            <a:ahLst/>
            <a:cxnLst/>
            <a:rect l="l" t="t" r="r" b="b"/>
            <a:pathLst>
              <a:path w="384196" h="33600" extrusionOk="0">
                <a:moveTo>
                  <a:pt x="195339" y="5251"/>
                </a:moveTo>
                <a:cubicBezTo>
                  <a:pt x="195499" y="5616"/>
                  <a:pt x="195681" y="5981"/>
                  <a:pt x="195910" y="6301"/>
                </a:cubicBezTo>
                <a:cubicBezTo>
                  <a:pt x="195704" y="6187"/>
                  <a:pt x="195499" y="6072"/>
                  <a:pt x="195293" y="5958"/>
                </a:cubicBezTo>
                <a:lnTo>
                  <a:pt x="195293" y="5296"/>
                </a:lnTo>
                <a:cubicBezTo>
                  <a:pt x="195316" y="5273"/>
                  <a:pt x="195316" y="5273"/>
                  <a:pt x="195339" y="5251"/>
                </a:cubicBezTo>
                <a:close/>
                <a:moveTo>
                  <a:pt x="51608" y="1"/>
                </a:moveTo>
                <a:lnTo>
                  <a:pt x="51608" y="1"/>
                </a:lnTo>
                <a:cubicBezTo>
                  <a:pt x="50992" y="1690"/>
                  <a:pt x="49873" y="3562"/>
                  <a:pt x="49554" y="5228"/>
                </a:cubicBezTo>
                <a:cubicBezTo>
                  <a:pt x="49645" y="4634"/>
                  <a:pt x="49668" y="4109"/>
                  <a:pt x="49759" y="3516"/>
                </a:cubicBezTo>
                <a:lnTo>
                  <a:pt x="49759" y="3516"/>
                </a:lnTo>
                <a:cubicBezTo>
                  <a:pt x="49052" y="4315"/>
                  <a:pt x="48207" y="5091"/>
                  <a:pt x="47294" y="5616"/>
                </a:cubicBezTo>
                <a:cubicBezTo>
                  <a:pt x="47682" y="5114"/>
                  <a:pt x="47682" y="4612"/>
                  <a:pt x="47865" y="4087"/>
                </a:cubicBezTo>
                <a:lnTo>
                  <a:pt x="47865" y="4087"/>
                </a:lnTo>
                <a:cubicBezTo>
                  <a:pt x="47111" y="4543"/>
                  <a:pt x="46404" y="5114"/>
                  <a:pt x="45651" y="5639"/>
                </a:cubicBezTo>
                <a:cubicBezTo>
                  <a:pt x="45902" y="5251"/>
                  <a:pt x="46016" y="4680"/>
                  <a:pt x="46244" y="4292"/>
                </a:cubicBezTo>
                <a:lnTo>
                  <a:pt x="46244" y="4292"/>
                </a:lnTo>
                <a:cubicBezTo>
                  <a:pt x="45422" y="4589"/>
                  <a:pt x="44760" y="5182"/>
                  <a:pt x="44007" y="5616"/>
                </a:cubicBezTo>
                <a:cubicBezTo>
                  <a:pt x="44441" y="5091"/>
                  <a:pt x="44897" y="4452"/>
                  <a:pt x="45217" y="3881"/>
                </a:cubicBezTo>
                <a:lnTo>
                  <a:pt x="45217" y="3881"/>
                </a:lnTo>
                <a:cubicBezTo>
                  <a:pt x="44281" y="4406"/>
                  <a:pt x="43345" y="4954"/>
                  <a:pt x="42592" y="5639"/>
                </a:cubicBezTo>
                <a:cubicBezTo>
                  <a:pt x="42866" y="4064"/>
                  <a:pt x="44692" y="2603"/>
                  <a:pt x="45422" y="1051"/>
                </a:cubicBezTo>
                <a:lnTo>
                  <a:pt x="45422" y="1051"/>
                </a:lnTo>
                <a:cubicBezTo>
                  <a:pt x="43345" y="2192"/>
                  <a:pt x="41633" y="4109"/>
                  <a:pt x="39762" y="5525"/>
                </a:cubicBezTo>
                <a:cubicBezTo>
                  <a:pt x="40332" y="4863"/>
                  <a:pt x="40926" y="4292"/>
                  <a:pt x="41108" y="3470"/>
                </a:cubicBezTo>
                <a:lnTo>
                  <a:pt x="41108" y="3470"/>
                </a:lnTo>
                <a:cubicBezTo>
                  <a:pt x="39397" y="3881"/>
                  <a:pt x="38164" y="5410"/>
                  <a:pt x="36657" y="5890"/>
                </a:cubicBezTo>
                <a:cubicBezTo>
                  <a:pt x="37114" y="5388"/>
                  <a:pt x="37160" y="4794"/>
                  <a:pt x="37388" y="4292"/>
                </a:cubicBezTo>
                <a:lnTo>
                  <a:pt x="37388" y="4292"/>
                </a:lnTo>
                <a:cubicBezTo>
                  <a:pt x="36452" y="4680"/>
                  <a:pt x="35379" y="5456"/>
                  <a:pt x="34421" y="5935"/>
                </a:cubicBezTo>
                <a:cubicBezTo>
                  <a:pt x="34831" y="5410"/>
                  <a:pt x="35242" y="4840"/>
                  <a:pt x="35539" y="4292"/>
                </a:cubicBezTo>
                <a:lnTo>
                  <a:pt x="35539" y="4292"/>
                </a:lnTo>
                <a:cubicBezTo>
                  <a:pt x="34512" y="4771"/>
                  <a:pt x="33530" y="5593"/>
                  <a:pt x="32503" y="6095"/>
                </a:cubicBezTo>
                <a:cubicBezTo>
                  <a:pt x="33097" y="5137"/>
                  <a:pt x="34170" y="4315"/>
                  <a:pt x="35083" y="3630"/>
                </a:cubicBezTo>
                <a:lnTo>
                  <a:pt x="35083" y="3630"/>
                </a:lnTo>
                <a:cubicBezTo>
                  <a:pt x="33485" y="4064"/>
                  <a:pt x="31499" y="4383"/>
                  <a:pt x="30015" y="5091"/>
                </a:cubicBezTo>
                <a:cubicBezTo>
                  <a:pt x="29856" y="5182"/>
                  <a:pt x="29696" y="5296"/>
                  <a:pt x="29559" y="5433"/>
                </a:cubicBezTo>
                <a:cubicBezTo>
                  <a:pt x="30951" y="3767"/>
                  <a:pt x="32207" y="1964"/>
                  <a:pt x="33667" y="343"/>
                </a:cubicBezTo>
                <a:lnTo>
                  <a:pt x="33667" y="343"/>
                </a:lnTo>
                <a:cubicBezTo>
                  <a:pt x="30381" y="777"/>
                  <a:pt x="29513" y="3813"/>
                  <a:pt x="27002" y="5068"/>
                </a:cubicBezTo>
                <a:cubicBezTo>
                  <a:pt x="27664" y="4269"/>
                  <a:pt x="28372" y="3425"/>
                  <a:pt x="28783" y="2443"/>
                </a:cubicBezTo>
                <a:cubicBezTo>
                  <a:pt x="26751" y="2443"/>
                  <a:pt x="24834" y="4269"/>
                  <a:pt x="23305" y="5479"/>
                </a:cubicBezTo>
                <a:cubicBezTo>
                  <a:pt x="23784" y="5068"/>
                  <a:pt x="24218" y="4429"/>
                  <a:pt x="24423" y="3881"/>
                </a:cubicBezTo>
                <a:lnTo>
                  <a:pt x="24423" y="3881"/>
                </a:lnTo>
                <a:cubicBezTo>
                  <a:pt x="23305" y="3904"/>
                  <a:pt x="22414" y="4589"/>
                  <a:pt x="21616" y="5273"/>
                </a:cubicBezTo>
                <a:cubicBezTo>
                  <a:pt x="22163" y="4497"/>
                  <a:pt x="22962" y="3721"/>
                  <a:pt x="23008" y="2671"/>
                </a:cubicBezTo>
                <a:lnTo>
                  <a:pt x="23008" y="2671"/>
                </a:lnTo>
                <a:cubicBezTo>
                  <a:pt x="21958" y="3402"/>
                  <a:pt x="20999" y="4292"/>
                  <a:pt x="20018" y="5068"/>
                </a:cubicBezTo>
                <a:cubicBezTo>
                  <a:pt x="20908" y="3562"/>
                  <a:pt x="22232" y="2215"/>
                  <a:pt x="22825" y="594"/>
                </a:cubicBezTo>
                <a:lnTo>
                  <a:pt x="22825" y="594"/>
                </a:lnTo>
                <a:cubicBezTo>
                  <a:pt x="20943" y="706"/>
                  <a:pt x="18159" y="3348"/>
                  <a:pt x="17561" y="5173"/>
                </a:cubicBezTo>
                <a:lnTo>
                  <a:pt x="17561" y="5173"/>
                </a:lnTo>
                <a:cubicBezTo>
                  <a:pt x="17797" y="4343"/>
                  <a:pt x="17711" y="3042"/>
                  <a:pt x="17667" y="2078"/>
                </a:cubicBezTo>
                <a:lnTo>
                  <a:pt x="17667" y="2078"/>
                </a:lnTo>
                <a:cubicBezTo>
                  <a:pt x="16685" y="2786"/>
                  <a:pt x="16160" y="3881"/>
                  <a:pt x="15681" y="4885"/>
                </a:cubicBezTo>
                <a:cubicBezTo>
                  <a:pt x="15613" y="3744"/>
                  <a:pt x="15795" y="2534"/>
                  <a:pt x="15430" y="1439"/>
                </a:cubicBezTo>
                <a:cubicBezTo>
                  <a:pt x="15088" y="2329"/>
                  <a:pt x="15407" y="3356"/>
                  <a:pt x="14859" y="4041"/>
                </a:cubicBezTo>
                <a:cubicBezTo>
                  <a:pt x="14814" y="2900"/>
                  <a:pt x="14768" y="1713"/>
                  <a:pt x="14563" y="594"/>
                </a:cubicBezTo>
                <a:cubicBezTo>
                  <a:pt x="13832" y="1393"/>
                  <a:pt x="14083" y="2740"/>
                  <a:pt x="13832" y="3630"/>
                </a:cubicBezTo>
                <a:cubicBezTo>
                  <a:pt x="13650" y="2694"/>
                  <a:pt x="13513" y="1667"/>
                  <a:pt x="13170" y="845"/>
                </a:cubicBezTo>
                <a:cubicBezTo>
                  <a:pt x="12942" y="2078"/>
                  <a:pt x="12280" y="3174"/>
                  <a:pt x="12303" y="4452"/>
                </a:cubicBezTo>
                <a:cubicBezTo>
                  <a:pt x="11687" y="3630"/>
                  <a:pt x="11276" y="2398"/>
                  <a:pt x="10705" y="1462"/>
                </a:cubicBezTo>
                <a:lnTo>
                  <a:pt x="10705" y="1462"/>
                </a:lnTo>
                <a:cubicBezTo>
                  <a:pt x="10637" y="2808"/>
                  <a:pt x="11093" y="3790"/>
                  <a:pt x="11344" y="5022"/>
                </a:cubicBezTo>
                <a:cubicBezTo>
                  <a:pt x="10340" y="4360"/>
                  <a:pt x="9610" y="3425"/>
                  <a:pt x="8674" y="2694"/>
                </a:cubicBezTo>
                <a:lnTo>
                  <a:pt x="8674" y="2694"/>
                </a:lnTo>
                <a:cubicBezTo>
                  <a:pt x="9107" y="3447"/>
                  <a:pt x="9518" y="4178"/>
                  <a:pt x="9427" y="5068"/>
                </a:cubicBezTo>
                <a:cubicBezTo>
                  <a:pt x="8628" y="4497"/>
                  <a:pt x="7852" y="3699"/>
                  <a:pt x="7053" y="3105"/>
                </a:cubicBezTo>
                <a:lnTo>
                  <a:pt x="7053" y="3105"/>
                </a:lnTo>
                <a:cubicBezTo>
                  <a:pt x="7213" y="4132"/>
                  <a:pt x="7555" y="5388"/>
                  <a:pt x="8217" y="6301"/>
                </a:cubicBezTo>
                <a:cubicBezTo>
                  <a:pt x="7099" y="5730"/>
                  <a:pt x="5935" y="4840"/>
                  <a:pt x="4748" y="4475"/>
                </a:cubicBezTo>
                <a:cubicBezTo>
                  <a:pt x="2077" y="6871"/>
                  <a:pt x="1643" y="12486"/>
                  <a:pt x="1484" y="15864"/>
                </a:cubicBezTo>
                <a:cubicBezTo>
                  <a:pt x="1301" y="19311"/>
                  <a:pt x="0" y="25862"/>
                  <a:pt x="3287" y="28395"/>
                </a:cubicBezTo>
                <a:cubicBezTo>
                  <a:pt x="4236" y="29129"/>
                  <a:pt x="5625" y="29405"/>
                  <a:pt x="7223" y="29405"/>
                </a:cubicBezTo>
                <a:cubicBezTo>
                  <a:pt x="11541" y="29405"/>
                  <a:pt x="17385" y="27391"/>
                  <a:pt x="20200" y="26957"/>
                </a:cubicBezTo>
                <a:cubicBezTo>
                  <a:pt x="20671" y="26884"/>
                  <a:pt x="21145" y="26851"/>
                  <a:pt x="21623" y="26851"/>
                </a:cubicBezTo>
                <a:cubicBezTo>
                  <a:pt x="26442" y="26851"/>
                  <a:pt x="31599" y="30246"/>
                  <a:pt x="36394" y="30246"/>
                </a:cubicBezTo>
                <a:cubicBezTo>
                  <a:pt x="36452" y="30246"/>
                  <a:pt x="36509" y="30245"/>
                  <a:pt x="36566" y="30244"/>
                </a:cubicBezTo>
                <a:cubicBezTo>
                  <a:pt x="36813" y="30240"/>
                  <a:pt x="37060" y="30237"/>
                  <a:pt x="37306" y="30237"/>
                </a:cubicBezTo>
                <a:cubicBezTo>
                  <a:pt x="46768" y="30237"/>
                  <a:pt x="55120" y="33577"/>
                  <a:pt x="64664" y="33600"/>
                </a:cubicBezTo>
                <a:cubicBezTo>
                  <a:pt x="72532" y="33600"/>
                  <a:pt x="80845" y="30278"/>
                  <a:pt x="88787" y="30278"/>
                </a:cubicBezTo>
                <a:cubicBezTo>
                  <a:pt x="90016" y="30278"/>
                  <a:pt x="91235" y="30358"/>
                  <a:pt x="92443" y="30541"/>
                </a:cubicBezTo>
                <a:cubicBezTo>
                  <a:pt x="92555" y="30558"/>
                  <a:pt x="92668" y="30567"/>
                  <a:pt x="92783" y="30567"/>
                </a:cubicBezTo>
                <a:cubicBezTo>
                  <a:pt x="94328" y="30567"/>
                  <a:pt x="96109" y="29068"/>
                  <a:pt x="97829" y="27985"/>
                </a:cubicBezTo>
                <a:cubicBezTo>
                  <a:pt x="97966" y="28122"/>
                  <a:pt x="98126" y="28281"/>
                  <a:pt x="98286" y="28395"/>
                </a:cubicBezTo>
                <a:cubicBezTo>
                  <a:pt x="99235" y="29129"/>
                  <a:pt x="100624" y="29405"/>
                  <a:pt x="102222" y="29405"/>
                </a:cubicBezTo>
                <a:cubicBezTo>
                  <a:pt x="106540" y="29405"/>
                  <a:pt x="112384" y="27391"/>
                  <a:pt x="115199" y="26957"/>
                </a:cubicBezTo>
                <a:cubicBezTo>
                  <a:pt x="115670" y="26884"/>
                  <a:pt x="116144" y="26851"/>
                  <a:pt x="116622" y="26851"/>
                </a:cubicBezTo>
                <a:cubicBezTo>
                  <a:pt x="121441" y="26851"/>
                  <a:pt x="126600" y="30246"/>
                  <a:pt x="131415" y="30246"/>
                </a:cubicBezTo>
                <a:cubicBezTo>
                  <a:pt x="131473" y="30246"/>
                  <a:pt x="131530" y="30245"/>
                  <a:pt x="131588" y="30244"/>
                </a:cubicBezTo>
                <a:cubicBezTo>
                  <a:pt x="131835" y="30240"/>
                  <a:pt x="132081" y="30237"/>
                  <a:pt x="132326" y="30237"/>
                </a:cubicBezTo>
                <a:cubicBezTo>
                  <a:pt x="141767" y="30237"/>
                  <a:pt x="150119" y="33577"/>
                  <a:pt x="159663" y="33600"/>
                </a:cubicBezTo>
                <a:cubicBezTo>
                  <a:pt x="167531" y="33600"/>
                  <a:pt x="175844" y="30278"/>
                  <a:pt x="183786" y="30278"/>
                </a:cubicBezTo>
                <a:cubicBezTo>
                  <a:pt x="185015" y="30278"/>
                  <a:pt x="186234" y="30358"/>
                  <a:pt x="187441" y="30541"/>
                </a:cubicBezTo>
                <a:cubicBezTo>
                  <a:pt x="187555" y="30560"/>
                  <a:pt x="187671" y="30569"/>
                  <a:pt x="187788" y="30569"/>
                </a:cubicBezTo>
                <a:cubicBezTo>
                  <a:pt x="188962" y="30569"/>
                  <a:pt x="190288" y="29676"/>
                  <a:pt x="191596" y="28784"/>
                </a:cubicBezTo>
                <a:cubicBezTo>
                  <a:pt x="192486" y="29231"/>
                  <a:pt x="193628" y="29408"/>
                  <a:pt x="194903" y="29408"/>
                </a:cubicBezTo>
                <a:cubicBezTo>
                  <a:pt x="199222" y="29408"/>
                  <a:pt x="205074" y="27380"/>
                  <a:pt x="207893" y="26957"/>
                </a:cubicBezTo>
                <a:cubicBezTo>
                  <a:pt x="208363" y="26884"/>
                  <a:pt x="208838" y="26851"/>
                  <a:pt x="209315" y="26851"/>
                </a:cubicBezTo>
                <a:cubicBezTo>
                  <a:pt x="214135" y="26851"/>
                  <a:pt x="219293" y="30246"/>
                  <a:pt x="224109" y="30246"/>
                </a:cubicBezTo>
                <a:cubicBezTo>
                  <a:pt x="224166" y="30246"/>
                  <a:pt x="224224" y="30245"/>
                  <a:pt x="224282" y="30244"/>
                </a:cubicBezTo>
                <a:cubicBezTo>
                  <a:pt x="224528" y="30240"/>
                  <a:pt x="224774" y="30237"/>
                  <a:pt x="225019" y="30237"/>
                </a:cubicBezTo>
                <a:cubicBezTo>
                  <a:pt x="234461" y="30237"/>
                  <a:pt x="242812" y="33577"/>
                  <a:pt x="252357" y="33600"/>
                </a:cubicBezTo>
                <a:cubicBezTo>
                  <a:pt x="260224" y="33600"/>
                  <a:pt x="268537" y="30278"/>
                  <a:pt x="276480" y="30278"/>
                </a:cubicBezTo>
                <a:cubicBezTo>
                  <a:pt x="277708" y="30278"/>
                  <a:pt x="278928" y="30358"/>
                  <a:pt x="280135" y="30541"/>
                </a:cubicBezTo>
                <a:cubicBezTo>
                  <a:pt x="280247" y="30558"/>
                  <a:pt x="280361" y="30567"/>
                  <a:pt x="280476" y="30567"/>
                </a:cubicBezTo>
                <a:cubicBezTo>
                  <a:pt x="282021" y="30567"/>
                  <a:pt x="283801" y="29068"/>
                  <a:pt x="285522" y="27985"/>
                </a:cubicBezTo>
                <a:cubicBezTo>
                  <a:pt x="285659" y="28122"/>
                  <a:pt x="285819" y="28281"/>
                  <a:pt x="285978" y="28395"/>
                </a:cubicBezTo>
                <a:cubicBezTo>
                  <a:pt x="286928" y="29129"/>
                  <a:pt x="288317" y="29405"/>
                  <a:pt x="289914" y="29405"/>
                </a:cubicBezTo>
                <a:cubicBezTo>
                  <a:pt x="294232" y="29405"/>
                  <a:pt x="300076" y="27391"/>
                  <a:pt x="302892" y="26957"/>
                </a:cubicBezTo>
                <a:cubicBezTo>
                  <a:pt x="303362" y="26884"/>
                  <a:pt x="303836" y="26851"/>
                  <a:pt x="304314" y="26851"/>
                </a:cubicBezTo>
                <a:cubicBezTo>
                  <a:pt x="309134" y="26851"/>
                  <a:pt x="314292" y="30246"/>
                  <a:pt x="319108" y="30246"/>
                </a:cubicBezTo>
                <a:cubicBezTo>
                  <a:pt x="319165" y="30246"/>
                  <a:pt x="319223" y="30245"/>
                  <a:pt x="319280" y="30244"/>
                </a:cubicBezTo>
                <a:cubicBezTo>
                  <a:pt x="319527" y="30240"/>
                  <a:pt x="319773" y="30237"/>
                  <a:pt x="320018" y="30237"/>
                </a:cubicBezTo>
                <a:cubicBezTo>
                  <a:pt x="329460" y="30237"/>
                  <a:pt x="337811" y="33577"/>
                  <a:pt x="347356" y="33600"/>
                </a:cubicBezTo>
                <a:cubicBezTo>
                  <a:pt x="355223" y="33600"/>
                  <a:pt x="363536" y="30278"/>
                  <a:pt x="371479" y="30278"/>
                </a:cubicBezTo>
                <a:cubicBezTo>
                  <a:pt x="372707" y="30278"/>
                  <a:pt x="373926" y="30358"/>
                  <a:pt x="375134" y="30541"/>
                </a:cubicBezTo>
                <a:cubicBezTo>
                  <a:pt x="375245" y="30558"/>
                  <a:pt x="375357" y="30566"/>
                  <a:pt x="375471" y="30566"/>
                </a:cubicBezTo>
                <a:cubicBezTo>
                  <a:pt x="377792" y="30566"/>
                  <a:pt x="380679" y="27172"/>
                  <a:pt x="382986" y="26889"/>
                </a:cubicBezTo>
                <a:lnTo>
                  <a:pt x="382986" y="5296"/>
                </a:lnTo>
                <a:cubicBezTo>
                  <a:pt x="383465" y="4954"/>
                  <a:pt x="383922" y="4360"/>
                  <a:pt x="384196" y="3904"/>
                </a:cubicBezTo>
                <a:lnTo>
                  <a:pt x="384196" y="3904"/>
                </a:lnTo>
                <a:cubicBezTo>
                  <a:pt x="383191" y="4064"/>
                  <a:pt x="382164" y="4908"/>
                  <a:pt x="381251" y="5273"/>
                </a:cubicBezTo>
                <a:cubicBezTo>
                  <a:pt x="381730" y="4885"/>
                  <a:pt x="382004" y="4497"/>
                  <a:pt x="382370" y="4087"/>
                </a:cubicBezTo>
                <a:lnTo>
                  <a:pt x="382370" y="4087"/>
                </a:lnTo>
                <a:cubicBezTo>
                  <a:pt x="381867" y="4360"/>
                  <a:pt x="381251" y="4543"/>
                  <a:pt x="380795" y="4863"/>
                </a:cubicBezTo>
                <a:cubicBezTo>
                  <a:pt x="381228" y="4452"/>
                  <a:pt x="381594" y="3904"/>
                  <a:pt x="381936" y="3470"/>
                </a:cubicBezTo>
                <a:lnTo>
                  <a:pt x="381936" y="3470"/>
                </a:lnTo>
                <a:cubicBezTo>
                  <a:pt x="381160" y="3904"/>
                  <a:pt x="380247" y="4406"/>
                  <a:pt x="379516" y="4863"/>
                </a:cubicBezTo>
                <a:cubicBezTo>
                  <a:pt x="380544" y="3653"/>
                  <a:pt x="382164" y="2717"/>
                  <a:pt x="383146" y="1416"/>
                </a:cubicBezTo>
                <a:lnTo>
                  <a:pt x="383146" y="1416"/>
                </a:lnTo>
                <a:cubicBezTo>
                  <a:pt x="380429" y="2238"/>
                  <a:pt x="378649" y="3676"/>
                  <a:pt x="376389" y="5228"/>
                </a:cubicBezTo>
                <a:lnTo>
                  <a:pt x="376389" y="5228"/>
                </a:lnTo>
                <a:cubicBezTo>
                  <a:pt x="376458" y="4954"/>
                  <a:pt x="376526" y="4726"/>
                  <a:pt x="376595" y="4497"/>
                </a:cubicBezTo>
                <a:lnTo>
                  <a:pt x="376595" y="4497"/>
                </a:lnTo>
                <a:cubicBezTo>
                  <a:pt x="376093" y="4726"/>
                  <a:pt x="375271" y="4977"/>
                  <a:pt x="374837" y="5273"/>
                </a:cubicBezTo>
                <a:cubicBezTo>
                  <a:pt x="375043" y="4863"/>
                  <a:pt x="375043" y="4475"/>
                  <a:pt x="375157" y="4132"/>
                </a:cubicBezTo>
                <a:lnTo>
                  <a:pt x="375157" y="4132"/>
                </a:lnTo>
                <a:cubicBezTo>
                  <a:pt x="374586" y="4497"/>
                  <a:pt x="373924" y="4863"/>
                  <a:pt x="373399" y="5068"/>
                </a:cubicBezTo>
                <a:cubicBezTo>
                  <a:pt x="373879" y="4589"/>
                  <a:pt x="374335" y="4041"/>
                  <a:pt x="374700" y="3493"/>
                </a:cubicBezTo>
                <a:lnTo>
                  <a:pt x="374700" y="3493"/>
                </a:lnTo>
                <a:cubicBezTo>
                  <a:pt x="373559" y="3539"/>
                  <a:pt x="372463" y="4475"/>
                  <a:pt x="371505" y="5068"/>
                </a:cubicBezTo>
                <a:cubicBezTo>
                  <a:pt x="372030" y="4566"/>
                  <a:pt x="372623" y="3972"/>
                  <a:pt x="372897" y="3265"/>
                </a:cubicBezTo>
                <a:cubicBezTo>
                  <a:pt x="372883" y="3265"/>
                  <a:pt x="372868" y="3265"/>
                  <a:pt x="372854" y="3265"/>
                </a:cubicBezTo>
                <a:cubicBezTo>
                  <a:pt x="371526" y="3265"/>
                  <a:pt x="370420" y="4299"/>
                  <a:pt x="369291" y="4908"/>
                </a:cubicBezTo>
                <a:cubicBezTo>
                  <a:pt x="369747" y="4429"/>
                  <a:pt x="370090" y="3790"/>
                  <a:pt x="370432" y="3265"/>
                </a:cubicBezTo>
                <a:lnTo>
                  <a:pt x="370432" y="3265"/>
                </a:lnTo>
                <a:cubicBezTo>
                  <a:pt x="369199" y="3356"/>
                  <a:pt x="368218" y="4338"/>
                  <a:pt x="367031" y="4703"/>
                </a:cubicBezTo>
                <a:cubicBezTo>
                  <a:pt x="367647" y="4132"/>
                  <a:pt x="368286" y="3470"/>
                  <a:pt x="368789" y="2877"/>
                </a:cubicBezTo>
                <a:lnTo>
                  <a:pt x="368789" y="2877"/>
                </a:lnTo>
                <a:cubicBezTo>
                  <a:pt x="367282" y="3151"/>
                  <a:pt x="365730" y="4338"/>
                  <a:pt x="364315" y="4863"/>
                </a:cubicBezTo>
                <a:cubicBezTo>
                  <a:pt x="364634" y="3630"/>
                  <a:pt x="366415" y="2626"/>
                  <a:pt x="367510" y="1827"/>
                </a:cubicBezTo>
                <a:lnTo>
                  <a:pt x="367510" y="1827"/>
                </a:lnTo>
                <a:cubicBezTo>
                  <a:pt x="365388" y="2306"/>
                  <a:pt x="363105" y="4657"/>
                  <a:pt x="361005" y="5091"/>
                </a:cubicBezTo>
                <a:cubicBezTo>
                  <a:pt x="362094" y="4276"/>
                  <a:pt x="361847" y="4020"/>
                  <a:pt x="361134" y="4020"/>
                </a:cubicBezTo>
                <a:cubicBezTo>
                  <a:pt x="360130" y="4020"/>
                  <a:pt x="358201" y="4529"/>
                  <a:pt x="357787" y="4703"/>
                </a:cubicBezTo>
                <a:cubicBezTo>
                  <a:pt x="358426" y="4338"/>
                  <a:pt x="358654" y="3767"/>
                  <a:pt x="358928" y="3265"/>
                </a:cubicBezTo>
                <a:lnTo>
                  <a:pt x="358928" y="3265"/>
                </a:lnTo>
                <a:cubicBezTo>
                  <a:pt x="357901" y="3425"/>
                  <a:pt x="356919" y="4087"/>
                  <a:pt x="355915" y="4246"/>
                </a:cubicBezTo>
                <a:cubicBezTo>
                  <a:pt x="356440" y="3699"/>
                  <a:pt x="357056" y="3082"/>
                  <a:pt x="357285" y="2489"/>
                </a:cubicBezTo>
                <a:lnTo>
                  <a:pt x="357285" y="2489"/>
                </a:lnTo>
                <a:cubicBezTo>
                  <a:pt x="356577" y="2854"/>
                  <a:pt x="355915" y="3311"/>
                  <a:pt x="355253" y="3790"/>
                </a:cubicBezTo>
                <a:cubicBezTo>
                  <a:pt x="355869" y="3059"/>
                  <a:pt x="356874" y="2580"/>
                  <a:pt x="357285" y="1621"/>
                </a:cubicBezTo>
                <a:lnTo>
                  <a:pt x="357285" y="1621"/>
                </a:lnTo>
                <a:cubicBezTo>
                  <a:pt x="355459" y="1987"/>
                  <a:pt x="353381" y="3493"/>
                  <a:pt x="351784" y="4543"/>
                </a:cubicBezTo>
                <a:cubicBezTo>
                  <a:pt x="352058" y="4338"/>
                  <a:pt x="352468" y="3676"/>
                  <a:pt x="352765" y="3265"/>
                </a:cubicBezTo>
                <a:lnTo>
                  <a:pt x="352765" y="3265"/>
                </a:lnTo>
                <a:cubicBezTo>
                  <a:pt x="352012" y="3539"/>
                  <a:pt x="351350" y="4018"/>
                  <a:pt x="350597" y="4292"/>
                </a:cubicBezTo>
                <a:cubicBezTo>
                  <a:pt x="351122" y="3813"/>
                  <a:pt x="351578" y="3288"/>
                  <a:pt x="351943" y="2694"/>
                </a:cubicBezTo>
                <a:lnTo>
                  <a:pt x="351943" y="2694"/>
                </a:lnTo>
                <a:cubicBezTo>
                  <a:pt x="350734" y="3037"/>
                  <a:pt x="349775" y="3950"/>
                  <a:pt x="348702" y="4452"/>
                </a:cubicBezTo>
                <a:cubicBezTo>
                  <a:pt x="349250" y="3721"/>
                  <a:pt x="350277" y="3196"/>
                  <a:pt x="350757" y="2306"/>
                </a:cubicBezTo>
                <a:lnTo>
                  <a:pt x="350757" y="2306"/>
                </a:lnTo>
                <a:cubicBezTo>
                  <a:pt x="349752" y="2786"/>
                  <a:pt x="348611" y="3174"/>
                  <a:pt x="347721" y="3836"/>
                </a:cubicBezTo>
                <a:cubicBezTo>
                  <a:pt x="348611" y="2991"/>
                  <a:pt x="349935" y="2238"/>
                  <a:pt x="350505" y="1211"/>
                </a:cubicBezTo>
                <a:lnTo>
                  <a:pt x="350505" y="1211"/>
                </a:lnTo>
                <a:cubicBezTo>
                  <a:pt x="348542" y="1713"/>
                  <a:pt x="346579" y="2580"/>
                  <a:pt x="345005" y="3927"/>
                </a:cubicBezTo>
                <a:cubicBezTo>
                  <a:pt x="345438" y="3470"/>
                  <a:pt x="346420" y="2443"/>
                  <a:pt x="346602" y="1621"/>
                </a:cubicBezTo>
                <a:lnTo>
                  <a:pt x="346602" y="1621"/>
                </a:lnTo>
                <a:cubicBezTo>
                  <a:pt x="345119" y="1964"/>
                  <a:pt x="343726" y="3196"/>
                  <a:pt x="342585" y="4246"/>
                </a:cubicBezTo>
                <a:cubicBezTo>
                  <a:pt x="342950" y="3584"/>
                  <a:pt x="343338" y="2945"/>
                  <a:pt x="343681" y="2238"/>
                </a:cubicBezTo>
                <a:lnTo>
                  <a:pt x="343681" y="2238"/>
                </a:lnTo>
                <a:cubicBezTo>
                  <a:pt x="342654" y="2557"/>
                  <a:pt x="341604" y="3516"/>
                  <a:pt x="340736" y="4246"/>
                </a:cubicBezTo>
                <a:cubicBezTo>
                  <a:pt x="341147" y="3721"/>
                  <a:pt x="341421" y="3105"/>
                  <a:pt x="341672" y="2489"/>
                </a:cubicBezTo>
                <a:lnTo>
                  <a:pt x="341672" y="2489"/>
                </a:lnTo>
                <a:cubicBezTo>
                  <a:pt x="340919" y="2945"/>
                  <a:pt x="340166" y="3584"/>
                  <a:pt x="339458" y="4041"/>
                </a:cubicBezTo>
                <a:cubicBezTo>
                  <a:pt x="339709" y="3562"/>
                  <a:pt x="339937" y="2763"/>
                  <a:pt x="340211" y="2238"/>
                </a:cubicBezTo>
                <a:lnTo>
                  <a:pt x="340211" y="2238"/>
                </a:lnTo>
                <a:cubicBezTo>
                  <a:pt x="339504" y="2968"/>
                  <a:pt x="337952" y="3858"/>
                  <a:pt x="337586" y="4885"/>
                </a:cubicBezTo>
                <a:cubicBezTo>
                  <a:pt x="337495" y="4224"/>
                  <a:pt x="337335" y="3516"/>
                  <a:pt x="337107" y="2900"/>
                </a:cubicBezTo>
                <a:cubicBezTo>
                  <a:pt x="336856" y="3425"/>
                  <a:pt x="336377" y="3836"/>
                  <a:pt x="336194" y="4406"/>
                </a:cubicBezTo>
                <a:cubicBezTo>
                  <a:pt x="336057" y="3813"/>
                  <a:pt x="335852" y="3402"/>
                  <a:pt x="335943" y="2694"/>
                </a:cubicBezTo>
                <a:lnTo>
                  <a:pt x="335943" y="2694"/>
                </a:lnTo>
                <a:cubicBezTo>
                  <a:pt x="335578" y="3288"/>
                  <a:pt x="335235" y="4132"/>
                  <a:pt x="334961" y="4657"/>
                </a:cubicBezTo>
                <a:cubicBezTo>
                  <a:pt x="334528" y="3676"/>
                  <a:pt x="334710" y="2534"/>
                  <a:pt x="334710" y="1439"/>
                </a:cubicBezTo>
                <a:lnTo>
                  <a:pt x="334710" y="1439"/>
                </a:lnTo>
                <a:cubicBezTo>
                  <a:pt x="334665" y="2466"/>
                  <a:pt x="334482" y="3699"/>
                  <a:pt x="333934" y="4452"/>
                </a:cubicBezTo>
                <a:cubicBezTo>
                  <a:pt x="333775" y="2922"/>
                  <a:pt x="334208" y="1530"/>
                  <a:pt x="334299" y="1"/>
                </a:cubicBezTo>
                <a:lnTo>
                  <a:pt x="334299" y="1"/>
                </a:lnTo>
                <a:cubicBezTo>
                  <a:pt x="333683" y="1690"/>
                  <a:pt x="332565" y="3562"/>
                  <a:pt x="332245" y="5228"/>
                </a:cubicBezTo>
                <a:cubicBezTo>
                  <a:pt x="332337" y="4634"/>
                  <a:pt x="332359" y="4109"/>
                  <a:pt x="332451" y="3516"/>
                </a:cubicBezTo>
                <a:lnTo>
                  <a:pt x="332451" y="3516"/>
                </a:lnTo>
                <a:cubicBezTo>
                  <a:pt x="331743" y="4315"/>
                  <a:pt x="330899" y="5091"/>
                  <a:pt x="329986" y="5616"/>
                </a:cubicBezTo>
                <a:cubicBezTo>
                  <a:pt x="330396" y="5114"/>
                  <a:pt x="330374" y="4612"/>
                  <a:pt x="330556" y="4087"/>
                </a:cubicBezTo>
                <a:lnTo>
                  <a:pt x="330556" y="4087"/>
                </a:lnTo>
                <a:cubicBezTo>
                  <a:pt x="329803" y="4543"/>
                  <a:pt x="329095" y="5114"/>
                  <a:pt x="328342" y="5639"/>
                </a:cubicBezTo>
                <a:cubicBezTo>
                  <a:pt x="328593" y="5251"/>
                  <a:pt x="328707" y="4680"/>
                  <a:pt x="328936" y="4292"/>
                </a:cubicBezTo>
                <a:lnTo>
                  <a:pt x="328936" y="4292"/>
                </a:lnTo>
                <a:cubicBezTo>
                  <a:pt x="328114" y="4589"/>
                  <a:pt x="327475" y="5182"/>
                  <a:pt x="326721" y="5616"/>
                </a:cubicBezTo>
                <a:cubicBezTo>
                  <a:pt x="327132" y="5091"/>
                  <a:pt x="327589" y="4452"/>
                  <a:pt x="327908" y="3881"/>
                </a:cubicBezTo>
                <a:lnTo>
                  <a:pt x="327908" y="3881"/>
                </a:lnTo>
                <a:cubicBezTo>
                  <a:pt x="326973" y="4406"/>
                  <a:pt x="326060" y="4954"/>
                  <a:pt x="325283" y="5639"/>
                </a:cubicBezTo>
                <a:cubicBezTo>
                  <a:pt x="325580" y="4064"/>
                  <a:pt x="327383" y="2603"/>
                  <a:pt x="328114" y="1051"/>
                </a:cubicBezTo>
                <a:lnTo>
                  <a:pt x="328114" y="1051"/>
                </a:lnTo>
                <a:cubicBezTo>
                  <a:pt x="326037" y="2192"/>
                  <a:pt x="324325" y="4109"/>
                  <a:pt x="322453" y="5525"/>
                </a:cubicBezTo>
                <a:cubicBezTo>
                  <a:pt x="323024" y="4863"/>
                  <a:pt x="323640" y="4292"/>
                  <a:pt x="323800" y="3470"/>
                </a:cubicBezTo>
                <a:lnTo>
                  <a:pt x="323800" y="3470"/>
                </a:lnTo>
                <a:cubicBezTo>
                  <a:pt x="322088" y="3881"/>
                  <a:pt x="320855" y="5410"/>
                  <a:pt x="319372" y="5890"/>
                </a:cubicBezTo>
                <a:cubicBezTo>
                  <a:pt x="319828" y="5388"/>
                  <a:pt x="319851" y="4794"/>
                  <a:pt x="320079" y="4292"/>
                </a:cubicBezTo>
                <a:lnTo>
                  <a:pt x="320079" y="4292"/>
                </a:lnTo>
                <a:cubicBezTo>
                  <a:pt x="319143" y="4680"/>
                  <a:pt x="318071" y="5456"/>
                  <a:pt x="317112" y="5935"/>
                </a:cubicBezTo>
                <a:cubicBezTo>
                  <a:pt x="317546" y="5410"/>
                  <a:pt x="317934" y="4840"/>
                  <a:pt x="318253" y="4292"/>
                </a:cubicBezTo>
                <a:lnTo>
                  <a:pt x="318253" y="4292"/>
                </a:lnTo>
                <a:cubicBezTo>
                  <a:pt x="317203" y="4771"/>
                  <a:pt x="316222" y="5593"/>
                  <a:pt x="315195" y="6095"/>
                </a:cubicBezTo>
                <a:cubicBezTo>
                  <a:pt x="315811" y="5137"/>
                  <a:pt x="316861" y="4315"/>
                  <a:pt x="317774" y="3630"/>
                </a:cubicBezTo>
                <a:lnTo>
                  <a:pt x="317774" y="3630"/>
                </a:lnTo>
                <a:cubicBezTo>
                  <a:pt x="316176" y="4064"/>
                  <a:pt x="314190" y="4383"/>
                  <a:pt x="312730" y="5091"/>
                </a:cubicBezTo>
                <a:cubicBezTo>
                  <a:pt x="312547" y="5182"/>
                  <a:pt x="312387" y="5296"/>
                  <a:pt x="312273" y="5433"/>
                </a:cubicBezTo>
                <a:cubicBezTo>
                  <a:pt x="313643" y="3767"/>
                  <a:pt x="314898" y="1964"/>
                  <a:pt x="316359" y="343"/>
                </a:cubicBezTo>
                <a:lnTo>
                  <a:pt x="316359" y="343"/>
                </a:lnTo>
                <a:cubicBezTo>
                  <a:pt x="313095" y="777"/>
                  <a:pt x="312227" y="3813"/>
                  <a:pt x="309694" y="5068"/>
                </a:cubicBezTo>
                <a:cubicBezTo>
                  <a:pt x="310356" y="4269"/>
                  <a:pt x="311086" y="3425"/>
                  <a:pt x="311474" y="2443"/>
                </a:cubicBezTo>
                <a:cubicBezTo>
                  <a:pt x="309443" y="2443"/>
                  <a:pt x="307525" y="4269"/>
                  <a:pt x="306019" y="5479"/>
                </a:cubicBezTo>
                <a:cubicBezTo>
                  <a:pt x="306475" y="5068"/>
                  <a:pt x="306909" y="4429"/>
                  <a:pt x="307115" y="3881"/>
                </a:cubicBezTo>
                <a:lnTo>
                  <a:pt x="307115" y="3881"/>
                </a:lnTo>
                <a:cubicBezTo>
                  <a:pt x="305996" y="3904"/>
                  <a:pt x="305106" y="4589"/>
                  <a:pt x="304307" y="5273"/>
                </a:cubicBezTo>
                <a:cubicBezTo>
                  <a:pt x="304878" y="4497"/>
                  <a:pt x="305677" y="3721"/>
                  <a:pt x="305699" y="2671"/>
                </a:cubicBezTo>
                <a:lnTo>
                  <a:pt x="305699" y="2671"/>
                </a:lnTo>
                <a:cubicBezTo>
                  <a:pt x="304649" y="3402"/>
                  <a:pt x="303714" y="4292"/>
                  <a:pt x="302732" y="5068"/>
                </a:cubicBezTo>
                <a:cubicBezTo>
                  <a:pt x="303599" y="3562"/>
                  <a:pt x="304923" y="2215"/>
                  <a:pt x="305517" y="594"/>
                </a:cubicBezTo>
                <a:lnTo>
                  <a:pt x="305517" y="594"/>
                </a:lnTo>
                <a:cubicBezTo>
                  <a:pt x="303654" y="705"/>
                  <a:pt x="300907" y="3295"/>
                  <a:pt x="300271" y="5117"/>
                </a:cubicBezTo>
                <a:lnTo>
                  <a:pt x="300271" y="5117"/>
                </a:lnTo>
                <a:cubicBezTo>
                  <a:pt x="300504" y="4286"/>
                  <a:pt x="300401" y="3021"/>
                  <a:pt x="300358" y="2078"/>
                </a:cubicBezTo>
                <a:lnTo>
                  <a:pt x="300358" y="2078"/>
                </a:lnTo>
                <a:cubicBezTo>
                  <a:pt x="299377" y="2786"/>
                  <a:pt x="298852" y="3881"/>
                  <a:pt x="298372" y="4885"/>
                </a:cubicBezTo>
                <a:cubicBezTo>
                  <a:pt x="298304" y="3744"/>
                  <a:pt x="298487" y="2534"/>
                  <a:pt x="298121" y="1439"/>
                </a:cubicBezTo>
                <a:cubicBezTo>
                  <a:pt x="297802" y="2329"/>
                  <a:pt x="298099" y="3356"/>
                  <a:pt x="297551" y="4041"/>
                </a:cubicBezTo>
                <a:cubicBezTo>
                  <a:pt x="297505" y="2900"/>
                  <a:pt x="297459" y="1713"/>
                  <a:pt x="297277" y="594"/>
                </a:cubicBezTo>
                <a:cubicBezTo>
                  <a:pt x="296524" y="1393"/>
                  <a:pt x="296775" y="2740"/>
                  <a:pt x="296546" y="3630"/>
                </a:cubicBezTo>
                <a:cubicBezTo>
                  <a:pt x="296341" y="2694"/>
                  <a:pt x="296227" y="1667"/>
                  <a:pt x="295862" y="845"/>
                </a:cubicBezTo>
                <a:cubicBezTo>
                  <a:pt x="295633" y="2078"/>
                  <a:pt x="294971" y="3174"/>
                  <a:pt x="294994" y="4452"/>
                </a:cubicBezTo>
                <a:cubicBezTo>
                  <a:pt x="294378" y="3630"/>
                  <a:pt x="293967" y="2398"/>
                  <a:pt x="293397" y="1462"/>
                </a:cubicBezTo>
                <a:lnTo>
                  <a:pt x="293397" y="1462"/>
                </a:lnTo>
                <a:cubicBezTo>
                  <a:pt x="293328" y="2808"/>
                  <a:pt x="293785" y="3790"/>
                  <a:pt x="294036" y="5022"/>
                </a:cubicBezTo>
                <a:cubicBezTo>
                  <a:pt x="293031" y="4360"/>
                  <a:pt x="292301" y="3425"/>
                  <a:pt x="291365" y="2694"/>
                </a:cubicBezTo>
                <a:lnTo>
                  <a:pt x="291365" y="2694"/>
                </a:lnTo>
                <a:cubicBezTo>
                  <a:pt x="291799" y="3447"/>
                  <a:pt x="292210" y="4178"/>
                  <a:pt x="292141" y="5068"/>
                </a:cubicBezTo>
                <a:cubicBezTo>
                  <a:pt x="291319" y="4497"/>
                  <a:pt x="290566" y="3699"/>
                  <a:pt x="289744" y="3105"/>
                </a:cubicBezTo>
                <a:lnTo>
                  <a:pt x="289744" y="3105"/>
                </a:lnTo>
                <a:cubicBezTo>
                  <a:pt x="289904" y="4132"/>
                  <a:pt x="290247" y="5388"/>
                  <a:pt x="290909" y="6301"/>
                </a:cubicBezTo>
                <a:cubicBezTo>
                  <a:pt x="290110" y="5890"/>
                  <a:pt x="289288" y="5319"/>
                  <a:pt x="288443" y="4885"/>
                </a:cubicBezTo>
                <a:cubicBezTo>
                  <a:pt x="288740" y="4566"/>
                  <a:pt x="289014" y="4201"/>
                  <a:pt x="289197" y="3904"/>
                </a:cubicBezTo>
                <a:lnTo>
                  <a:pt x="289197" y="3904"/>
                </a:lnTo>
                <a:cubicBezTo>
                  <a:pt x="288672" y="3972"/>
                  <a:pt x="288147" y="4246"/>
                  <a:pt x="287622" y="4543"/>
                </a:cubicBezTo>
                <a:cubicBezTo>
                  <a:pt x="287576" y="4520"/>
                  <a:pt x="287508" y="4497"/>
                  <a:pt x="287439" y="4475"/>
                </a:cubicBezTo>
                <a:cubicBezTo>
                  <a:pt x="287302" y="4589"/>
                  <a:pt x="287188" y="4726"/>
                  <a:pt x="287051" y="4863"/>
                </a:cubicBezTo>
                <a:cubicBezTo>
                  <a:pt x="286777" y="5022"/>
                  <a:pt x="286503" y="5159"/>
                  <a:pt x="286252" y="5273"/>
                </a:cubicBezTo>
                <a:cubicBezTo>
                  <a:pt x="286732" y="4885"/>
                  <a:pt x="287005" y="4497"/>
                  <a:pt x="287371" y="4087"/>
                </a:cubicBezTo>
                <a:lnTo>
                  <a:pt x="287371" y="4087"/>
                </a:lnTo>
                <a:cubicBezTo>
                  <a:pt x="286869" y="4360"/>
                  <a:pt x="286252" y="4543"/>
                  <a:pt x="285796" y="4863"/>
                </a:cubicBezTo>
                <a:cubicBezTo>
                  <a:pt x="286229" y="4452"/>
                  <a:pt x="286572" y="3904"/>
                  <a:pt x="286937" y="3470"/>
                </a:cubicBezTo>
                <a:lnTo>
                  <a:pt x="286937" y="3470"/>
                </a:lnTo>
                <a:cubicBezTo>
                  <a:pt x="286161" y="3904"/>
                  <a:pt x="285248" y="4406"/>
                  <a:pt x="284518" y="4863"/>
                </a:cubicBezTo>
                <a:cubicBezTo>
                  <a:pt x="285545" y="3653"/>
                  <a:pt x="287165" y="2717"/>
                  <a:pt x="288124" y="1416"/>
                </a:cubicBezTo>
                <a:lnTo>
                  <a:pt x="288124" y="1416"/>
                </a:lnTo>
                <a:cubicBezTo>
                  <a:pt x="285431" y="2238"/>
                  <a:pt x="283650" y="3676"/>
                  <a:pt x="281390" y="5228"/>
                </a:cubicBezTo>
                <a:lnTo>
                  <a:pt x="281390" y="5228"/>
                </a:lnTo>
                <a:cubicBezTo>
                  <a:pt x="281459" y="4954"/>
                  <a:pt x="281527" y="4726"/>
                  <a:pt x="281596" y="4497"/>
                </a:cubicBezTo>
                <a:lnTo>
                  <a:pt x="281596" y="4497"/>
                </a:lnTo>
                <a:cubicBezTo>
                  <a:pt x="281094" y="4726"/>
                  <a:pt x="280249" y="4977"/>
                  <a:pt x="279838" y="5273"/>
                </a:cubicBezTo>
                <a:cubicBezTo>
                  <a:pt x="280044" y="4863"/>
                  <a:pt x="280021" y="4475"/>
                  <a:pt x="280135" y="4132"/>
                </a:cubicBezTo>
                <a:lnTo>
                  <a:pt x="280135" y="4132"/>
                </a:lnTo>
                <a:cubicBezTo>
                  <a:pt x="279587" y="4497"/>
                  <a:pt x="278925" y="4863"/>
                  <a:pt x="278400" y="5068"/>
                </a:cubicBezTo>
                <a:cubicBezTo>
                  <a:pt x="278880" y="4589"/>
                  <a:pt x="279336" y="4041"/>
                  <a:pt x="279701" y="3493"/>
                </a:cubicBezTo>
                <a:lnTo>
                  <a:pt x="279701" y="3493"/>
                </a:lnTo>
                <a:cubicBezTo>
                  <a:pt x="278560" y="3539"/>
                  <a:pt x="277464" y="4475"/>
                  <a:pt x="276506" y="5068"/>
                </a:cubicBezTo>
                <a:cubicBezTo>
                  <a:pt x="277031" y="4566"/>
                  <a:pt x="277624" y="3972"/>
                  <a:pt x="277898" y="3265"/>
                </a:cubicBezTo>
                <a:cubicBezTo>
                  <a:pt x="277883" y="3265"/>
                  <a:pt x="277869" y="3265"/>
                  <a:pt x="277854" y="3265"/>
                </a:cubicBezTo>
                <a:cubicBezTo>
                  <a:pt x="276505" y="3265"/>
                  <a:pt x="275421" y="4299"/>
                  <a:pt x="274292" y="4908"/>
                </a:cubicBezTo>
                <a:cubicBezTo>
                  <a:pt x="274725" y="4429"/>
                  <a:pt x="275091" y="3790"/>
                  <a:pt x="275433" y="3265"/>
                </a:cubicBezTo>
                <a:lnTo>
                  <a:pt x="275433" y="3265"/>
                </a:lnTo>
                <a:cubicBezTo>
                  <a:pt x="274200" y="3356"/>
                  <a:pt x="273219" y="4338"/>
                  <a:pt x="272032" y="4703"/>
                </a:cubicBezTo>
                <a:cubicBezTo>
                  <a:pt x="272648" y="4132"/>
                  <a:pt x="273287" y="3470"/>
                  <a:pt x="273790" y="2877"/>
                </a:cubicBezTo>
                <a:lnTo>
                  <a:pt x="273790" y="2877"/>
                </a:lnTo>
                <a:cubicBezTo>
                  <a:pt x="272283" y="3151"/>
                  <a:pt x="270708" y="4338"/>
                  <a:pt x="269316" y="4863"/>
                </a:cubicBezTo>
                <a:cubicBezTo>
                  <a:pt x="269635" y="3630"/>
                  <a:pt x="271416" y="2626"/>
                  <a:pt x="272511" y="1827"/>
                </a:cubicBezTo>
                <a:lnTo>
                  <a:pt x="272511" y="1827"/>
                </a:lnTo>
                <a:cubicBezTo>
                  <a:pt x="270389" y="2306"/>
                  <a:pt x="268083" y="4657"/>
                  <a:pt x="266006" y="5091"/>
                </a:cubicBezTo>
                <a:cubicBezTo>
                  <a:pt x="267096" y="4276"/>
                  <a:pt x="266848" y="4020"/>
                  <a:pt x="266136" y="4020"/>
                </a:cubicBezTo>
                <a:cubicBezTo>
                  <a:pt x="265131" y="4020"/>
                  <a:pt x="263202" y="4529"/>
                  <a:pt x="262788" y="4703"/>
                </a:cubicBezTo>
                <a:cubicBezTo>
                  <a:pt x="263427" y="4338"/>
                  <a:pt x="263655" y="3767"/>
                  <a:pt x="263929" y="3265"/>
                </a:cubicBezTo>
                <a:lnTo>
                  <a:pt x="263929" y="3265"/>
                </a:lnTo>
                <a:cubicBezTo>
                  <a:pt x="262902" y="3425"/>
                  <a:pt x="261920" y="4087"/>
                  <a:pt x="260916" y="4246"/>
                </a:cubicBezTo>
                <a:cubicBezTo>
                  <a:pt x="261441" y="3699"/>
                  <a:pt x="262057" y="3082"/>
                  <a:pt x="262286" y="2489"/>
                </a:cubicBezTo>
                <a:lnTo>
                  <a:pt x="262286" y="2489"/>
                </a:lnTo>
                <a:cubicBezTo>
                  <a:pt x="261578" y="2854"/>
                  <a:pt x="260893" y="3311"/>
                  <a:pt x="260254" y="3790"/>
                </a:cubicBezTo>
                <a:cubicBezTo>
                  <a:pt x="260870" y="3059"/>
                  <a:pt x="261875" y="2580"/>
                  <a:pt x="262286" y="1621"/>
                </a:cubicBezTo>
                <a:lnTo>
                  <a:pt x="262286" y="1621"/>
                </a:lnTo>
                <a:cubicBezTo>
                  <a:pt x="260460" y="1987"/>
                  <a:pt x="258383" y="3493"/>
                  <a:pt x="256785" y="4543"/>
                </a:cubicBezTo>
                <a:cubicBezTo>
                  <a:pt x="257059" y="4338"/>
                  <a:pt x="257469" y="3676"/>
                  <a:pt x="257766" y="3265"/>
                </a:cubicBezTo>
                <a:lnTo>
                  <a:pt x="257766" y="3265"/>
                </a:lnTo>
                <a:cubicBezTo>
                  <a:pt x="257013" y="3539"/>
                  <a:pt x="256351" y="4018"/>
                  <a:pt x="255598" y="4292"/>
                </a:cubicBezTo>
                <a:cubicBezTo>
                  <a:pt x="256123" y="3813"/>
                  <a:pt x="256579" y="3288"/>
                  <a:pt x="256945" y="2694"/>
                </a:cubicBezTo>
                <a:lnTo>
                  <a:pt x="256945" y="2694"/>
                </a:lnTo>
                <a:cubicBezTo>
                  <a:pt x="255735" y="3037"/>
                  <a:pt x="254776" y="3950"/>
                  <a:pt x="253680" y="4452"/>
                </a:cubicBezTo>
                <a:cubicBezTo>
                  <a:pt x="254251" y="3721"/>
                  <a:pt x="255278" y="3196"/>
                  <a:pt x="255758" y="2306"/>
                </a:cubicBezTo>
                <a:lnTo>
                  <a:pt x="255758" y="2306"/>
                </a:lnTo>
                <a:cubicBezTo>
                  <a:pt x="254730" y="2786"/>
                  <a:pt x="253612" y="3174"/>
                  <a:pt x="252699" y="3836"/>
                </a:cubicBezTo>
                <a:cubicBezTo>
                  <a:pt x="253612" y="2991"/>
                  <a:pt x="254913" y="2238"/>
                  <a:pt x="255507" y="1211"/>
                </a:cubicBezTo>
                <a:lnTo>
                  <a:pt x="255507" y="1211"/>
                </a:lnTo>
                <a:cubicBezTo>
                  <a:pt x="253544" y="1713"/>
                  <a:pt x="251581" y="2580"/>
                  <a:pt x="250006" y="3927"/>
                </a:cubicBezTo>
                <a:cubicBezTo>
                  <a:pt x="250439" y="3470"/>
                  <a:pt x="251421" y="2443"/>
                  <a:pt x="251581" y="1621"/>
                </a:cubicBezTo>
                <a:lnTo>
                  <a:pt x="251581" y="1621"/>
                </a:lnTo>
                <a:cubicBezTo>
                  <a:pt x="250120" y="1964"/>
                  <a:pt x="248727" y="3196"/>
                  <a:pt x="247586" y="4246"/>
                </a:cubicBezTo>
                <a:cubicBezTo>
                  <a:pt x="247951" y="3584"/>
                  <a:pt x="248339" y="2945"/>
                  <a:pt x="248659" y="2238"/>
                </a:cubicBezTo>
                <a:lnTo>
                  <a:pt x="248659" y="2238"/>
                </a:lnTo>
                <a:cubicBezTo>
                  <a:pt x="247632" y="2557"/>
                  <a:pt x="246605" y="3516"/>
                  <a:pt x="245737" y="4246"/>
                </a:cubicBezTo>
                <a:cubicBezTo>
                  <a:pt x="246148" y="3721"/>
                  <a:pt x="246422" y="3105"/>
                  <a:pt x="246673" y="2489"/>
                </a:cubicBezTo>
                <a:lnTo>
                  <a:pt x="246673" y="2489"/>
                </a:lnTo>
                <a:cubicBezTo>
                  <a:pt x="245920" y="2945"/>
                  <a:pt x="245167" y="3584"/>
                  <a:pt x="244459" y="4041"/>
                </a:cubicBezTo>
                <a:cubicBezTo>
                  <a:pt x="244710" y="3562"/>
                  <a:pt x="244938" y="2763"/>
                  <a:pt x="245212" y="2238"/>
                </a:cubicBezTo>
                <a:lnTo>
                  <a:pt x="245212" y="2238"/>
                </a:lnTo>
                <a:cubicBezTo>
                  <a:pt x="244505" y="2968"/>
                  <a:pt x="242953" y="3858"/>
                  <a:pt x="242587" y="4885"/>
                </a:cubicBezTo>
                <a:cubicBezTo>
                  <a:pt x="242496" y="4224"/>
                  <a:pt x="242336" y="3516"/>
                  <a:pt x="242108" y="2900"/>
                </a:cubicBezTo>
                <a:cubicBezTo>
                  <a:pt x="241857" y="3425"/>
                  <a:pt x="241378" y="3836"/>
                  <a:pt x="241195" y="4406"/>
                </a:cubicBezTo>
                <a:cubicBezTo>
                  <a:pt x="241058" y="3813"/>
                  <a:pt x="240853" y="3402"/>
                  <a:pt x="240944" y="2694"/>
                </a:cubicBezTo>
                <a:lnTo>
                  <a:pt x="240944" y="2694"/>
                </a:lnTo>
                <a:cubicBezTo>
                  <a:pt x="240579" y="3288"/>
                  <a:pt x="240236" y="4132"/>
                  <a:pt x="239962" y="4657"/>
                </a:cubicBezTo>
                <a:cubicBezTo>
                  <a:pt x="239529" y="3676"/>
                  <a:pt x="239711" y="2534"/>
                  <a:pt x="239711" y="1439"/>
                </a:cubicBezTo>
                <a:lnTo>
                  <a:pt x="239711" y="1439"/>
                </a:lnTo>
                <a:cubicBezTo>
                  <a:pt x="239643" y="2466"/>
                  <a:pt x="239483" y="3699"/>
                  <a:pt x="238935" y="4452"/>
                </a:cubicBezTo>
                <a:cubicBezTo>
                  <a:pt x="238776" y="2922"/>
                  <a:pt x="239209" y="1530"/>
                  <a:pt x="239301" y="1"/>
                </a:cubicBezTo>
                <a:lnTo>
                  <a:pt x="239301" y="1"/>
                </a:lnTo>
                <a:cubicBezTo>
                  <a:pt x="238684" y="1690"/>
                  <a:pt x="237566" y="3562"/>
                  <a:pt x="237246" y="5228"/>
                </a:cubicBezTo>
                <a:cubicBezTo>
                  <a:pt x="237338" y="4634"/>
                  <a:pt x="237360" y="4109"/>
                  <a:pt x="237452" y="3516"/>
                </a:cubicBezTo>
                <a:lnTo>
                  <a:pt x="237452" y="3516"/>
                </a:lnTo>
                <a:cubicBezTo>
                  <a:pt x="236744" y="4315"/>
                  <a:pt x="235900" y="5091"/>
                  <a:pt x="234987" y="5616"/>
                </a:cubicBezTo>
                <a:cubicBezTo>
                  <a:pt x="235397" y="5114"/>
                  <a:pt x="235375" y="4612"/>
                  <a:pt x="235557" y="4087"/>
                </a:cubicBezTo>
                <a:lnTo>
                  <a:pt x="235557" y="4087"/>
                </a:lnTo>
                <a:cubicBezTo>
                  <a:pt x="234804" y="4543"/>
                  <a:pt x="234096" y="5114"/>
                  <a:pt x="233343" y="5639"/>
                </a:cubicBezTo>
                <a:cubicBezTo>
                  <a:pt x="233594" y="5251"/>
                  <a:pt x="233708" y="4680"/>
                  <a:pt x="233937" y="4292"/>
                </a:cubicBezTo>
                <a:lnTo>
                  <a:pt x="233937" y="4292"/>
                </a:lnTo>
                <a:cubicBezTo>
                  <a:pt x="233115" y="4589"/>
                  <a:pt x="232476" y="5182"/>
                  <a:pt x="231700" y="5616"/>
                </a:cubicBezTo>
                <a:cubicBezTo>
                  <a:pt x="232133" y="5091"/>
                  <a:pt x="232590" y="4452"/>
                  <a:pt x="232909" y="3881"/>
                </a:cubicBezTo>
                <a:lnTo>
                  <a:pt x="232909" y="3881"/>
                </a:lnTo>
                <a:cubicBezTo>
                  <a:pt x="231974" y="4406"/>
                  <a:pt x="231038" y="4954"/>
                  <a:pt x="230285" y="5639"/>
                </a:cubicBezTo>
                <a:cubicBezTo>
                  <a:pt x="230558" y="4064"/>
                  <a:pt x="232384" y="2603"/>
                  <a:pt x="233115" y="1051"/>
                </a:cubicBezTo>
                <a:lnTo>
                  <a:pt x="233115" y="1051"/>
                </a:lnTo>
                <a:cubicBezTo>
                  <a:pt x="231038" y="2192"/>
                  <a:pt x="229326" y="4109"/>
                  <a:pt x="227454" y="5525"/>
                </a:cubicBezTo>
                <a:cubicBezTo>
                  <a:pt x="228025" y="4863"/>
                  <a:pt x="228618" y="4292"/>
                  <a:pt x="228801" y="3470"/>
                </a:cubicBezTo>
                <a:lnTo>
                  <a:pt x="228801" y="3470"/>
                </a:lnTo>
                <a:cubicBezTo>
                  <a:pt x="227089" y="3881"/>
                  <a:pt x="225856" y="5410"/>
                  <a:pt x="224350" y="5890"/>
                </a:cubicBezTo>
                <a:cubicBezTo>
                  <a:pt x="224806" y="5388"/>
                  <a:pt x="224852" y="4794"/>
                  <a:pt x="225080" y="4292"/>
                </a:cubicBezTo>
                <a:lnTo>
                  <a:pt x="225080" y="4292"/>
                </a:lnTo>
                <a:cubicBezTo>
                  <a:pt x="224145" y="4680"/>
                  <a:pt x="223072" y="5456"/>
                  <a:pt x="222113" y="5935"/>
                </a:cubicBezTo>
                <a:cubicBezTo>
                  <a:pt x="222524" y="5410"/>
                  <a:pt x="222935" y="4840"/>
                  <a:pt x="223254" y="4292"/>
                </a:cubicBezTo>
                <a:lnTo>
                  <a:pt x="223254" y="4292"/>
                </a:lnTo>
                <a:cubicBezTo>
                  <a:pt x="222204" y="4771"/>
                  <a:pt x="221223" y="5593"/>
                  <a:pt x="220196" y="6095"/>
                </a:cubicBezTo>
                <a:cubicBezTo>
                  <a:pt x="220789" y="5137"/>
                  <a:pt x="221862" y="4315"/>
                  <a:pt x="222775" y="3630"/>
                </a:cubicBezTo>
                <a:lnTo>
                  <a:pt x="222775" y="3630"/>
                </a:lnTo>
                <a:cubicBezTo>
                  <a:pt x="221177" y="4064"/>
                  <a:pt x="219191" y="4383"/>
                  <a:pt x="217708" y="5091"/>
                </a:cubicBezTo>
                <a:cubicBezTo>
                  <a:pt x="217548" y="5182"/>
                  <a:pt x="217388" y="5296"/>
                  <a:pt x="217251" y="5433"/>
                </a:cubicBezTo>
                <a:cubicBezTo>
                  <a:pt x="218644" y="3767"/>
                  <a:pt x="219899" y="1964"/>
                  <a:pt x="221360" y="343"/>
                </a:cubicBezTo>
                <a:lnTo>
                  <a:pt x="221360" y="343"/>
                </a:lnTo>
                <a:cubicBezTo>
                  <a:pt x="218073" y="777"/>
                  <a:pt x="217228" y="3813"/>
                  <a:pt x="214695" y="5068"/>
                </a:cubicBezTo>
                <a:cubicBezTo>
                  <a:pt x="215357" y="4269"/>
                  <a:pt x="216064" y="3425"/>
                  <a:pt x="216475" y="2443"/>
                </a:cubicBezTo>
                <a:cubicBezTo>
                  <a:pt x="214444" y="2443"/>
                  <a:pt x="212526" y="4269"/>
                  <a:pt x="211020" y="5479"/>
                </a:cubicBezTo>
                <a:lnTo>
                  <a:pt x="211020" y="5479"/>
                </a:lnTo>
                <a:cubicBezTo>
                  <a:pt x="211477" y="5068"/>
                  <a:pt x="211910" y="4429"/>
                  <a:pt x="212116" y="3881"/>
                </a:cubicBezTo>
                <a:lnTo>
                  <a:pt x="212116" y="3881"/>
                </a:lnTo>
                <a:cubicBezTo>
                  <a:pt x="210997" y="3904"/>
                  <a:pt x="210107" y="4589"/>
                  <a:pt x="209308" y="5273"/>
                </a:cubicBezTo>
                <a:cubicBezTo>
                  <a:pt x="209879" y="4497"/>
                  <a:pt x="210655" y="3721"/>
                  <a:pt x="210700" y="2671"/>
                </a:cubicBezTo>
                <a:lnTo>
                  <a:pt x="210700" y="2671"/>
                </a:lnTo>
                <a:cubicBezTo>
                  <a:pt x="209650" y="3402"/>
                  <a:pt x="208715" y="4292"/>
                  <a:pt x="207733" y="5068"/>
                </a:cubicBezTo>
                <a:cubicBezTo>
                  <a:pt x="208601" y="3562"/>
                  <a:pt x="209924" y="2215"/>
                  <a:pt x="210518" y="594"/>
                </a:cubicBezTo>
                <a:lnTo>
                  <a:pt x="210518" y="594"/>
                </a:lnTo>
                <a:cubicBezTo>
                  <a:pt x="208636" y="706"/>
                  <a:pt x="205851" y="3348"/>
                  <a:pt x="205253" y="5173"/>
                </a:cubicBezTo>
                <a:lnTo>
                  <a:pt x="205253" y="5173"/>
                </a:lnTo>
                <a:cubicBezTo>
                  <a:pt x="205489" y="4343"/>
                  <a:pt x="205403" y="3042"/>
                  <a:pt x="205359" y="2078"/>
                </a:cubicBezTo>
                <a:lnTo>
                  <a:pt x="205359" y="2078"/>
                </a:lnTo>
                <a:cubicBezTo>
                  <a:pt x="204378" y="2786"/>
                  <a:pt x="203853" y="3881"/>
                  <a:pt x="203374" y="4885"/>
                </a:cubicBezTo>
                <a:cubicBezTo>
                  <a:pt x="203305" y="3744"/>
                  <a:pt x="203488" y="2534"/>
                  <a:pt x="203122" y="1439"/>
                </a:cubicBezTo>
                <a:cubicBezTo>
                  <a:pt x="202780" y="2329"/>
                  <a:pt x="203100" y="3356"/>
                  <a:pt x="202552" y="4041"/>
                </a:cubicBezTo>
                <a:cubicBezTo>
                  <a:pt x="202506" y="2900"/>
                  <a:pt x="202461" y="1713"/>
                  <a:pt x="202255" y="594"/>
                </a:cubicBezTo>
                <a:cubicBezTo>
                  <a:pt x="201525" y="1393"/>
                  <a:pt x="201776" y="2740"/>
                  <a:pt x="201525" y="3630"/>
                </a:cubicBezTo>
                <a:cubicBezTo>
                  <a:pt x="201342" y="2694"/>
                  <a:pt x="201228" y="1667"/>
                  <a:pt x="200863" y="845"/>
                </a:cubicBezTo>
                <a:cubicBezTo>
                  <a:pt x="200634" y="2078"/>
                  <a:pt x="199973" y="3174"/>
                  <a:pt x="199995" y="4452"/>
                </a:cubicBezTo>
                <a:cubicBezTo>
                  <a:pt x="199379" y="3630"/>
                  <a:pt x="198968" y="2398"/>
                  <a:pt x="198398" y="1462"/>
                </a:cubicBezTo>
                <a:lnTo>
                  <a:pt x="198398" y="1462"/>
                </a:lnTo>
                <a:cubicBezTo>
                  <a:pt x="198329" y="2808"/>
                  <a:pt x="198786" y="3790"/>
                  <a:pt x="199037" y="5022"/>
                </a:cubicBezTo>
                <a:cubicBezTo>
                  <a:pt x="198032" y="4360"/>
                  <a:pt x="197302" y="3425"/>
                  <a:pt x="196366" y="2694"/>
                </a:cubicBezTo>
                <a:lnTo>
                  <a:pt x="196366" y="2694"/>
                </a:lnTo>
                <a:cubicBezTo>
                  <a:pt x="196800" y="3447"/>
                  <a:pt x="197211" y="4178"/>
                  <a:pt x="197119" y="5068"/>
                </a:cubicBezTo>
                <a:cubicBezTo>
                  <a:pt x="196823" y="4840"/>
                  <a:pt x="196503" y="4589"/>
                  <a:pt x="196206" y="4338"/>
                </a:cubicBezTo>
                <a:cubicBezTo>
                  <a:pt x="196321" y="4178"/>
                  <a:pt x="196412" y="4041"/>
                  <a:pt x="196503" y="3904"/>
                </a:cubicBezTo>
                <a:lnTo>
                  <a:pt x="196503" y="3904"/>
                </a:lnTo>
                <a:cubicBezTo>
                  <a:pt x="196298" y="3927"/>
                  <a:pt x="196092" y="3995"/>
                  <a:pt x="195910" y="4064"/>
                </a:cubicBezTo>
                <a:cubicBezTo>
                  <a:pt x="195522" y="3744"/>
                  <a:pt x="195134" y="3402"/>
                  <a:pt x="194746" y="3105"/>
                </a:cubicBezTo>
                <a:lnTo>
                  <a:pt x="194746" y="3105"/>
                </a:lnTo>
                <a:cubicBezTo>
                  <a:pt x="194814" y="3539"/>
                  <a:pt x="194905" y="3995"/>
                  <a:pt x="195065" y="4475"/>
                </a:cubicBezTo>
                <a:cubicBezTo>
                  <a:pt x="194654" y="4703"/>
                  <a:pt x="194266" y="4931"/>
                  <a:pt x="193878" y="5114"/>
                </a:cubicBezTo>
                <a:cubicBezTo>
                  <a:pt x="193855" y="5114"/>
                  <a:pt x="193810" y="5091"/>
                  <a:pt x="193787" y="5068"/>
                </a:cubicBezTo>
                <a:cubicBezTo>
                  <a:pt x="194129" y="4749"/>
                  <a:pt x="194358" y="4429"/>
                  <a:pt x="194677" y="4087"/>
                </a:cubicBezTo>
                <a:lnTo>
                  <a:pt x="194677" y="4087"/>
                </a:lnTo>
                <a:cubicBezTo>
                  <a:pt x="194221" y="4338"/>
                  <a:pt x="193673" y="4520"/>
                  <a:pt x="193239" y="4794"/>
                </a:cubicBezTo>
                <a:lnTo>
                  <a:pt x="193193" y="4771"/>
                </a:lnTo>
                <a:cubicBezTo>
                  <a:pt x="193581" y="4383"/>
                  <a:pt x="193924" y="3881"/>
                  <a:pt x="194243" y="3470"/>
                </a:cubicBezTo>
                <a:lnTo>
                  <a:pt x="194243" y="3470"/>
                </a:lnTo>
                <a:cubicBezTo>
                  <a:pt x="193673" y="3790"/>
                  <a:pt x="193056" y="4132"/>
                  <a:pt x="192463" y="4475"/>
                </a:cubicBezTo>
                <a:lnTo>
                  <a:pt x="192440" y="4475"/>
                </a:lnTo>
                <a:cubicBezTo>
                  <a:pt x="192440" y="4475"/>
                  <a:pt x="192440" y="4497"/>
                  <a:pt x="192417" y="4497"/>
                </a:cubicBezTo>
                <a:cubicBezTo>
                  <a:pt x="192212" y="4612"/>
                  <a:pt x="192007" y="4749"/>
                  <a:pt x="191824" y="4863"/>
                </a:cubicBezTo>
                <a:cubicBezTo>
                  <a:pt x="192851" y="3653"/>
                  <a:pt x="194472" y="2717"/>
                  <a:pt x="195430" y="1416"/>
                </a:cubicBezTo>
                <a:lnTo>
                  <a:pt x="195430" y="1416"/>
                </a:lnTo>
                <a:cubicBezTo>
                  <a:pt x="192737" y="2238"/>
                  <a:pt x="190957" y="3676"/>
                  <a:pt x="188697" y="5228"/>
                </a:cubicBezTo>
                <a:lnTo>
                  <a:pt x="188697" y="5228"/>
                </a:lnTo>
                <a:cubicBezTo>
                  <a:pt x="188765" y="4954"/>
                  <a:pt x="188834" y="4726"/>
                  <a:pt x="188902" y="4497"/>
                </a:cubicBezTo>
                <a:lnTo>
                  <a:pt x="188902" y="4497"/>
                </a:lnTo>
                <a:cubicBezTo>
                  <a:pt x="188400" y="4726"/>
                  <a:pt x="187556" y="4977"/>
                  <a:pt x="187145" y="5273"/>
                </a:cubicBezTo>
                <a:cubicBezTo>
                  <a:pt x="187350" y="4863"/>
                  <a:pt x="187327" y="4475"/>
                  <a:pt x="187464" y="4132"/>
                </a:cubicBezTo>
                <a:lnTo>
                  <a:pt x="187464" y="4132"/>
                </a:lnTo>
                <a:cubicBezTo>
                  <a:pt x="186894" y="4497"/>
                  <a:pt x="186232" y="4863"/>
                  <a:pt x="185707" y="5068"/>
                </a:cubicBezTo>
                <a:cubicBezTo>
                  <a:pt x="186186" y="4589"/>
                  <a:pt x="186643" y="4041"/>
                  <a:pt x="187008" y="3493"/>
                </a:cubicBezTo>
                <a:lnTo>
                  <a:pt x="187008" y="3493"/>
                </a:lnTo>
                <a:cubicBezTo>
                  <a:pt x="185867" y="3539"/>
                  <a:pt x="184771" y="4475"/>
                  <a:pt x="183812" y="5068"/>
                </a:cubicBezTo>
                <a:cubicBezTo>
                  <a:pt x="184337" y="4566"/>
                  <a:pt x="184931" y="3972"/>
                  <a:pt x="185205" y="3265"/>
                </a:cubicBezTo>
                <a:cubicBezTo>
                  <a:pt x="185190" y="3265"/>
                  <a:pt x="185176" y="3265"/>
                  <a:pt x="185161" y="3265"/>
                </a:cubicBezTo>
                <a:cubicBezTo>
                  <a:pt x="183834" y="3265"/>
                  <a:pt x="182727" y="4299"/>
                  <a:pt x="181598" y="4908"/>
                </a:cubicBezTo>
                <a:cubicBezTo>
                  <a:pt x="182055" y="4429"/>
                  <a:pt x="182397" y="3790"/>
                  <a:pt x="182739" y="3265"/>
                </a:cubicBezTo>
                <a:lnTo>
                  <a:pt x="182739" y="3265"/>
                </a:lnTo>
                <a:cubicBezTo>
                  <a:pt x="181507" y="3356"/>
                  <a:pt x="180525" y="4338"/>
                  <a:pt x="179338" y="4703"/>
                </a:cubicBezTo>
                <a:cubicBezTo>
                  <a:pt x="179955" y="4132"/>
                  <a:pt x="180594" y="3470"/>
                  <a:pt x="181096" y="2877"/>
                </a:cubicBezTo>
                <a:lnTo>
                  <a:pt x="181096" y="2877"/>
                </a:lnTo>
                <a:cubicBezTo>
                  <a:pt x="179590" y="3151"/>
                  <a:pt x="178015" y="4338"/>
                  <a:pt x="176622" y="4863"/>
                </a:cubicBezTo>
                <a:cubicBezTo>
                  <a:pt x="176942" y="3630"/>
                  <a:pt x="178722" y="2626"/>
                  <a:pt x="179818" y="1827"/>
                </a:cubicBezTo>
                <a:lnTo>
                  <a:pt x="179818" y="1827"/>
                </a:lnTo>
                <a:cubicBezTo>
                  <a:pt x="177695" y="2306"/>
                  <a:pt x="175413" y="4657"/>
                  <a:pt x="173313" y="5091"/>
                </a:cubicBezTo>
                <a:cubicBezTo>
                  <a:pt x="174402" y="4276"/>
                  <a:pt x="174155" y="4020"/>
                  <a:pt x="173442" y="4020"/>
                </a:cubicBezTo>
                <a:cubicBezTo>
                  <a:pt x="172437" y="4020"/>
                  <a:pt x="170508" y="4529"/>
                  <a:pt x="170094" y="4703"/>
                </a:cubicBezTo>
                <a:cubicBezTo>
                  <a:pt x="170733" y="4338"/>
                  <a:pt x="170962" y="3767"/>
                  <a:pt x="171235" y="3265"/>
                </a:cubicBezTo>
                <a:lnTo>
                  <a:pt x="171235" y="3265"/>
                </a:lnTo>
                <a:cubicBezTo>
                  <a:pt x="170208" y="3425"/>
                  <a:pt x="169227" y="4087"/>
                  <a:pt x="168223" y="4246"/>
                </a:cubicBezTo>
                <a:cubicBezTo>
                  <a:pt x="168748" y="3699"/>
                  <a:pt x="169364" y="3082"/>
                  <a:pt x="169592" y="2489"/>
                </a:cubicBezTo>
                <a:lnTo>
                  <a:pt x="169592" y="2489"/>
                </a:lnTo>
                <a:cubicBezTo>
                  <a:pt x="168884" y="2854"/>
                  <a:pt x="168200" y="3311"/>
                  <a:pt x="167561" y="3790"/>
                </a:cubicBezTo>
                <a:cubicBezTo>
                  <a:pt x="168177" y="3059"/>
                  <a:pt x="169181" y="2580"/>
                  <a:pt x="169592" y="1621"/>
                </a:cubicBezTo>
                <a:lnTo>
                  <a:pt x="169592" y="1621"/>
                </a:lnTo>
                <a:cubicBezTo>
                  <a:pt x="167766" y="1987"/>
                  <a:pt x="165689" y="3493"/>
                  <a:pt x="164091" y="4543"/>
                </a:cubicBezTo>
                <a:cubicBezTo>
                  <a:pt x="164365" y="4338"/>
                  <a:pt x="164776" y="3676"/>
                  <a:pt x="165073" y="3265"/>
                </a:cubicBezTo>
                <a:lnTo>
                  <a:pt x="165073" y="3265"/>
                </a:lnTo>
                <a:cubicBezTo>
                  <a:pt x="164319" y="3539"/>
                  <a:pt x="163657" y="4018"/>
                  <a:pt x="162904" y="4292"/>
                </a:cubicBezTo>
                <a:cubicBezTo>
                  <a:pt x="163429" y="3813"/>
                  <a:pt x="163886" y="3288"/>
                  <a:pt x="164251" y="2694"/>
                </a:cubicBezTo>
                <a:lnTo>
                  <a:pt x="164251" y="2694"/>
                </a:lnTo>
                <a:cubicBezTo>
                  <a:pt x="163041" y="3037"/>
                  <a:pt x="162083" y="3950"/>
                  <a:pt x="160987" y="4452"/>
                </a:cubicBezTo>
                <a:cubicBezTo>
                  <a:pt x="161558" y="3721"/>
                  <a:pt x="162585" y="3196"/>
                  <a:pt x="163064" y="2306"/>
                </a:cubicBezTo>
                <a:lnTo>
                  <a:pt x="163064" y="2306"/>
                </a:lnTo>
                <a:cubicBezTo>
                  <a:pt x="162060" y="2786"/>
                  <a:pt x="160918" y="3174"/>
                  <a:pt x="160028" y="3836"/>
                </a:cubicBezTo>
                <a:cubicBezTo>
                  <a:pt x="160918" y="2991"/>
                  <a:pt x="162242" y="2238"/>
                  <a:pt x="162813" y="1211"/>
                </a:cubicBezTo>
                <a:lnTo>
                  <a:pt x="162813" y="1211"/>
                </a:lnTo>
                <a:cubicBezTo>
                  <a:pt x="160850" y="1713"/>
                  <a:pt x="158887" y="2580"/>
                  <a:pt x="157312" y="3927"/>
                </a:cubicBezTo>
                <a:cubicBezTo>
                  <a:pt x="157746" y="3470"/>
                  <a:pt x="158727" y="2443"/>
                  <a:pt x="158910" y="1621"/>
                </a:cubicBezTo>
                <a:lnTo>
                  <a:pt x="158910" y="1621"/>
                </a:lnTo>
                <a:cubicBezTo>
                  <a:pt x="157426" y="1964"/>
                  <a:pt x="156034" y="3196"/>
                  <a:pt x="154893" y="4246"/>
                </a:cubicBezTo>
                <a:cubicBezTo>
                  <a:pt x="155258" y="3584"/>
                  <a:pt x="155646" y="2945"/>
                  <a:pt x="155988" y="2238"/>
                </a:cubicBezTo>
                <a:lnTo>
                  <a:pt x="155988" y="2238"/>
                </a:lnTo>
                <a:cubicBezTo>
                  <a:pt x="154938" y="2557"/>
                  <a:pt x="153911" y="3516"/>
                  <a:pt x="153044" y="4246"/>
                </a:cubicBezTo>
                <a:cubicBezTo>
                  <a:pt x="153455" y="3721"/>
                  <a:pt x="153728" y="3105"/>
                  <a:pt x="153980" y="2489"/>
                </a:cubicBezTo>
                <a:lnTo>
                  <a:pt x="153980" y="2489"/>
                </a:lnTo>
                <a:cubicBezTo>
                  <a:pt x="153226" y="2945"/>
                  <a:pt x="152473" y="3584"/>
                  <a:pt x="151766" y="4041"/>
                </a:cubicBezTo>
                <a:cubicBezTo>
                  <a:pt x="152017" y="3562"/>
                  <a:pt x="152245" y="2763"/>
                  <a:pt x="152519" y="2238"/>
                </a:cubicBezTo>
                <a:lnTo>
                  <a:pt x="152519" y="2238"/>
                </a:lnTo>
                <a:cubicBezTo>
                  <a:pt x="151811" y="2968"/>
                  <a:pt x="150259" y="3858"/>
                  <a:pt x="149894" y="4885"/>
                </a:cubicBezTo>
                <a:cubicBezTo>
                  <a:pt x="149803" y="4224"/>
                  <a:pt x="149643" y="3516"/>
                  <a:pt x="149415" y="2900"/>
                </a:cubicBezTo>
                <a:cubicBezTo>
                  <a:pt x="149163" y="3425"/>
                  <a:pt x="148684" y="3836"/>
                  <a:pt x="148501" y="4406"/>
                </a:cubicBezTo>
                <a:cubicBezTo>
                  <a:pt x="148365" y="3813"/>
                  <a:pt x="148159" y="3402"/>
                  <a:pt x="148250" y="2694"/>
                </a:cubicBezTo>
                <a:lnTo>
                  <a:pt x="148250" y="2694"/>
                </a:lnTo>
                <a:cubicBezTo>
                  <a:pt x="147885" y="3288"/>
                  <a:pt x="147543" y="4132"/>
                  <a:pt x="147269" y="4657"/>
                </a:cubicBezTo>
                <a:cubicBezTo>
                  <a:pt x="146835" y="3676"/>
                  <a:pt x="147018" y="2534"/>
                  <a:pt x="147018" y="1439"/>
                </a:cubicBezTo>
                <a:lnTo>
                  <a:pt x="147018" y="1439"/>
                </a:lnTo>
                <a:cubicBezTo>
                  <a:pt x="146972" y="2466"/>
                  <a:pt x="146790" y="3699"/>
                  <a:pt x="146242" y="4452"/>
                </a:cubicBezTo>
                <a:cubicBezTo>
                  <a:pt x="146082" y="2922"/>
                  <a:pt x="146516" y="1530"/>
                  <a:pt x="146607" y="1"/>
                </a:cubicBezTo>
                <a:lnTo>
                  <a:pt x="146607" y="1"/>
                </a:lnTo>
                <a:cubicBezTo>
                  <a:pt x="145991" y="1690"/>
                  <a:pt x="144872" y="3562"/>
                  <a:pt x="144553" y="5228"/>
                </a:cubicBezTo>
                <a:lnTo>
                  <a:pt x="144553" y="5228"/>
                </a:lnTo>
                <a:cubicBezTo>
                  <a:pt x="144644" y="4634"/>
                  <a:pt x="144667" y="4109"/>
                  <a:pt x="144758" y="3516"/>
                </a:cubicBezTo>
                <a:lnTo>
                  <a:pt x="144758" y="3516"/>
                </a:lnTo>
                <a:cubicBezTo>
                  <a:pt x="144051" y="4315"/>
                  <a:pt x="143206" y="5091"/>
                  <a:pt x="142293" y="5616"/>
                </a:cubicBezTo>
                <a:cubicBezTo>
                  <a:pt x="142704" y="5114"/>
                  <a:pt x="142681" y="4612"/>
                  <a:pt x="142864" y="4087"/>
                </a:cubicBezTo>
                <a:lnTo>
                  <a:pt x="142864" y="4087"/>
                </a:lnTo>
                <a:cubicBezTo>
                  <a:pt x="142110" y="4543"/>
                  <a:pt x="141403" y="5114"/>
                  <a:pt x="140650" y="5639"/>
                </a:cubicBezTo>
                <a:cubicBezTo>
                  <a:pt x="140901" y="5251"/>
                  <a:pt x="141015" y="4680"/>
                  <a:pt x="141243" y="4292"/>
                </a:cubicBezTo>
                <a:lnTo>
                  <a:pt x="141243" y="4292"/>
                </a:lnTo>
                <a:cubicBezTo>
                  <a:pt x="140421" y="4589"/>
                  <a:pt x="139782" y="5182"/>
                  <a:pt x="139029" y="5616"/>
                </a:cubicBezTo>
                <a:cubicBezTo>
                  <a:pt x="139440" y="5091"/>
                  <a:pt x="139896" y="4452"/>
                  <a:pt x="140216" y="3881"/>
                </a:cubicBezTo>
                <a:lnTo>
                  <a:pt x="140216" y="3881"/>
                </a:lnTo>
                <a:cubicBezTo>
                  <a:pt x="139280" y="4406"/>
                  <a:pt x="138367" y="4954"/>
                  <a:pt x="137591" y="5639"/>
                </a:cubicBezTo>
                <a:cubicBezTo>
                  <a:pt x="137888" y="4064"/>
                  <a:pt x="139691" y="2603"/>
                  <a:pt x="140421" y="1051"/>
                </a:cubicBezTo>
                <a:lnTo>
                  <a:pt x="140421" y="1051"/>
                </a:lnTo>
                <a:cubicBezTo>
                  <a:pt x="138344" y="2192"/>
                  <a:pt x="136632" y="4109"/>
                  <a:pt x="134761" y="5525"/>
                </a:cubicBezTo>
                <a:cubicBezTo>
                  <a:pt x="135331" y="4863"/>
                  <a:pt x="135948" y="4292"/>
                  <a:pt x="136107" y="3470"/>
                </a:cubicBezTo>
                <a:lnTo>
                  <a:pt x="136107" y="3470"/>
                </a:lnTo>
                <a:cubicBezTo>
                  <a:pt x="134395" y="3881"/>
                  <a:pt x="133163" y="5410"/>
                  <a:pt x="131656" y="5890"/>
                </a:cubicBezTo>
                <a:cubicBezTo>
                  <a:pt x="132113" y="5388"/>
                  <a:pt x="132159" y="4794"/>
                  <a:pt x="132387" y="4292"/>
                </a:cubicBezTo>
                <a:lnTo>
                  <a:pt x="132387" y="4292"/>
                </a:lnTo>
                <a:cubicBezTo>
                  <a:pt x="131451" y="4680"/>
                  <a:pt x="130378" y="5456"/>
                  <a:pt x="129420" y="5935"/>
                </a:cubicBezTo>
                <a:cubicBezTo>
                  <a:pt x="129853" y="5410"/>
                  <a:pt x="130241" y="4840"/>
                  <a:pt x="130561" y="4292"/>
                </a:cubicBezTo>
                <a:lnTo>
                  <a:pt x="130561" y="4292"/>
                </a:lnTo>
                <a:cubicBezTo>
                  <a:pt x="129511" y="4771"/>
                  <a:pt x="128529" y="5593"/>
                  <a:pt x="127502" y="6095"/>
                </a:cubicBezTo>
                <a:cubicBezTo>
                  <a:pt x="128096" y="5137"/>
                  <a:pt x="129168" y="4315"/>
                  <a:pt x="130081" y="3630"/>
                </a:cubicBezTo>
                <a:lnTo>
                  <a:pt x="130081" y="3630"/>
                </a:lnTo>
                <a:cubicBezTo>
                  <a:pt x="128484" y="4064"/>
                  <a:pt x="126498" y="4383"/>
                  <a:pt x="125014" y="5091"/>
                </a:cubicBezTo>
                <a:cubicBezTo>
                  <a:pt x="124854" y="5182"/>
                  <a:pt x="124695" y="5296"/>
                  <a:pt x="124581" y="5433"/>
                </a:cubicBezTo>
                <a:cubicBezTo>
                  <a:pt x="125950" y="3767"/>
                  <a:pt x="127205" y="1964"/>
                  <a:pt x="128666" y="343"/>
                </a:cubicBezTo>
                <a:lnTo>
                  <a:pt x="128666" y="343"/>
                </a:lnTo>
                <a:cubicBezTo>
                  <a:pt x="125402" y="777"/>
                  <a:pt x="124535" y="3813"/>
                  <a:pt x="122001" y="5068"/>
                </a:cubicBezTo>
                <a:cubicBezTo>
                  <a:pt x="122663" y="4269"/>
                  <a:pt x="123394" y="3425"/>
                  <a:pt x="123782" y="2443"/>
                </a:cubicBezTo>
                <a:cubicBezTo>
                  <a:pt x="121750" y="2443"/>
                  <a:pt x="119833" y="4269"/>
                  <a:pt x="118326" y="5479"/>
                </a:cubicBezTo>
                <a:cubicBezTo>
                  <a:pt x="118783" y="5068"/>
                  <a:pt x="119217" y="4429"/>
                  <a:pt x="119422" y="3881"/>
                </a:cubicBezTo>
                <a:lnTo>
                  <a:pt x="119422" y="3881"/>
                </a:lnTo>
                <a:cubicBezTo>
                  <a:pt x="118304" y="3904"/>
                  <a:pt x="117413" y="4589"/>
                  <a:pt x="116615" y="5273"/>
                </a:cubicBezTo>
                <a:cubicBezTo>
                  <a:pt x="117185" y="4497"/>
                  <a:pt x="117984" y="3721"/>
                  <a:pt x="118007" y="2671"/>
                </a:cubicBezTo>
                <a:lnTo>
                  <a:pt x="118007" y="2671"/>
                </a:lnTo>
                <a:cubicBezTo>
                  <a:pt x="116957" y="3402"/>
                  <a:pt x="116021" y="4292"/>
                  <a:pt x="115040" y="5068"/>
                </a:cubicBezTo>
                <a:cubicBezTo>
                  <a:pt x="115907" y="3562"/>
                  <a:pt x="117231" y="2215"/>
                  <a:pt x="117824" y="594"/>
                </a:cubicBezTo>
                <a:lnTo>
                  <a:pt x="117824" y="594"/>
                </a:lnTo>
                <a:cubicBezTo>
                  <a:pt x="115961" y="705"/>
                  <a:pt x="113214" y="3295"/>
                  <a:pt x="112579" y="5117"/>
                </a:cubicBezTo>
                <a:lnTo>
                  <a:pt x="112579" y="5117"/>
                </a:lnTo>
                <a:cubicBezTo>
                  <a:pt x="112812" y="4286"/>
                  <a:pt x="112709" y="3021"/>
                  <a:pt x="112666" y="2078"/>
                </a:cubicBezTo>
                <a:lnTo>
                  <a:pt x="112666" y="2078"/>
                </a:lnTo>
                <a:cubicBezTo>
                  <a:pt x="111684" y="2786"/>
                  <a:pt x="111159" y="3881"/>
                  <a:pt x="110680" y="4885"/>
                </a:cubicBezTo>
                <a:cubicBezTo>
                  <a:pt x="110611" y="3744"/>
                  <a:pt x="110794" y="2534"/>
                  <a:pt x="110429" y="1439"/>
                </a:cubicBezTo>
                <a:cubicBezTo>
                  <a:pt x="110086" y="2329"/>
                  <a:pt x="110406" y="3356"/>
                  <a:pt x="109858" y="4041"/>
                </a:cubicBezTo>
                <a:cubicBezTo>
                  <a:pt x="109813" y="2900"/>
                  <a:pt x="109767" y="1713"/>
                  <a:pt x="109584" y="594"/>
                </a:cubicBezTo>
                <a:cubicBezTo>
                  <a:pt x="108831" y="1393"/>
                  <a:pt x="109082" y="2740"/>
                  <a:pt x="108854" y="3630"/>
                </a:cubicBezTo>
                <a:cubicBezTo>
                  <a:pt x="108649" y="2694"/>
                  <a:pt x="108534" y="1667"/>
                  <a:pt x="108169" y="845"/>
                </a:cubicBezTo>
                <a:cubicBezTo>
                  <a:pt x="107941" y="2078"/>
                  <a:pt x="107279" y="3174"/>
                  <a:pt x="107302" y="4452"/>
                </a:cubicBezTo>
                <a:cubicBezTo>
                  <a:pt x="106686" y="3630"/>
                  <a:pt x="106275" y="2398"/>
                  <a:pt x="105704" y="1462"/>
                </a:cubicBezTo>
                <a:lnTo>
                  <a:pt x="105704" y="1462"/>
                </a:lnTo>
                <a:cubicBezTo>
                  <a:pt x="105636" y="2808"/>
                  <a:pt x="106092" y="3790"/>
                  <a:pt x="106343" y="5022"/>
                </a:cubicBezTo>
                <a:cubicBezTo>
                  <a:pt x="105339" y="4360"/>
                  <a:pt x="104608" y="3425"/>
                  <a:pt x="103673" y="2694"/>
                </a:cubicBezTo>
                <a:lnTo>
                  <a:pt x="103673" y="2694"/>
                </a:lnTo>
                <a:cubicBezTo>
                  <a:pt x="104106" y="3447"/>
                  <a:pt x="104517" y="4178"/>
                  <a:pt x="104449" y="5068"/>
                </a:cubicBezTo>
                <a:cubicBezTo>
                  <a:pt x="103627" y="4497"/>
                  <a:pt x="102851" y="3699"/>
                  <a:pt x="102052" y="3105"/>
                </a:cubicBezTo>
                <a:lnTo>
                  <a:pt x="102052" y="3105"/>
                </a:lnTo>
                <a:cubicBezTo>
                  <a:pt x="102212" y="4132"/>
                  <a:pt x="102554" y="5388"/>
                  <a:pt x="103216" y="6301"/>
                </a:cubicBezTo>
                <a:cubicBezTo>
                  <a:pt x="102417" y="5890"/>
                  <a:pt x="101595" y="5319"/>
                  <a:pt x="100751" y="4885"/>
                </a:cubicBezTo>
                <a:cubicBezTo>
                  <a:pt x="101048" y="4566"/>
                  <a:pt x="101299" y="4201"/>
                  <a:pt x="101504" y="3904"/>
                </a:cubicBezTo>
                <a:lnTo>
                  <a:pt x="101504" y="3904"/>
                </a:lnTo>
                <a:cubicBezTo>
                  <a:pt x="100979" y="3972"/>
                  <a:pt x="100454" y="4246"/>
                  <a:pt x="99929" y="4543"/>
                </a:cubicBezTo>
                <a:cubicBezTo>
                  <a:pt x="99884" y="4520"/>
                  <a:pt x="99815" y="4497"/>
                  <a:pt x="99747" y="4475"/>
                </a:cubicBezTo>
                <a:cubicBezTo>
                  <a:pt x="99610" y="4589"/>
                  <a:pt x="99496" y="4726"/>
                  <a:pt x="99359" y="4863"/>
                </a:cubicBezTo>
                <a:cubicBezTo>
                  <a:pt x="99085" y="5022"/>
                  <a:pt x="98811" y="5159"/>
                  <a:pt x="98560" y="5273"/>
                </a:cubicBezTo>
                <a:cubicBezTo>
                  <a:pt x="99039" y="4885"/>
                  <a:pt x="99290" y="4497"/>
                  <a:pt x="99678" y="4087"/>
                </a:cubicBezTo>
                <a:lnTo>
                  <a:pt x="99678" y="4087"/>
                </a:lnTo>
                <a:cubicBezTo>
                  <a:pt x="99176" y="4360"/>
                  <a:pt x="98560" y="4543"/>
                  <a:pt x="98103" y="4863"/>
                </a:cubicBezTo>
                <a:cubicBezTo>
                  <a:pt x="98537" y="4452"/>
                  <a:pt x="98879" y="3904"/>
                  <a:pt x="99222" y="3470"/>
                </a:cubicBezTo>
                <a:lnTo>
                  <a:pt x="99222" y="3470"/>
                </a:lnTo>
                <a:cubicBezTo>
                  <a:pt x="98468" y="3904"/>
                  <a:pt x="97555" y="4406"/>
                  <a:pt x="96825" y="4863"/>
                </a:cubicBezTo>
                <a:cubicBezTo>
                  <a:pt x="97852" y="3653"/>
                  <a:pt x="99473" y="2717"/>
                  <a:pt x="100431" y="1416"/>
                </a:cubicBezTo>
                <a:lnTo>
                  <a:pt x="100431" y="1416"/>
                </a:lnTo>
                <a:cubicBezTo>
                  <a:pt x="97738" y="2238"/>
                  <a:pt x="95935" y="3676"/>
                  <a:pt x="93698" y="5228"/>
                </a:cubicBezTo>
                <a:cubicBezTo>
                  <a:pt x="93766" y="4954"/>
                  <a:pt x="93835" y="4726"/>
                  <a:pt x="93903" y="4497"/>
                </a:cubicBezTo>
                <a:lnTo>
                  <a:pt x="93903" y="4497"/>
                </a:lnTo>
                <a:cubicBezTo>
                  <a:pt x="93401" y="4726"/>
                  <a:pt x="92557" y="4977"/>
                  <a:pt x="92146" y="5273"/>
                </a:cubicBezTo>
                <a:cubicBezTo>
                  <a:pt x="92351" y="4863"/>
                  <a:pt x="92328" y="4475"/>
                  <a:pt x="92443" y="4132"/>
                </a:cubicBezTo>
                <a:lnTo>
                  <a:pt x="92443" y="4132"/>
                </a:lnTo>
                <a:cubicBezTo>
                  <a:pt x="91895" y="4497"/>
                  <a:pt x="91233" y="4863"/>
                  <a:pt x="90708" y="5068"/>
                </a:cubicBezTo>
                <a:cubicBezTo>
                  <a:pt x="91187" y="4589"/>
                  <a:pt x="91644" y="4041"/>
                  <a:pt x="92009" y="3493"/>
                </a:cubicBezTo>
                <a:lnTo>
                  <a:pt x="92009" y="3493"/>
                </a:lnTo>
                <a:cubicBezTo>
                  <a:pt x="90868" y="3539"/>
                  <a:pt x="89772" y="4475"/>
                  <a:pt x="88813" y="5068"/>
                </a:cubicBezTo>
                <a:cubicBezTo>
                  <a:pt x="89338" y="4566"/>
                  <a:pt x="89932" y="3972"/>
                  <a:pt x="90206" y="3265"/>
                </a:cubicBezTo>
                <a:cubicBezTo>
                  <a:pt x="90191" y="3265"/>
                  <a:pt x="90176" y="3265"/>
                  <a:pt x="90162" y="3265"/>
                </a:cubicBezTo>
                <a:cubicBezTo>
                  <a:pt x="88813" y="3265"/>
                  <a:pt x="87728" y="4299"/>
                  <a:pt x="86599" y="4908"/>
                </a:cubicBezTo>
                <a:cubicBezTo>
                  <a:pt x="87033" y="4429"/>
                  <a:pt x="87398" y="3790"/>
                  <a:pt x="87741" y="3265"/>
                </a:cubicBezTo>
                <a:lnTo>
                  <a:pt x="87741" y="3265"/>
                </a:lnTo>
                <a:cubicBezTo>
                  <a:pt x="86508" y="3356"/>
                  <a:pt x="85526" y="4338"/>
                  <a:pt x="84340" y="4703"/>
                </a:cubicBezTo>
                <a:cubicBezTo>
                  <a:pt x="84956" y="4132"/>
                  <a:pt x="85595" y="3470"/>
                  <a:pt x="86097" y="2877"/>
                </a:cubicBezTo>
                <a:lnTo>
                  <a:pt x="86097" y="2877"/>
                </a:lnTo>
                <a:cubicBezTo>
                  <a:pt x="84591" y="3151"/>
                  <a:pt x="83016" y="4338"/>
                  <a:pt x="81623" y="4863"/>
                </a:cubicBezTo>
                <a:cubicBezTo>
                  <a:pt x="81943" y="3630"/>
                  <a:pt x="83723" y="2626"/>
                  <a:pt x="84819" y="1827"/>
                </a:cubicBezTo>
                <a:lnTo>
                  <a:pt x="84819" y="1827"/>
                </a:lnTo>
                <a:cubicBezTo>
                  <a:pt x="82696" y="2306"/>
                  <a:pt x="80391" y="4657"/>
                  <a:pt x="78314" y="5091"/>
                </a:cubicBezTo>
                <a:cubicBezTo>
                  <a:pt x="79403" y="4276"/>
                  <a:pt x="79156" y="4020"/>
                  <a:pt x="78443" y="4020"/>
                </a:cubicBezTo>
                <a:cubicBezTo>
                  <a:pt x="77439" y="4020"/>
                  <a:pt x="75509" y="4529"/>
                  <a:pt x="75095" y="4703"/>
                </a:cubicBezTo>
                <a:cubicBezTo>
                  <a:pt x="75734" y="4338"/>
                  <a:pt x="75963" y="3767"/>
                  <a:pt x="76237" y="3265"/>
                </a:cubicBezTo>
                <a:lnTo>
                  <a:pt x="76237" y="3265"/>
                </a:lnTo>
                <a:cubicBezTo>
                  <a:pt x="75209" y="3425"/>
                  <a:pt x="74228" y="4087"/>
                  <a:pt x="73224" y="4246"/>
                </a:cubicBezTo>
                <a:cubicBezTo>
                  <a:pt x="73749" y="3699"/>
                  <a:pt x="74342" y="3082"/>
                  <a:pt x="74593" y="2489"/>
                </a:cubicBezTo>
                <a:lnTo>
                  <a:pt x="74593" y="2489"/>
                </a:lnTo>
                <a:cubicBezTo>
                  <a:pt x="73886" y="2854"/>
                  <a:pt x="73201" y="3311"/>
                  <a:pt x="72562" y="3790"/>
                </a:cubicBezTo>
                <a:cubicBezTo>
                  <a:pt x="73178" y="3059"/>
                  <a:pt x="74159" y="2580"/>
                  <a:pt x="74593" y="1621"/>
                </a:cubicBezTo>
                <a:lnTo>
                  <a:pt x="74593" y="1621"/>
                </a:lnTo>
                <a:cubicBezTo>
                  <a:pt x="72767" y="1987"/>
                  <a:pt x="70690" y="3493"/>
                  <a:pt x="69092" y="4543"/>
                </a:cubicBezTo>
                <a:cubicBezTo>
                  <a:pt x="69366" y="4338"/>
                  <a:pt x="69777" y="3676"/>
                  <a:pt x="70074" y="3265"/>
                </a:cubicBezTo>
                <a:lnTo>
                  <a:pt x="70074" y="3265"/>
                </a:lnTo>
                <a:cubicBezTo>
                  <a:pt x="69321" y="3539"/>
                  <a:pt x="68659" y="4018"/>
                  <a:pt x="67905" y="4292"/>
                </a:cubicBezTo>
                <a:cubicBezTo>
                  <a:pt x="68407" y="3813"/>
                  <a:pt x="68887" y="3288"/>
                  <a:pt x="69252" y="2694"/>
                </a:cubicBezTo>
                <a:lnTo>
                  <a:pt x="69252" y="2694"/>
                </a:lnTo>
                <a:cubicBezTo>
                  <a:pt x="68042" y="3037"/>
                  <a:pt x="67084" y="3950"/>
                  <a:pt x="65988" y="4452"/>
                </a:cubicBezTo>
                <a:cubicBezTo>
                  <a:pt x="66559" y="3721"/>
                  <a:pt x="67586" y="3196"/>
                  <a:pt x="68042" y="2306"/>
                </a:cubicBezTo>
                <a:lnTo>
                  <a:pt x="68042" y="2306"/>
                </a:lnTo>
                <a:cubicBezTo>
                  <a:pt x="67038" y="2786"/>
                  <a:pt x="65920" y="3174"/>
                  <a:pt x="65007" y="3836"/>
                </a:cubicBezTo>
                <a:cubicBezTo>
                  <a:pt x="65920" y="2991"/>
                  <a:pt x="67221" y="2238"/>
                  <a:pt x="67814" y="1211"/>
                </a:cubicBezTo>
                <a:lnTo>
                  <a:pt x="67814" y="1211"/>
                </a:lnTo>
                <a:cubicBezTo>
                  <a:pt x="65851" y="1713"/>
                  <a:pt x="63888" y="2580"/>
                  <a:pt x="62313" y="3927"/>
                </a:cubicBezTo>
                <a:cubicBezTo>
                  <a:pt x="62724" y="3470"/>
                  <a:pt x="63728" y="2443"/>
                  <a:pt x="63888" y="1621"/>
                </a:cubicBezTo>
                <a:lnTo>
                  <a:pt x="63888" y="1621"/>
                </a:lnTo>
                <a:cubicBezTo>
                  <a:pt x="62427" y="1964"/>
                  <a:pt x="61012" y="3196"/>
                  <a:pt x="59894" y="4246"/>
                </a:cubicBezTo>
                <a:cubicBezTo>
                  <a:pt x="60259" y="3584"/>
                  <a:pt x="60647" y="2945"/>
                  <a:pt x="60966" y="2238"/>
                </a:cubicBezTo>
                <a:lnTo>
                  <a:pt x="60966" y="2238"/>
                </a:lnTo>
                <a:cubicBezTo>
                  <a:pt x="59939" y="2557"/>
                  <a:pt x="58912" y="3516"/>
                  <a:pt x="58045" y="4246"/>
                </a:cubicBezTo>
                <a:cubicBezTo>
                  <a:pt x="58456" y="3721"/>
                  <a:pt x="58730" y="3105"/>
                  <a:pt x="58981" y="2489"/>
                </a:cubicBezTo>
                <a:lnTo>
                  <a:pt x="58981" y="2489"/>
                </a:lnTo>
                <a:cubicBezTo>
                  <a:pt x="58227" y="2945"/>
                  <a:pt x="57474" y="3584"/>
                  <a:pt x="56767" y="4041"/>
                </a:cubicBezTo>
                <a:cubicBezTo>
                  <a:pt x="56995" y="3562"/>
                  <a:pt x="57246" y="2763"/>
                  <a:pt x="57520" y="2238"/>
                </a:cubicBezTo>
                <a:lnTo>
                  <a:pt x="57520" y="2238"/>
                </a:lnTo>
                <a:cubicBezTo>
                  <a:pt x="56789" y="2968"/>
                  <a:pt x="55260" y="3858"/>
                  <a:pt x="54895" y="4885"/>
                </a:cubicBezTo>
                <a:cubicBezTo>
                  <a:pt x="54804" y="4224"/>
                  <a:pt x="54644" y="3516"/>
                  <a:pt x="54416" y="2900"/>
                </a:cubicBezTo>
                <a:cubicBezTo>
                  <a:pt x="54164" y="3425"/>
                  <a:pt x="53685" y="3836"/>
                  <a:pt x="53503" y="4406"/>
                </a:cubicBezTo>
                <a:cubicBezTo>
                  <a:pt x="53366" y="3813"/>
                  <a:pt x="53160" y="3402"/>
                  <a:pt x="53251" y="2694"/>
                </a:cubicBezTo>
                <a:lnTo>
                  <a:pt x="53251" y="2694"/>
                </a:lnTo>
                <a:cubicBezTo>
                  <a:pt x="52886" y="3288"/>
                  <a:pt x="52544" y="4132"/>
                  <a:pt x="52270" y="4657"/>
                </a:cubicBezTo>
                <a:cubicBezTo>
                  <a:pt x="51836" y="3676"/>
                  <a:pt x="52019" y="2534"/>
                  <a:pt x="52019" y="1439"/>
                </a:cubicBezTo>
                <a:lnTo>
                  <a:pt x="52019" y="1439"/>
                </a:lnTo>
                <a:cubicBezTo>
                  <a:pt x="51950" y="2466"/>
                  <a:pt x="51791" y="3699"/>
                  <a:pt x="51243" y="4452"/>
                </a:cubicBezTo>
                <a:cubicBezTo>
                  <a:pt x="51083" y="2922"/>
                  <a:pt x="51517" y="1530"/>
                  <a:pt x="51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29"/>
          <p:cNvGrpSpPr/>
          <p:nvPr/>
        </p:nvGrpSpPr>
        <p:grpSpPr>
          <a:xfrm>
            <a:off x="-822862" y="3965136"/>
            <a:ext cx="2327925" cy="1882331"/>
            <a:chOff x="-807750" y="3519275"/>
            <a:chExt cx="2490825" cy="2014050"/>
          </a:xfrm>
        </p:grpSpPr>
        <p:sp>
          <p:nvSpPr>
            <p:cNvPr id="3594" name="Google Shape;3594;p29"/>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29"/>
          <p:cNvGrpSpPr/>
          <p:nvPr/>
        </p:nvGrpSpPr>
        <p:grpSpPr>
          <a:xfrm>
            <a:off x="-1737000" y="2770463"/>
            <a:ext cx="2711800" cy="3077000"/>
            <a:chOff x="4675" y="5263075"/>
            <a:chExt cx="2711800" cy="3077000"/>
          </a:xfrm>
        </p:grpSpPr>
        <p:sp>
          <p:nvSpPr>
            <p:cNvPr id="3597" name="Google Shape;3597;p29"/>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0" name="Google Shape;3600;p29"/>
            <p:cNvGrpSpPr/>
            <p:nvPr/>
          </p:nvGrpSpPr>
          <p:grpSpPr>
            <a:xfrm>
              <a:off x="4675" y="5345475"/>
              <a:ext cx="2711800" cy="2994600"/>
              <a:chOff x="4675" y="5345475"/>
              <a:chExt cx="2711800" cy="2994600"/>
            </a:xfrm>
          </p:grpSpPr>
          <p:sp>
            <p:nvSpPr>
              <p:cNvPr id="3601" name="Google Shape;3601;p29"/>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9"/>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9"/>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9"/>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9"/>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9"/>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9"/>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9"/>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9"/>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9"/>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9"/>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9"/>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29"/>
              <p:cNvGrpSpPr/>
              <p:nvPr/>
            </p:nvGrpSpPr>
            <p:grpSpPr>
              <a:xfrm>
                <a:off x="4675" y="5593050"/>
                <a:ext cx="2711800" cy="2747025"/>
                <a:chOff x="4675" y="3688050"/>
                <a:chExt cx="2711800" cy="2747025"/>
              </a:xfrm>
            </p:grpSpPr>
            <p:sp>
              <p:nvSpPr>
                <p:cNvPr id="3630" name="Google Shape;3630;p29"/>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9"/>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9"/>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9"/>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9"/>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9"/>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9"/>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9"/>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9"/>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9"/>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9"/>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9"/>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2" name="Google Shape;3642;p29"/>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3" name="Google Shape;3643;p29"/>
          <p:cNvSpPr/>
          <p:nvPr/>
        </p:nvSpPr>
        <p:spPr>
          <a:xfrm>
            <a:off x="882725" y="4872475"/>
            <a:ext cx="8462259" cy="1298225"/>
          </a:xfrm>
          <a:custGeom>
            <a:avLst/>
            <a:gdLst/>
            <a:ahLst/>
            <a:cxnLst/>
            <a:rect l="l" t="t" r="r" b="b"/>
            <a:pathLst>
              <a:path w="303715" h="51929" extrusionOk="0">
                <a:moveTo>
                  <a:pt x="79752" y="1"/>
                </a:moveTo>
                <a:cubicBezTo>
                  <a:pt x="78794" y="2626"/>
                  <a:pt x="77059" y="5502"/>
                  <a:pt x="76557" y="8081"/>
                </a:cubicBezTo>
                <a:cubicBezTo>
                  <a:pt x="76717" y="7168"/>
                  <a:pt x="76739" y="6323"/>
                  <a:pt x="76899" y="5410"/>
                </a:cubicBezTo>
                <a:lnTo>
                  <a:pt x="76899" y="5410"/>
                </a:lnTo>
                <a:cubicBezTo>
                  <a:pt x="75781" y="6643"/>
                  <a:pt x="74503" y="7853"/>
                  <a:pt x="73087" y="8697"/>
                </a:cubicBezTo>
                <a:cubicBezTo>
                  <a:pt x="73704" y="7876"/>
                  <a:pt x="73681" y="7122"/>
                  <a:pt x="73955" y="6301"/>
                </a:cubicBezTo>
                <a:lnTo>
                  <a:pt x="73955" y="6301"/>
                </a:lnTo>
                <a:cubicBezTo>
                  <a:pt x="72814" y="7008"/>
                  <a:pt x="71695" y="7898"/>
                  <a:pt x="70554" y="8720"/>
                </a:cubicBezTo>
                <a:cubicBezTo>
                  <a:pt x="70919" y="8127"/>
                  <a:pt x="71102" y="7214"/>
                  <a:pt x="71444" y="6620"/>
                </a:cubicBezTo>
                <a:lnTo>
                  <a:pt x="71444" y="6620"/>
                </a:lnTo>
                <a:cubicBezTo>
                  <a:pt x="70166" y="7077"/>
                  <a:pt x="69184" y="7990"/>
                  <a:pt x="68020" y="8674"/>
                </a:cubicBezTo>
                <a:cubicBezTo>
                  <a:pt x="68682" y="7876"/>
                  <a:pt x="69390" y="6871"/>
                  <a:pt x="69846" y="5981"/>
                </a:cubicBezTo>
                <a:lnTo>
                  <a:pt x="69846" y="5981"/>
                </a:lnTo>
                <a:cubicBezTo>
                  <a:pt x="68431" y="6803"/>
                  <a:pt x="66993" y="7647"/>
                  <a:pt x="65806" y="8697"/>
                </a:cubicBezTo>
                <a:cubicBezTo>
                  <a:pt x="66263" y="6278"/>
                  <a:pt x="69070" y="3995"/>
                  <a:pt x="70166" y="1621"/>
                </a:cubicBezTo>
                <a:lnTo>
                  <a:pt x="70166" y="1621"/>
                </a:lnTo>
                <a:cubicBezTo>
                  <a:pt x="66993" y="3379"/>
                  <a:pt x="64323" y="6346"/>
                  <a:pt x="61424" y="8538"/>
                </a:cubicBezTo>
                <a:lnTo>
                  <a:pt x="61424" y="8538"/>
                </a:lnTo>
                <a:cubicBezTo>
                  <a:pt x="62314" y="7510"/>
                  <a:pt x="63250" y="6620"/>
                  <a:pt x="63524" y="5342"/>
                </a:cubicBezTo>
                <a:lnTo>
                  <a:pt x="63524" y="5342"/>
                </a:lnTo>
                <a:cubicBezTo>
                  <a:pt x="60876" y="6004"/>
                  <a:pt x="58959" y="8332"/>
                  <a:pt x="56653" y="9085"/>
                </a:cubicBezTo>
                <a:cubicBezTo>
                  <a:pt x="57361" y="8332"/>
                  <a:pt x="57429" y="7419"/>
                  <a:pt x="57772" y="6620"/>
                </a:cubicBezTo>
                <a:lnTo>
                  <a:pt x="57772" y="6620"/>
                </a:lnTo>
                <a:cubicBezTo>
                  <a:pt x="56334" y="7214"/>
                  <a:pt x="54667" y="8446"/>
                  <a:pt x="53161" y="9154"/>
                </a:cubicBezTo>
                <a:cubicBezTo>
                  <a:pt x="53823" y="8355"/>
                  <a:pt x="54462" y="7465"/>
                  <a:pt x="54941" y="6620"/>
                </a:cubicBezTo>
                <a:lnTo>
                  <a:pt x="54941" y="6620"/>
                </a:lnTo>
                <a:cubicBezTo>
                  <a:pt x="53321" y="7351"/>
                  <a:pt x="51814" y="8629"/>
                  <a:pt x="50239" y="9405"/>
                </a:cubicBezTo>
                <a:cubicBezTo>
                  <a:pt x="51152" y="7921"/>
                  <a:pt x="52796" y="6666"/>
                  <a:pt x="54211" y="5616"/>
                </a:cubicBezTo>
                <a:lnTo>
                  <a:pt x="54211" y="5616"/>
                </a:lnTo>
                <a:cubicBezTo>
                  <a:pt x="51723" y="6255"/>
                  <a:pt x="48664" y="6757"/>
                  <a:pt x="46382" y="7853"/>
                </a:cubicBezTo>
                <a:cubicBezTo>
                  <a:pt x="46108" y="7990"/>
                  <a:pt x="45880" y="8172"/>
                  <a:pt x="45674" y="8378"/>
                </a:cubicBezTo>
                <a:cubicBezTo>
                  <a:pt x="47820" y="5798"/>
                  <a:pt x="49760" y="3014"/>
                  <a:pt x="52020" y="503"/>
                </a:cubicBezTo>
                <a:lnTo>
                  <a:pt x="52020" y="503"/>
                </a:lnTo>
                <a:cubicBezTo>
                  <a:pt x="46952" y="1188"/>
                  <a:pt x="45629" y="5867"/>
                  <a:pt x="41725" y="7830"/>
                </a:cubicBezTo>
                <a:cubicBezTo>
                  <a:pt x="42753" y="6575"/>
                  <a:pt x="43848" y="5274"/>
                  <a:pt x="44464" y="3767"/>
                </a:cubicBezTo>
                <a:cubicBezTo>
                  <a:pt x="44452" y="3767"/>
                  <a:pt x="44439" y="3767"/>
                  <a:pt x="44427" y="3767"/>
                </a:cubicBezTo>
                <a:cubicBezTo>
                  <a:pt x="41291" y="3767"/>
                  <a:pt x="38338" y="6605"/>
                  <a:pt x="36019" y="8446"/>
                </a:cubicBezTo>
                <a:cubicBezTo>
                  <a:pt x="36727" y="7830"/>
                  <a:pt x="37411" y="6848"/>
                  <a:pt x="37708" y="5981"/>
                </a:cubicBezTo>
                <a:lnTo>
                  <a:pt x="37708" y="5981"/>
                </a:lnTo>
                <a:cubicBezTo>
                  <a:pt x="36019" y="6027"/>
                  <a:pt x="34604" y="7100"/>
                  <a:pt x="33394" y="8149"/>
                </a:cubicBezTo>
                <a:cubicBezTo>
                  <a:pt x="34262" y="6940"/>
                  <a:pt x="35494" y="5730"/>
                  <a:pt x="35540" y="4132"/>
                </a:cubicBezTo>
                <a:lnTo>
                  <a:pt x="35540" y="4132"/>
                </a:lnTo>
                <a:cubicBezTo>
                  <a:pt x="33919" y="5228"/>
                  <a:pt x="32458" y="6620"/>
                  <a:pt x="30929" y="7830"/>
                </a:cubicBezTo>
                <a:cubicBezTo>
                  <a:pt x="32276" y="5502"/>
                  <a:pt x="34353" y="3425"/>
                  <a:pt x="35266" y="914"/>
                </a:cubicBezTo>
                <a:lnTo>
                  <a:pt x="35266" y="914"/>
                </a:lnTo>
                <a:cubicBezTo>
                  <a:pt x="32357" y="1071"/>
                  <a:pt x="28066" y="5154"/>
                  <a:pt x="27124" y="7981"/>
                </a:cubicBezTo>
                <a:lnTo>
                  <a:pt x="27124" y="7981"/>
                </a:lnTo>
                <a:cubicBezTo>
                  <a:pt x="27494" y="6692"/>
                  <a:pt x="27364" y="4704"/>
                  <a:pt x="27277" y="3196"/>
                </a:cubicBezTo>
                <a:lnTo>
                  <a:pt x="27277" y="3196"/>
                </a:lnTo>
                <a:cubicBezTo>
                  <a:pt x="25771" y="4315"/>
                  <a:pt x="24949" y="6004"/>
                  <a:pt x="24218" y="7533"/>
                </a:cubicBezTo>
                <a:cubicBezTo>
                  <a:pt x="24104" y="5776"/>
                  <a:pt x="24378" y="3927"/>
                  <a:pt x="23830" y="2215"/>
                </a:cubicBezTo>
                <a:cubicBezTo>
                  <a:pt x="23305" y="3607"/>
                  <a:pt x="23808" y="5159"/>
                  <a:pt x="22963" y="6255"/>
                </a:cubicBezTo>
                <a:cubicBezTo>
                  <a:pt x="22872" y="4452"/>
                  <a:pt x="22803" y="2649"/>
                  <a:pt x="22507" y="891"/>
                </a:cubicBezTo>
                <a:cubicBezTo>
                  <a:pt x="21365" y="2146"/>
                  <a:pt x="21753" y="4224"/>
                  <a:pt x="21388" y="5616"/>
                </a:cubicBezTo>
                <a:cubicBezTo>
                  <a:pt x="21091" y="4155"/>
                  <a:pt x="20886" y="2580"/>
                  <a:pt x="20338" y="1302"/>
                </a:cubicBezTo>
                <a:cubicBezTo>
                  <a:pt x="19996" y="3196"/>
                  <a:pt x="18946" y="4885"/>
                  <a:pt x="19014" y="6871"/>
                </a:cubicBezTo>
                <a:cubicBezTo>
                  <a:pt x="18056" y="5593"/>
                  <a:pt x="17394" y="3721"/>
                  <a:pt x="16526" y="2261"/>
                </a:cubicBezTo>
                <a:lnTo>
                  <a:pt x="16526" y="2261"/>
                </a:lnTo>
                <a:cubicBezTo>
                  <a:pt x="16412" y="4315"/>
                  <a:pt x="17143" y="5821"/>
                  <a:pt x="17508" y="7739"/>
                </a:cubicBezTo>
                <a:cubicBezTo>
                  <a:pt x="15956" y="6734"/>
                  <a:pt x="14814" y="5296"/>
                  <a:pt x="13399" y="4155"/>
                </a:cubicBezTo>
                <a:lnTo>
                  <a:pt x="13399" y="4155"/>
                </a:lnTo>
                <a:cubicBezTo>
                  <a:pt x="14038" y="5319"/>
                  <a:pt x="14677" y="6460"/>
                  <a:pt x="14563" y="7830"/>
                </a:cubicBezTo>
                <a:cubicBezTo>
                  <a:pt x="13308" y="6940"/>
                  <a:pt x="12121" y="5730"/>
                  <a:pt x="10866" y="4794"/>
                </a:cubicBezTo>
                <a:lnTo>
                  <a:pt x="10866" y="4794"/>
                </a:lnTo>
                <a:cubicBezTo>
                  <a:pt x="11140" y="6369"/>
                  <a:pt x="11665" y="8309"/>
                  <a:pt x="12669" y="9702"/>
                </a:cubicBezTo>
                <a:cubicBezTo>
                  <a:pt x="10957" y="8834"/>
                  <a:pt x="9131" y="7465"/>
                  <a:pt x="7328" y="6894"/>
                </a:cubicBezTo>
                <a:cubicBezTo>
                  <a:pt x="3174" y="10637"/>
                  <a:pt x="2512" y="19288"/>
                  <a:pt x="2260" y="24515"/>
                </a:cubicBezTo>
                <a:cubicBezTo>
                  <a:pt x="2009" y="29833"/>
                  <a:pt x="1" y="39968"/>
                  <a:pt x="5068" y="43894"/>
                </a:cubicBezTo>
                <a:cubicBezTo>
                  <a:pt x="6526" y="45026"/>
                  <a:pt x="8663" y="45451"/>
                  <a:pt x="11125" y="45451"/>
                </a:cubicBezTo>
                <a:cubicBezTo>
                  <a:pt x="17796" y="45451"/>
                  <a:pt x="26845" y="42324"/>
                  <a:pt x="31180" y="41657"/>
                </a:cubicBezTo>
                <a:cubicBezTo>
                  <a:pt x="31912" y="41543"/>
                  <a:pt x="32650" y="41490"/>
                  <a:pt x="33393" y="41490"/>
                </a:cubicBezTo>
                <a:cubicBezTo>
                  <a:pt x="40848" y="41490"/>
                  <a:pt x="48819" y="46727"/>
                  <a:pt x="56217" y="46727"/>
                </a:cubicBezTo>
                <a:cubicBezTo>
                  <a:pt x="56317" y="46727"/>
                  <a:pt x="56416" y="46726"/>
                  <a:pt x="56516" y="46724"/>
                </a:cubicBezTo>
                <a:cubicBezTo>
                  <a:pt x="56886" y="46717"/>
                  <a:pt x="57254" y="46714"/>
                  <a:pt x="57621" y="46714"/>
                </a:cubicBezTo>
                <a:cubicBezTo>
                  <a:pt x="72250" y="46714"/>
                  <a:pt x="85145" y="51906"/>
                  <a:pt x="99930" y="51928"/>
                </a:cubicBezTo>
                <a:cubicBezTo>
                  <a:pt x="112096" y="51928"/>
                  <a:pt x="124948" y="46802"/>
                  <a:pt x="137237" y="46802"/>
                </a:cubicBezTo>
                <a:cubicBezTo>
                  <a:pt x="139128" y="46802"/>
                  <a:pt x="141005" y="46924"/>
                  <a:pt x="142864" y="47204"/>
                </a:cubicBezTo>
                <a:cubicBezTo>
                  <a:pt x="143028" y="47228"/>
                  <a:pt x="143193" y="47239"/>
                  <a:pt x="143361" y="47239"/>
                </a:cubicBezTo>
                <a:cubicBezTo>
                  <a:pt x="145745" y="47239"/>
                  <a:pt x="148528" y="44917"/>
                  <a:pt x="151173" y="43232"/>
                </a:cubicBezTo>
                <a:cubicBezTo>
                  <a:pt x="151401" y="43460"/>
                  <a:pt x="151652" y="43688"/>
                  <a:pt x="151926" y="43894"/>
                </a:cubicBezTo>
                <a:cubicBezTo>
                  <a:pt x="153384" y="45026"/>
                  <a:pt x="155520" y="45451"/>
                  <a:pt x="157979" y="45451"/>
                </a:cubicBezTo>
                <a:cubicBezTo>
                  <a:pt x="164645" y="45451"/>
                  <a:pt x="173686" y="42324"/>
                  <a:pt x="178038" y="41657"/>
                </a:cubicBezTo>
                <a:cubicBezTo>
                  <a:pt x="178768" y="41543"/>
                  <a:pt x="179504" y="41490"/>
                  <a:pt x="180246" y="41490"/>
                </a:cubicBezTo>
                <a:cubicBezTo>
                  <a:pt x="187683" y="41490"/>
                  <a:pt x="195655" y="46727"/>
                  <a:pt x="203052" y="46727"/>
                </a:cubicBezTo>
                <a:cubicBezTo>
                  <a:pt x="203152" y="46727"/>
                  <a:pt x="203252" y="46726"/>
                  <a:pt x="203351" y="46724"/>
                </a:cubicBezTo>
                <a:cubicBezTo>
                  <a:pt x="203721" y="46717"/>
                  <a:pt x="204089" y="46714"/>
                  <a:pt x="204457" y="46714"/>
                </a:cubicBezTo>
                <a:cubicBezTo>
                  <a:pt x="219086" y="46714"/>
                  <a:pt x="232003" y="51906"/>
                  <a:pt x="246765" y="51928"/>
                </a:cubicBezTo>
                <a:cubicBezTo>
                  <a:pt x="258931" y="51928"/>
                  <a:pt x="271800" y="46802"/>
                  <a:pt x="284079" y="46802"/>
                </a:cubicBezTo>
                <a:cubicBezTo>
                  <a:pt x="285968" y="46802"/>
                  <a:pt x="287843" y="46924"/>
                  <a:pt x="289700" y="47204"/>
                </a:cubicBezTo>
                <a:cubicBezTo>
                  <a:pt x="289867" y="47228"/>
                  <a:pt x="290036" y="47240"/>
                  <a:pt x="290208" y="47240"/>
                </a:cubicBezTo>
                <a:cubicBezTo>
                  <a:pt x="293803" y="47240"/>
                  <a:pt x="298270" y="42000"/>
                  <a:pt x="301843" y="41543"/>
                </a:cubicBezTo>
                <a:lnTo>
                  <a:pt x="301843" y="8172"/>
                </a:lnTo>
                <a:cubicBezTo>
                  <a:pt x="302596" y="7625"/>
                  <a:pt x="303281" y="6734"/>
                  <a:pt x="303714" y="6004"/>
                </a:cubicBezTo>
                <a:lnTo>
                  <a:pt x="303714" y="6004"/>
                </a:lnTo>
                <a:cubicBezTo>
                  <a:pt x="302139" y="6255"/>
                  <a:pt x="300564" y="7579"/>
                  <a:pt x="299149" y="8127"/>
                </a:cubicBezTo>
                <a:cubicBezTo>
                  <a:pt x="299902" y="7556"/>
                  <a:pt x="300313" y="6940"/>
                  <a:pt x="300884" y="6301"/>
                </a:cubicBezTo>
                <a:lnTo>
                  <a:pt x="300884" y="6301"/>
                </a:lnTo>
                <a:cubicBezTo>
                  <a:pt x="300108" y="6734"/>
                  <a:pt x="299172" y="7008"/>
                  <a:pt x="298442" y="7510"/>
                </a:cubicBezTo>
                <a:cubicBezTo>
                  <a:pt x="299126" y="6871"/>
                  <a:pt x="299674" y="6027"/>
                  <a:pt x="300199" y="5365"/>
                </a:cubicBezTo>
                <a:lnTo>
                  <a:pt x="300199" y="5365"/>
                </a:lnTo>
                <a:cubicBezTo>
                  <a:pt x="299035" y="6027"/>
                  <a:pt x="297620" y="6780"/>
                  <a:pt x="296479" y="7488"/>
                </a:cubicBezTo>
                <a:cubicBezTo>
                  <a:pt x="298076" y="5616"/>
                  <a:pt x="300564" y="4201"/>
                  <a:pt x="302071" y="2169"/>
                </a:cubicBezTo>
                <a:lnTo>
                  <a:pt x="302071" y="2169"/>
                </a:lnTo>
                <a:cubicBezTo>
                  <a:pt x="297894" y="3447"/>
                  <a:pt x="295132" y="5684"/>
                  <a:pt x="291640" y="8058"/>
                </a:cubicBezTo>
                <a:cubicBezTo>
                  <a:pt x="291754" y="7647"/>
                  <a:pt x="291868" y="7305"/>
                  <a:pt x="291959" y="6963"/>
                </a:cubicBezTo>
                <a:lnTo>
                  <a:pt x="291959" y="6963"/>
                </a:lnTo>
                <a:cubicBezTo>
                  <a:pt x="291183" y="7282"/>
                  <a:pt x="289905" y="7670"/>
                  <a:pt x="289243" y="8127"/>
                </a:cubicBezTo>
                <a:cubicBezTo>
                  <a:pt x="289563" y="7510"/>
                  <a:pt x="289540" y="6917"/>
                  <a:pt x="289722" y="6369"/>
                </a:cubicBezTo>
                <a:lnTo>
                  <a:pt x="289722" y="6369"/>
                </a:lnTo>
                <a:cubicBezTo>
                  <a:pt x="288878" y="6940"/>
                  <a:pt x="287828" y="7488"/>
                  <a:pt x="287006" y="7807"/>
                </a:cubicBezTo>
                <a:cubicBezTo>
                  <a:pt x="287759" y="7077"/>
                  <a:pt x="288467" y="6232"/>
                  <a:pt x="289038" y="5365"/>
                </a:cubicBezTo>
                <a:lnTo>
                  <a:pt x="289038" y="5365"/>
                </a:lnTo>
                <a:cubicBezTo>
                  <a:pt x="287257" y="5456"/>
                  <a:pt x="285568" y="6917"/>
                  <a:pt x="284107" y="7807"/>
                </a:cubicBezTo>
                <a:cubicBezTo>
                  <a:pt x="284906" y="7054"/>
                  <a:pt x="285819" y="6118"/>
                  <a:pt x="286253" y="5045"/>
                </a:cubicBezTo>
                <a:cubicBezTo>
                  <a:pt x="286224" y="5045"/>
                  <a:pt x="286196" y="5044"/>
                  <a:pt x="286167" y="5044"/>
                </a:cubicBezTo>
                <a:cubicBezTo>
                  <a:pt x="284106" y="5044"/>
                  <a:pt x="282417" y="6656"/>
                  <a:pt x="280684" y="7579"/>
                </a:cubicBezTo>
                <a:cubicBezTo>
                  <a:pt x="281368" y="6826"/>
                  <a:pt x="281893" y="5844"/>
                  <a:pt x="282441" y="5045"/>
                </a:cubicBezTo>
                <a:lnTo>
                  <a:pt x="282441" y="5045"/>
                </a:lnTo>
                <a:cubicBezTo>
                  <a:pt x="280547" y="5159"/>
                  <a:pt x="279017" y="6689"/>
                  <a:pt x="277168" y="7236"/>
                </a:cubicBezTo>
                <a:lnTo>
                  <a:pt x="277168" y="7236"/>
                </a:lnTo>
                <a:cubicBezTo>
                  <a:pt x="278127" y="6369"/>
                  <a:pt x="279131" y="5365"/>
                  <a:pt x="279908" y="4429"/>
                </a:cubicBezTo>
                <a:lnTo>
                  <a:pt x="279908" y="4429"/>
                </a:lnTo>
                <a:cubicBezTo>
                  <a:pt x="277557" y="4863"/>
                  <a:pt x="275160" y="6689"/>
                  <a:pt x="272991" y="7488"/>
                </a:cubicBezTo>
                <a:cubicBezTo>
                  <a:pt x="273494" y="5616"/>
                  <a:pt x="276233" y="4041"/>
                  <a:pt x="277922" y="2831"/>
                </a:cubicBezTo>
                <a:lnTo>
                  <a:pt x="277922" y="2831"/>
                </a:lnTo>
                <a:cubicBezTo>
                  <a:pt x="274635" y="3562"/>
                  <a:pt x="271097" y="7168"/>
                  <a:pt x="267856" y="7853"/>
                </a:cubicBezTo>
                <a:cubicBezTo>
                  <a:pt x="269545" y="6600"/>
                  <a:pt x="269163" y="6208"/>
                  <a:pt x="268060" y="6208"/>
                </a:cubicBezTo>
                <a:cubicBezTo>
                  <a:pt x="266509" y="6208"/>
                  <a:pt x="263533" y="6983"/>
                  <a:pt x="262880" y="7236"/>
                </a:cubicBezTo>
                <a:lnTo>
                  <a:pt x="262880" y="7236"/>
                </a:lnTo>
                <a:cubicBezTo>
                  <a:pt x="263884" y="6712"/>
                  <a:pt x="264249" y="5821"/>
                  <a:pt x="264660" y="5022"/>
                </a:cubicBezTo>
                <a:lnTo>
                  <a:pt x="264660" y="5022"/>
                </a:lnTo>
                <a:cubicBezTo>
                  <a:pt x="263085" y="5274"/>
                  <a:pt x="261556" y="6323"/>
                  <a:pt x="260004" y="6552"/>
                </a:cubicBezTo>
                <a:cubicBezTo>
                  <a:pt x="260826" y="5730"/>
                  <a:pt x="261739" y="4749"/>
                  <a:pt x="262104" y="3836"/>
                </a:cubicBezTo>
                <a:lnTo>
                  <a:pt x="262104" y="3836"/>
                </a:lnTo>
                <a:cubicBezTo>
                  <a:pt x="261008" y="4406"/>
                  <a:pt x="259981" y="5114"/>
                  <a:pt x="258977" y="5867"/>
                </a:cubicBezTo>
                <a:cubicBezTo>
                  <a:pt x="259935" y="4703"/>
                  <a:pt x="261465" y="3995"/>
                  <a:pt x="262104" y="2512"/>
                </a:cubicBezTo>
                <a:lnTo>
                  <a:pt x="262104" y="2512"/>
                </a:lnTo>
                <a:cubicBezTo>
                  <a:pt x="259296" y="3059"/>
                  <a:pt x="256101" y="5388"/>
                  <a:pt x="253613" y="7008"/>
                </a:cubicBezTo>
                <a:cubicBezTo>
                  <a:pt x="254046" y="6712"/>
                  <a:pt x="254663" y="5684"/>
                  <a:pt x="255119" y="5022"/>
                </a:cubicBezTo>
                <a:lnTo>
                  <a:pt x="255119" y="5022"/>
                </a:lnTo>
                <a:cubicBezTo>
                  <a:pt x="253978" y="5456"/>
                  <a:pt x="252928" y="6187"/>
                  <a:pt x="251787" y="6620"/>
                </a:cubicBezTo>
                <a:cubicBezTo>
                  <a:pt x="252586" y="5890"/>
                  <a:pt x="253316" y="5068"/>
                  <a:pt x="253864" y="4155"/>
                </a:cubicBezTo>
                <a:lnTo>
                  <a:pt x="253864" y="4155"/>
                </a:lnTo>
                <a:cubicBezTo>
                  <a:pt x="251992" y="4703"/>
                  <a:pt x="250509" y="6072"/>
                  <a:pt x="248842" y="6871"/>
                </a:cubicBezTo>
                <a:cubicBezTo>
                  <a:pt x="249710" y="5753"/>
                  <a:pt x="251307" y="4931"/>
                  <a:pt x="252015" y="3539"/>
                </a:cubicBezTo>
                <a:lnTo>
                  <a:pt x="252015" y="3539"/>
                </a:lnTo>
                <a:cubicBezTo>
                  <a:pt x="250463" y="4292"/>
                  <a:pt x="248705" y="4908"/>
                  <a:pt x="247313" y="5913"/>
                </a:cubicBezTo>
                <a:cubicBezTo>
                  <a:pt x="248728" y="4612"/>
                  <a:pt x="250737" y="3447"/>
                  <a:pt x="251627" y="1850"/>
                </a:cubicBezTo>
                <a:lnTo>
                  <a:pt x="251627" y="1850"/>
                </a:lnTo>
                <a:cubicBezTo>
                  <a:pt x="248591" y="2649"/>
                  <a:pt x="245555" y="3972"/>
                  <a:pt x="243136" y="6050"/>
                </a:cubicBezTo>
                <a:cubicBezTo>
                  <a:pt x="243798" y="5342"/>
                  <a:pt x="245327" y="3767"/>
                  <a:pt x="245578" y="2489"/>
                </a:cubicBezTo>
                <a:lnTo>
                  <a:pt x="245578" y="2489"/>
                </a:lnTo>
                <a:cubicBezTo>
                  <a:pt x="243319" y="3014"/>
                  <a:pt x="241150" y="4908"/>
                  <a:pt x="239415" y="6552"/>
                </a:cubicBezTo>
                <a:cubicBezTo>
                  <a:pt x="239963" y="5525"/>
                  <a:pt x="240557" y="4520"/>
                  <a:pt x="241082" y="3447"/>
                </a:cubicBezTo>
                <a:lnTo>
                  <a:pt x="241082" y="3447"/>
                </a:lnTo>
                <a:cubicBezTo>
                  <a:pt x="239484" y="3950"/>
                  <a:pt x="237886" y="5433"/>
                  <a:pt x="236539" y="6552"/>
                </a:cubicBezTo>
                <a:cubicBezTo>
                  <a:pt x="237179" y="5730"/>
                  <a:pt x="237589" y="4794"/>
                  <a:pt x="237977" y="3836"/>
                </a:cubicBezTo>
                <a:lnTo>
                  <a:pt x="237977" y="3836"/>
                </a:lnTo>
                <a:cubicBezTo>
                  <a:pt x="236813" y="4566"/>
                  <a:pt x="235649" y="5525"/>
                  <a:pt x="234576" y="6232"/>
                </a:cubicBezTo>
                <a:cubicBezTo>
                  <a:pt x="234942" y="5502"/>
                  <a:pt x="235307" y="4269"/>
                  <a:pt x="235741" y="3425"/>
                </a:cubicBezTo>
                <a:lnTo>
                  <a:pt x="235741" y="3425"/>
                </a:lnTo>
                <a:cubicBezTo>
                  <a:pt x="234622" y="4589"/>
                  <a:pt x="232225" y="5958"/>
                  <a:pt x="231655" y="7533"/>
                </a:cubicBezTo>
                <a:cubicBezTo>
                  <a:pt x="231541" y="6506"/>
                  <a:pt x="231290" y="5410"/>
                  <a:pt x="230947" y="4475"/>
                </a:cubicBezTo>
                <a:cubicBezTo>
                  <a:pt x="230536" y="5296"/>
                  <a:pt x="229806" y="5913"/>
                  <a:pt x="229532" y="6803"/>
                </a:cubicBezTo>
                <a:cubicBezTo>
                  <a:pt x="229304" y="5867"/>
                  <a:pt x="228984" y="5251"/>
                  <a:pt x="229121" y="4155"/>
                </a:cubicBezTo>
                <a:lnTo>
                  <a:pt x="229121" y="4155"/>
                </a:lnTo>
                <a:cubicBezTo>
                  <a:pt x="228551" y="5068"/>
                  <a:pt x="228048" y="6369"/>
                  <a:pt x="227615" y="7191"/>
                </a:cubicBezTo>
                <a:cubicBezTo>
                  <a:pt x="226930" y="5684"/>
                  <a:pt x="227204" y="3904"/>
                  <a:pt x="227204" y="2238"/>
                </a:cubicBezTo>
                <a:lnTo>
                  <a:pt x="227204" y="2238"/>
                </a:lnTo>
                <a:cubicBezTo>
                  <a:pt x="227135" y="3790"/>
                  <a:pt x="226884" y="5707"/>
                  <a:pt x="226017" y="6871"/>
                </a:cubicBezTo>
                <a:cubicBezTo>
                  <a:pt x="225766" y="4497"/>
                  <a:pt x="226451" y="2352"/>
                  <a:pt x="226588" y="1"/>
                </a:cubicBezTo>
                <a:lnTo>
                  <a:pt x="226588" y="1"/>
                </a:lnTo>
                <a:cubicBezTo>
                  <a:pt x="225652" y="2626"/>
                  <a:pt x="223917" y="5502"/>
                  <a:pt x="223392" y="8081"/>
                </a:cubicBezTo>
                <a:cubicBezTo>
                  <a:pt x="223552" y="7168"/>
                  <a:pt x="223597" y="6323"/>
                  <a:pt x="223734" y="5410"/>
                </a:cubicBezTo>
                <a:lnTo>
                  <a:pt x="223734" y="5410"/>
                </a:lnTo>
                <a:cubicBezTo>
                  <a:pt x="222616" y="6643"/>
                  <a:pt x="221338" y="7853"/>
                  <a:pt x="219923" y="8697"/>
                </a:cubicBezTo>
                <a:cubicBezTo>
                  <a:pt x="220539" y="7876"/>
                  <a:pt x="220516" y="7122"/>
                  <a:pt x="220790" y="6301"/>
                </a:cubicBezTo>
                <a:lnTo>
                  <a:pt x="220790" y="6301"/>
                </a:lnTo>
                <a:cubicBezTo>
                  <a:pt x="219649" y="7008"/>
                  <a:pt x="218530" y="7898"/>
                  <a:pt x="217389" y="8720"/>
                </a:cubicBezTo>
                <a:cubicBezTo>
                  <a:pt x="217777" y="8127"/>
                  <a:pt x="217960" y="7214"/>
                  <a:pt x="218279" y="6620"/>
                </a:cubicBezTo>
                <a:lnTo>
                  <a:pt x="218279" y="6620"/>
                </a:lnTo>
                <a:cubicBezTo>
                  <a:pt x="217024" y="7077"/>
                  <a:pt x="216019" y="7990"/>
                  <a:pt x="214855" y="8674"/>
                </a:cubicBezTo>
                <a:cubicBezTo>
                  <a:pt x="215517" y="7876"/>
                  <a:pt x="216225" y="6871"/>
                  <a:pt x="216704" y="5981"/>
                </a:cubicBezTo>
                <a:lnTo>
                  <a:pt x="216704" y="5981"/>
                </a:lnTo>
                <a:cubicBezTo>
                  <a:pt x="215266" y="6803"/>
                  <a:pt x="213828" y="7647"/>
                  <a:pt x="212641" y="8697"/>
                </a:cubicBezTo>
                <a:cubicBezTo>
                  <a:pt x="213098" y="6278"/>
                  <a:pt x="215905" y="3995"/>
                  <a:pt x="217024" y="1621"/>
                </a:cubicBezTo>
                <a:lnTo>
                  <a:pt x="217024" y="1621"/>
                </a:lnTo>
                <a:cubicBezTo>
                  <a:pt x="213828" y="3379"/>
                  <a:pt x="211158" y="6346"/>
                  <a:pt x="208259" y="8538"/>
                </a:cubicBezTo>
                <a:cubicBezTo>
                  <a:pt x="209172" y="7510"/>
                  <a:pt x="210085" y="6620"/>
                  <a:pt x="210359" y="5342"/>
                </a:cubicBezTo>
                <a:lnTo>
                  <a:pt x="210359" y="5342"/>
                </a:lnTo>
                <a:cubicBezTo>
                  <a:pt x="207711" y="6004"/>
                  <a:pt x="205817" y="8332"/>
                  <a:pt x="203488" y="9085"/>
                </a:cubicBezTo>
                <a:cubicBezTo>
                  <a:pt x="204196" y="8332"/>
                  <a:pt x="204264" y="7419"/>
                  <a:pt x="204607" y="6620"/>
                </a:cubicBezTo>
                <a:lnTo>
                  <a:pt x="204607" y="6620"/>
                </a:lnTo>
                <a:cubicBezTo>
                  <a:pt x="203169" y="7214"/>
                  <a:pt x="201503" y="8446"/>
                  <a:pt x="200019" y="9154"/>
                </a:cubicBezTo>
                <a:cubicBezTo>
                  <a:pt x="200681" y="8355"/>
                  <a:pt x="201297" y="7465"/>
                  <a:pt x="201777" y="6620"/>
                </a:cubicBezTo>
                <a:lnTo>
                  <a:pt x="201777" y="6620"/>
                </a:lnTo>
                <a:cubicBezTo>
                  <a:pt x="200156" y="7351"/>
                  <a:pt x="198649" y="8629"/>
                  <a:pt x="197074" y="9405"/>
                </a:cubicBezTo>
                <a:cubicBezTo>
                  <a:pt x="197988" y="7921"/>
                  <a:pt x="199631" y="6666"/>
                  <a:pt x="201069" y="5616"/>
                </a:cubicBezTo>
                <a:lnTo>
                  <a:pt x="201069" y="5616"/>
                </a:lnTo>
                <a:cubicBezTo>
                  <a:pt x="198581" y="6255"/>
                  <a:pt x="195522" y="6757"/>
                  <a:pt x="193240" y="7853"/>
                </a:cubicBezTo>
                <a:cubicBezTo>
                  <a:pt x="192966" y="7990"/>
                  <a:pt x="192715" y="8172"/>
                  <a:pt x="192532" y="8378"/>
                </a:cubicBezTo>
                <a:cubicBezTo>
                  <a:pt x="194655" y="5798"/>
                  <a:pt x="196595" y="3014"/>
                  <a:pt x="198855" y="503"/>
                </a:cubicBezTo>
                <a:lnTo>
                  <a:pt x="198855" y="503"/>
                </a:lnTo>
                <a:cubicBezTo>
                  <a:pt x="193788" y="1188"/>
                  <a:pt x="192464" y="5867"/>
                  <a:pt x="188561" y="7830"/>
                </a:cubicBezTo>
                <a:cubicBezTo>
                  <a:pt x="189588" y="6575"/>
                  <a:pt x="190683" y="5274"/>
                  <a:pt x="191323" y="3767"/>
                </a:cubicBezTo>
                <a:cubicBezTo>
                  <a:pt x="191310" y="3767"/>
                  <a:pt x="191297" y="3767"/>
                  <a:pt x="191285" y="3767"/>
                </a:cubicBezTo>
                <a:cubicBezTo>
                  <a:pt x="188126" y="3767"/>
                  <a:pt x="185196" y="6605"/>
                  <a:pt x="182854" y="8446"/>
                </a:cubicBezTo>
                <a:cubicBezTo>
                  <a:pt x="183562" y="7830"/>
                  <a:pt x="184269" y="6848"/>
                  <a:pt x="184566" y="5981"/>
                </a:cubicBezTo>
                <a:lnTo>
                  <a:pt x="184566" y="5981"/>
                </a:lnTo>
                <a:cubicBezTo>
                  <a:pt x="182854" y="6027"/>
                  <a:pt x="181462" y="7100"/>
                  <a:pt x="180252" y="8149"/>
                </a:cubicBezTo>
                <a:cubicBezTo>
                  <a:pt x="181097" y="6940"/>
                  <a:pt x="182329" y="5730"/>
                  <a:pt x="182398" y="4132"/>
                </a:cubicBezTo>
                <a:lnTo>
                  <a:pt x="182398" y="4132"/>
                </a:lnTo>
                <a:cubicBezTo>
                  <a:pt x="180754" y="5228"/>
                  <a:pt x="179294" y="6620"/>
                  <a:pt x="177787" y="7830"/>
                </a:cubicBezTo>
                <a:cubicBezTo>
                  <a:pt x="179134" y="5502"/>
                  <a:pt x="181188" y="3425"/>
                  <a:pt x="182124" y="914"/>
                </a:cubicBezTo>
                <a:lnTo>
                  <a:pt x="182124" y="914"/>
                </a:lnTo>
                <a:cubicBezTo>
                  <a:pt x="179212" y="1069"/>
                  <a:pt x="174959" y="5099"/>
                  <a:pt x="173979" y="7924"/>
                </a:cubicBezTo>
                <a:lnTo>
                  <a:pt x="173979" y="7924"/>
                </a:lnTo>
                <a:cubicBezTo>
                  <a:pt x="174345" y="6635"/>
                  <a:pt x="174200" y="4682"/>
                  <a:pt x="174135" y="3196"/>
                </a:cubicBezTo>
                <a:lnTo>
                  <a:pt x="174135" y="3196"/>
                </a:lnTo>
                <a:cubicBezTo>
                  <a:pt x="172606" y="4315"/>
                  <a:pt x="171807" y="6004"/>
                  <a:pt x="171054" y="7533"/>
                </a:cubicBezTo>
                <a:cubicBezTo>
                  <a:pt x="170940" y="5776"/>
                  <a:pt x="171236" y="3927"/>
                  <a:pt x="170688" y="2215"/>
                </a:cubicBezTo>
                <a:cubicBezTo>
                  <a:pt x="170163" y="3607"/>
                  <a:pt x="170643" y="5159"/>
                  <a:pt x="169798" y="6255"/>
                </a:cubicBezTo>
                <a:cubicBezTo>
                  <a:pt x="169707" y="4452"/>
                  <a:pt x="169638" y="2649"/>
                  <a:pt x="169342" y="891"/>
                </a:cubicBezTo>
                <a:cubicBezTo>
                  <a:pt x="168200" y="2146"/>
                  <a:pt x="168589" y="4224"/>
                  <a:pt x="168223" y="5616"/>
                </a:cubicBezTo>
                <a:cubicBezTo>
                  <a:pt x="167927" y="4155"/>
                  <a:pt x="167721" y="2580"/>
                  <a:pt x="167173" y="1302"/>
                </a:cubicBezTo>
                <a:cubicBezTo>
                  <a:pt x="166831" y="3196"/>
                  <a:pt x="165804" y="4885"/>
                  <a:pt x="165849" y="6871"/>
                </a:cubicBezTo>
                <a:cubicBezTo>
                  <a:pt x="164891" y="5593"/>
                  <a:pt x="164252" y="3721"/>
                  <a:pt x="163362" y="2261"/>
                </a:cubicBezTo>
                <a:lnTo>
                  <a:pt x="163362" y="2261"/>
                </a:lnTo>
                <a:cubicBezTo>
                  <a:pt x="163270" y="4315"/>
                  <a:pt x="163978" y="5821"/>
                  <a:pt x="164343" y="7739"/>
                </a:cubicBezTo>
                <a:cubicBezTo>
                  <a:pt x="162791" y="6734"/>
                  <a:pt x="161672" y="5296"/>
                  <a:pt x="160234" y="4155"/>
                </a:cubicBezTo>
                <a:lnTo>
                  <a:pt x="160234" y="4155"/>
                </a:lnTo>
                <a:cubicBezTo>
                  <a:pt x="160896" y="5319"/>
                  <a:pt x="161535" y="6460"/>
                  <a:pt x="161399" y="7830"/>
                </a:cubicBezTo>
                <a:cubicBezTo>
                  <a:pt x="160143" y="6940"/>
                  <a:pt x="158979" y="5730"/>
                  <a:pt x="157701" y="4794"/>
                </a:cubicBezTo>
                <a:lnTo>
                  <a:pt x="157701" y="4794"/>
                </a:lnTo>
                <a:cubicBezTo>
                  <a:pt x="157975" y="6369"/>
                  <a:pt x="158500" y="8309"/>
                  <a:pt x="159527" y="9702"/>
                </a:cubicBezTo>
                <a:cubicBezTo>
                  <a:pt x="158294" y="9085"/>
                  <a:pt x="156993" y="8195"/>
                  <a:pt x="155715" y="7556"/>
                </a:cubicBezTo>
                <a:cubicBezTo>
                  <a:pt x="156172" y="7054"/>
                  <a:pt x="156582" y="6506"/>
                  <a:pt x="156856" y="6004"/>
                </a:cubicBezTo>
                <a:lnTo>
                  <a:pt x="156856" y="6004"/>
                </a:lnTo>
                <a:cubicBezTo>
                  <a:pt x="156057" y="6141"/>
                  <a:pt x="155236" y="6552"/>
                  <a:pt x="154460" y="7008"/>
                </a:cubicBezTo>
                <a:cubicBezTo>
                  <a:pt x="154368" y="6963"/>
                  <a:pt x="154254" y="6940"/>
                  <a:pt x="154163" y="6894"/>
                </a:cubicBezTo>
                <a:cubicBezTo>
                  <a:pt x="153957" y="7100"/>
                  <a:pt x="153752" y="7305"/>
                  <a:pt x="153569" y="7510"/>
                </a:cubicBezTo>
                <a:cubicBezTo>
                  <a:pt x="153136" y="7761"/>
                  <a:pt x="152725" y="7967"/>
                  <a:pt x="152314" y="8127"/>
                </a:cubicBezTo>
                <a:cubicBezTo>
                  <a:pt x="153067" y="7556"/>
                  <a:pt x="153478" y="6940"/>
                  <a:pt x="154049" y="6301"/>
                </a:cubicBezTo>
                <a:lnTo>
                  <a:pt x="154049" y="6301"/>
                </a:lnTo>
                <a:cubicBezTo>
                  <a:pt x="153273" y="6734"/>
                  <a:pt x="152314" y="7008"/>
                  <a:pt x="151606" y="7510"/>
                </a:cubicBezTo>
                <a:cubicBezTo>
                  <a:pt x="152291" y="6871"/>
                  <a:pt x="152839" y="6027"/>
                  <a:pt x="153364" y="5365"/>
                </a:cubicBezTo>
                <a:lnTo>
                  <a:pt x="153364" y="5365"/>
                </a:lnTo>
                <a:cubicBezTo>
                  <a:pt x="152200" y="6027"/>
                  <a:pt x="150762" y="6780"/>
                  <a:pt x="149644" y="7488"/>
                </a:cubicBezTo>
                <a:cubicBezTo>
                  <a:pt x="151241" y="5616"/>
                  <a:pt x="153729" y="4201"/>
                  <a:pt x="155236" y="2169"/>
                </a:cubicBezTo>
                <a:lnTo>
                  <a:pt x="155236" y="2169"/>
                </a:lnTo>
                <a:cubicBezTo>
                  <a:pt x="151036" y="3447"/>
                  <a:pt x="148274" y="5684"/>
                  <a:pt x="144805" y="8058"/>
                </a:cubicBezTo>
                <a:cubicBezTo>
                  <a:pt x="144896" y="7647"/>
                  <a:pt x="145033" y="7305"/>
                  <a:pt x="145124" y="6963"/>
                </a:cubicBezTo>
                <a:lnTo>
                  <a:pt x="145124" y="6963"/>
                </a:lnTo>
                <a:cubicBezTo>
                  <a:pt x="144348" y="7282"/>
                  <a:pt x="143047" y="7670"/>
                  <a:pt x="142408" y="8127"/>
                </a:cubicBezTo>
                <a:cubicBezTo>
                  <a:pt x="142727" y="7510"/>
                  <a:pt x="142705" y="6917"/>
                  <a:pt x="142887" y="6369"/>
                </a:cubicBezTo>
                <a:lnTo>
                  <a:pt x="142887" y="6369"/>
                </a:lnTo>
                <a:cubicBezTo>
                  <a:pt x="142020" y="6940"/>
                  <a:pt x="140993" y="7488"/>
                  <a:pt x="140171" y="7807"/>
                </a:cubicBezTo>
                <a:cubicBezTo>
                  <a:pt x="140924" y="7077"/>
                  <a:pt x="141609" y="6232"/>
                  <a:pt x="142180" y="5365"/>
                </a:cubicBezTo>
                <a:lnTo>
                  <a:pt x="142180" y="5365"/>
                </a:lnTo>
                <a:cubicBezTo>
                  <a:pt x="140422" y="5456"/>
                  <a:pt x="138733" y="6917"/>
                  <a:pt x="137249" y="7807"/>
                </a:cubicBezTo>
                <a:cubicBezTo>
                  <a:pt x="138048" y="7054"/>
                  <a:pt x="138984" y="6118"/>
                  <a:pt x="139395" y="5045"/>
                </a:cubicBezTo>
                <a:cubicBezTo>
                  <a:pt x="139367" y="5045"/>
                  <a:pt x="139338" y="5044"/>
                  <a:pt x="139310" y="5044"/>
                </a:cubicBezTo>
                <a:cubicBezTo>
                  <a:pt x="137271" y="5044"/>
                  <a:pt x="135582" y="6656"/>
                  <a:pt x="133848" y="7579"/>
                </a:cubicBezTo>
                <a:cubicBezTo>
                  <a:pt x="134510" y="6826"/>
                  <a:pt x="135058" y="5844"/>
                  <a:pt x="135606" y="5045"/>
                </a:cubicBezTo>
                <a:lnTo>
                  <a:pt x="135606" y="5045"/>
                </a:lnTo>
                <a:cubicBezTo>
                  <a:pt x="133711" y="5159"/>
                  <a:pt x="132182" y="6689"/>
                  <a:pt x="130333" y="7236"/>
                </a:cubicBezTo>
                <a:cubicBezTo>
                  <a:pt x="131292" y="6369"/>
                  <a:pt x="132296" y="5365"/>
                  <a:pt x="133050" y="4429"/>
                </a:cubicBezTo>
                <a:lnTo>
                  <a:pt x="133050" y="4429"/>
                </a:lnTo>
                <a:cubicBezTo>
                  <a:pt x="130721" y="4863"/>
                  <a:pt x="128302" y="6689"/>
                  <a:pt x="126156" y="7488"/>
                </a:cubicBezTo>
                <a:cubicBezTo>
                  <a:pt x="126658" y="5616"/>
                  <a:pt x="129397" y="4041"/>
                  <a:pt x="131087" y="2831"/>
                </a:cubicBezTo>
                <a:lnTo>
                  <a:pt x="131087" y="2831"/>
                </a:lnTo>
                <a:cubicBezTo>
                  <a:pt x="127800" y="3562"/>
                  <a:pt x="124262" y="7168"/>
                  <a:pt x="121021" y="7853"/>
                </a:cubicBezTo>
                <a:cubicBezTo>
                  <a:pt x="122710" y="6600"/>
                  <a:pt x="122328" y="6208"/>
                  <a:pt x="121224" y="6208"/>
                </a:cubicBezTo>
                <a:cubicBezTo>
                  <a:pt x="119674" y="6208"/>
                  <a:pt x="116698" y="6983"/>
                  <a:pt x="116045" y="7236"/>
                </a:cubicBezTo>
                <a:cubicBezTo>
                  <a:pt x="117026" y="6712"/>
                  <a:pt x="117391" y="5821"/>
                  <a:pt x="117802" y="5022"/>
                </a:cubicBezTo>
                <a:lnTo>
                  <a:pt x="117802" y="5022"/>
                </a:lnTo>
                <a:cubicBezTo>
                  <a:pt x="116227" y="5274"/>
                  <a:pt x="114721" y="6323"/>
                  <a:pt x="113169" y="6552"/>
                </a:cubicBezTo>
                <a:cubicBezTo>
                  <a:pt x="113968" y="5730"/>
                  <a:pt x="114903" y="4749"/>
                  <a:pt x="115269" y="3836"/>
                </a:cubicBezTo>
                <a:lnTo>
                  <a:pt x="115269" y="3836"/>
                </a:lnTo>
                <a:cubicBezTo>
                  <a:pt x="114173" y="4406"/>
                  <a:pt x="113146" y="5114"/>
                  <a:pt x="112142" y="5867"/>
                </a:cubicBezTo>
                <a:cubicBezTo>
                  <a:pt x="113077" y="4703"/>
                  <a:pt x="114629" y="3995"/>
                  <a:pt x="115269" y="2512"/>
                </a:cubicBezTo>
                <a:lnTo>
                  <a:pt x="115269" y="2512"/>
                </a:lnTo>
                <a:cubicBezTo>
                  <a:pt x="112461" y="3059"/>
                  <a:pt x="109243" y="5388"/>
                  <a:pt x="106755" y="7008"/>
                </a:cubicBezTo>
                <a:cubicBezTo>
                  <a:pt x="107188" y="6712"/>
                  <a:pt x="107828" y="5684"/>
                  <a:pt x="108284" y="5022"/>
                </a:cubicBezTo>
                <a:lnTo>
                  <a:pt x="108284" y="5022"/>
                </a:lnTo>
                <a:cubicBezTo>
                  <a:pt x="107120" y="5456"/>
                  <a:pt x="106093" y="6187"/>
                  <a:pt x="104929" y="6620"/>
                </a:cubicBezTo>
                <a:cubicBezTo>
                  <a:pt x="105728" y="5890"/>
                  <a:pt x="106458" y="5068"/>
                  <a:pt x="107029" y="4155"/>
                </a:cubicBezTo>
                <a:lnTo>
                  <a:pt x="107029" y="4155"/>
                </a:lnTo>
                <a:cubicBezTo>
                  <a:pt x="105134" y="4703"/>
                  <a:pt x="103673" y="6072"/>
                  <a:pt x="101984" y="6871"/>
                </a:cubicBezTo>
                <a:cubicBezTo>
                  <a:pt x="102874" y="5753"/>
                  <a:pt x="104449" y="4931"/>
                  <a:pt x="105180" y="3539"/>
                </a:cubicBezTo>
                <a:lnTo>
                  <a:pt x="105180" y="3539"/>
                </a:lnTo>
                <a:cubicBezTo>
                  <a:pt x="103605" y="4292"/>
                  <a:pt x="101870" y="4908"/>
                  <a:pt x="100478" y="5913"/>
                </a:cubicBezTo>
                <a:cubicBezTo>
                  <a:pt x="101870" y="4612"/>
                  <a:pt x="103902" y="3447"/>
                  <a:pt x="104792" y="1850"/>
                </a:cubicBezTo>
                <a:lnTo>
                  <a:pt x="104792" y="1850"/>
                </a:lnTo>
                <a:cubicBezTo>
                  <a:pt x="101756" y="2649"/>
                  <a:pt x="98720" y="3972"/>
                  <a:pt x="96278" y="6050"/>
                </a:cubicBezTo>
                <a:cubicBezTo>
                  <a:pt x="96940" y="5342"/>
                  <a:pt x="98469" y="3767"/>
                  <a:pt x="98743" y="2489"/>
                </a:cubicBezTo>
                <a:lnTo>
                  <a:pt x="98743" y="2489"/>
                </a:lnTo>
                <a:cubicBezTo>
                  <a:pt x="96483" y="3014"/>
                  <a:pt x="94315" y="4908"/>
                  <a:pt x="92557" y="6552"/>
                </a:cubicBezTo>
                <a:cubicBezTo>
                  <a:pt x="93128" y="5525"/>
                  <a:pt x="93722" y="4520"/>
                  <a:pt x="94224" y="3447"/>
                </a:cubicBezTo>
                <a:lnTo>
                  <a:pt x="94224" y="3447"/>
                </a:lnTo>
                <a:cubicBezTo>
                  <a:pt x="92649" y="3950"/>
                  <a:pt x="91051" y="5433"/>
                  <a:pt x="89704" y="6552"/>
                </a:cubicBezTo>
                <a:cubicBezTo>
                  <a:pt x="90343" y="5730"/>
                  <a:pt x="90754" y="4794"/>
                  <a:pt x="91142" y="3836"/>
                </a:cubicBezTo>
                <a:lnTo>
                  <a:pt x="91142" y="3836"/>
                </a:lnTo>
                <a:cubicBezTo>
                  <a:pt x="89978" y="4566"/>
                  <a:pt x="88814" y="5525"/>
                  <a:pt x="87718" y="6232"/>
                </a:cubicBezTo>
                <a:cubicBezTo>
                  <a:pt x="88106" y="5502"/>
                  <a:pt x="88472" y="4269"/>
                  <a:pt x="88905" y="3425"/>
                </a:cubicBezTo>
                <a:lnTo>
                  <a:pt x="88905" y="3425"/>
                </a:lnTo>
                <a:cubicBezTo>
                  <a:pt x="87787" y="4589"/>
                  <a:pt x="85390" y="5958"/>
                  <a:pt x="84820" y="7533"/>
                </a:cubicBezTo>
                <a:cubicBezTo>
                  <a:pt x="84683" y="6506"/>
                  <a:pt x="84432" y="5410"/>
                  <a:pt x="84089" y="4475"/>
                </a:cubicBezTo>
                <a:cubicBezTo>
                  <a:pt x="83701" y="5296"/>
                  <a:pt x="82948" y="5913"/>
                  <a:pt x="82674" y="6803"/>
                </a:cubicBezTo>
                <a:cubicBezTo>
                  <a:pt x="82446" y="5867"/>
                  <a:pt x="82126" y="5251"/>
                  <a:pt x="82286" y="4155"/>
                </a:cubicBezTo>
                <a:lnTo>
                  <a:pt x="82286" y="4155"/>
                </a:lnTo>
                <a:cubicBezTo>
                  <a:pt x="81715" y="5068"/>
                  <a:pt x="81190" y="6369"/>
                  <a:pt x="80780" y="7191"/>
                </a:cubicBezTo>
                <a:cubicBezTo>
                  <a:pt x="80095" y="5684"/>
                  <a:pt x="80369" y="3904"/>
                  <a:pt x="80369" y="2238"/>
                </a:cubicBezTo>
                <a:lnTo>
                  <a:pt x="80369" y="2238"/>
                </a:lnTo>
                <a:cubicBezTo>
                  <a:pt x="80300" y="3790"/>
                  <a:pt x="80026" y="5707"/>
                  <a:pt x="79182" y="6871"/>
                </a:cubicBezTo>
                <a:cubicBezTo>
                  <a:pt x="78931" y="4497"/>
                  <a:pt x="79615" y="2352"/>
                  <a:pt x="79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9"/>
          <p:cNvSpPr/>
          <p:nvPr/>
        </p:nvSpPr>
        <p:spPr>
          <a:xfrm>
            <a:off x="-2850407" y="-559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29"/>
          <p:cNvGrpSpPr/>
          <p:nvPr/>
        </p:nvGrpSpPr>
        <p:grpSpPr>
          <a:xfrm rot="935900" flipH="1">
            <a:off x="7722828" y="546863"/>
            <a:ext cx="1811856" cy="1141585"/>
            <a:chOff x="1783375" y="3070625"/>
            <a:chExt cx="1811800" cy="1141550"/>
          </a:xfrm>
        </p:grpSpPr>
        <p:sp>
          <p:nvSpPr>
            <p:cNvPr id="3646" name="Google Shape;3646;p29"/>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9"/>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29"/>
          <p:cNvSpPr/>
          <p:nvPr/>
        </p:nvSpPr>
        <p:spPr>
          <a:xfrm flipH="1">
            <a:off x="6204393" y="-104250"/>
            <a:ext cx="2965794" cy="1335277"/>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9"/>
          <p:cNvSpPr/>
          <p:nvPr/>
        </p:nvSpPr>
        <p:spPr>
          <a:xfrm flipH="1">
            <a:off x="7471325" y="-8140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129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650"/>
        <p:cNvGrpSpPr/>
        <p:nvPr/>
      </p:nvGrpSpPr>
      <p:grpSpPr>
        <a:xfrm>
          <a:off x="0" y="0"/>
          <a:ext cx="0" cy="0"/>
          <a:chOff x="0" y="0"/>
          <a:chExt cx="0" cy="0"/>
        </a:xfrm>
      </p:grpSpPr>
      <p:sp>
        <p:nvSpPr>
          <p:cNvPr id="3651" name="Google Shape;3651;p3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652" name="Google Shape;3652;p30"/>
          <p:cNvGrpSpPr/>
          <p:nvPr/>
        </p:nvGrpSpPr>
        <p:grpSpPr>
          <a:xfrm flipH="1">
            <a:off x="6856197" y="63902"/>
            <a:ext cx="3349039" cy="4572010"/>
            <a:chOff x="-8979" y="-3697236"/>
            <a:chExt cx="3349039" cy="4572010"/>
          </a:xfrm>
        </p:grpSpPr>
        <p:sp>
          <p:nvSpPr>
            <p:cNvPr id="3653" name="Google Shape;3653;p30"/>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0"/>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5" name="Google Shape;3655;p30"/>
          <p:cNvSpPr/>
          <p:nvPr/>
        </p:nvSpPr>
        <p:spPr>
          <a:xfrm flipH="1">
            <a:off x="5885351" y="-4713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flipH="1">
            <a:off x="7308181"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flipH="1">
            <a:off x="-2881950" y="-676733"/>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flipH="1">
            <a:off x="-437550" y="-573019"/>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a:off x="811100" y="-600519"/>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rot="-1242405">
            <a:off x="-247424" y="-411349"/>
            <a:ext cx="3610070" cy="1359569"/>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0"/>
          <p:cNvSpPr/>
          <p:nvPr/>
        </p:nvSpPr>
        <p:spPr>
          <a:xfrm>
            <a:off x="8208928" y="3302500"/>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0"/>
          <p:cNvSpPr/>
          <p:nvPr/>
        </p:nvSpPr>
        <p:spPr>
          <a:xfrm>
            <a:off x="-1152614" y="3410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flipH="1">
            <a:off x="-106497" y="46063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flipH="1">
            <a:off x="1406716" y="45943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5" name="Google Shape;3665;p30"/>
          <p:cNvGrpSpPr/>
          <p:nvPr/>
        </p:nvGrpSpPr>
        <p:grpSpPr>
          <a:xfrm flipH="1">
            <a:off x="3031220" y="4687950"/>
            <a:ext cx="1568950" cy="241575"/>
            <a:chOff x="3293275" y="4614600"/>
            <a:chExt cx="1568950" cy="241575"/>
          </a:xfrm>
        </p:grpSpPr>
        <p:sp>
          <p:nvSpPr>
            <p:cNvPr id="3666" name="Google Shape;3666;p30"/>
            <p:cNvSpPr/>
            <p:nvPr/>
          </p:nvSpPr>
          <p:spPr>
            <a:xfrm>
              <a:off x="4528375" y="46152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4528950" y="46146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2" name="Google Shape;3672;p30"/>
          <p:cNvSpPr/>
          <p:nvPr/>
        </p:nvSpPr>
        <p:spPr>
          <a:xfrm>
            <a:off x="6256260" y="45675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0"/>
          <p:cNvSpPr/>
          <p:nvPr/>
        </p:nvSpPr>
        <p:spPr>
          <a:xfrm>
            <a:off x="7074721" y="47048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0"/>
          <p:cNvSpPr/>
          <p:nvPr/>
        </p:nvSpPr>
        <p:spPr>
          <a:xfrm>
            <a:off x="7164210" y="34406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5" name="Google Shape;3675;p30"/>
          <p:cNvGrpSpPr/>
          <p:nvPr/>
        </p:nvGrpSpPr>
        <p:grpSpPr>
          <a:xfrm>
            <a:off x="-348018" y="3891988"/>
            <a:ext cx="1754725" cy="1335300"/>
            <a:chOff x="0" y="3611325"/>
            <a:chExt cx="1754725" cy="1335300"/>
          </a:xfrm>
        </p:grpSpPr>
        <p:sp>
          <p:nvSpPr>
            <p:cNvPr id="3676" name="Google Shape;3676;p30"/>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30"/>
          <p:cNvSpPr/>
          <p:nvPr/>
        </p:nvSpPr>
        <p:spPr>
          <a:xfrm>
            <a:off x="8470406" y="4781401"/>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9374491" y="42377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30"/>
          <p:cNvGrpSpPr/>
          <p:nvPr/>
        </p:nvGrpSpPr>
        <p:grpSpPr>
          <a:xfrm>
            <a:off x="6531357" y="4459150"/>
            <a:ext cx="1754725" cy="1335300"/>
            <a:chOff x="0" y="3611325"/>
            <a:chExt cx="1754725" cy="1335300"/>
          </a:xfrm>
        </p:grpSpPr>
        <p:sp>
          <p:nvSpPr>
            <p:cNvPr id="3681" name="Google Shape;3681;p30"/>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3" name="Google Shape;3683;p30"/>
          <p:cNvSpPr/>
          <p:nvPr/>
        </p:nvSpPr>
        <p:spPr>
          <a:xfrm flipH="1">
            <a:off x="480293" y="437790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6805080" y="43954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694145" y="43778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30"/>
          <p:cNvGrpSpPr/>
          <p:nvPr/>
        </p:nvGrpSpPr>
        <p:grpSpPr>
          <a:xfrm flipH="1">
            <a:off x="5800070" y="4689250"/>
            <a:ext cx="339550" cy="146075"/>
            <a:chOff x="3170025" y="4972625"/>
            <a:chExt cx="339550" cy="146075"/>
          </a:xfrm>
        </p:grpSpPr>
        <p:sp>
          <p:nvSpPr>
            <p:cNvPr id="3687" name="Google Shape;3687;p30"/>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9" name="Google Shape;3689;p30"/>
          <p:cNvSpPr/>
          <p:nvPr/>
        </p:nvSpPr>
        <p:spPr>
          <a:xfrm>
            <a:off x="7700556" y="34267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8177395" y="42027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rot="-589025">
            <a:off x="8542973" y="512970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rot="2035852">
            <a:off x="8747986" y="473083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27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693"/>
        <p:cNvGrpSpPr/>
        <p:nvPr/>
      </p:nvGrpSpPr>
      <p:grpSpPr>
        <a:xfrm>
          <a:off x="0" y="0"/>
          <a:ext cx="0" cy="0"/>
          <a:chOff x="0" y="0"/>
          <a:chExt cx="0" cy="0"/>
        </a:xfrm>
      </p:grpSpPr>
      <p:sp>
        <p:nvSpPr>
          <p:cNvPr id="3694" name="Google Shape;3694;p31"/>
          <p:cNvSpPr txBox="1">
            <a:spLocks noGrp="1"/>
          </p:cNvSpPr>
          <p:nvPr>
            <p:ph type="title"/>
          </p:nvPr>
        </p:nvSpPr>
        <p:spPr>
          <a:xfrm>
            <a:off x="2424600" y="461747"/>
            <a:ext cx="4294800" cy="11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95" name="Google Shape;3695;p31"/>
          <p:cNvSpPr txBox="1">
            <a:spLocks noGrp="1"/>
          </p:cNvSpPr>
          <p:nvPr>
            <p:ph type="subTitle" idx="1"/>
          </p:nvPr>
        </p:nvSpPr>
        <p:spPr>
          <a:xfrm>
            <a:off x="2854650" y="1593625"/>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6" name="Google Shape;3696;p31"/>
          <p:cNvSpPr txBox="1"/>
          <p:nvPr/>
        </p:nvSpPr>
        <p:spPr>
          <a:xfrm>
            <a:off x="2642400" y="3613225"/>
            <a:ext cx="38592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Nunito"/>
                <a:ea typeface="Nunito"/>
                <a:cs typeface="Nunito"/>
                <a:sym typeface="Nunito"/>
              </a:rPr>
              <a:t>CREDITS: This presentation template was created by </a:t>
            </a:r>
            <a:r>
              <a:rPr lang="en" sz="1000">
                <a:solidFill>
                  <a:schemeClr val="lt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000">
                <a:solidFill>
                  <a:schemeClr val="lt1"/>
                </a:solidFill>
                <a:latin typeface="Nunito"/>
                <a:ea typeface="Nunito"/>
                <a:cs typeface="Nunito"/>
                <a:sym typeface="Nunito"/>
              </a:rPr>
              <a:t>, including icons by </a:t>
            </a:r>
            <a:r>
              <a:rPr lang="en" sz="1000">
                <a:solidFill>
                  <a:schemeClr val="lt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000">
                <a:solidFill>
                  <a:schemeClr val="lt1"/>
                </a:solidFill>
                <a:latin typeface="Nunito"/>
                <a:ea typeface="Nunito"/>
                <a:cs typeface="Nunito"/>
                <a:sym typeface="Nunito"/>
              </a:rPr>
              <a:t>, infographics &amp; images by </a:t>
            </a:r>
            <a:r>
              <a:rPr lang="en" sz="1000">
                <a:solidFill>
                  <a:schemeClr val="lt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a:solidFill>
                <a:schemeClr val="lt1"/>
              </a:solidFill>
              <a:latin typeface="Nunito"/>
              <a:ea typeface="Nunito"/>
              <a:cs typeface="Nunito"/>
              <a:sym typeface="Nunito"/>
            </a:endParaRPr>
          </a:p>
        </p:txBody>
      </p:sp>
      <p:sp>
        <p:nvSpPr>
          <p:cNvPr id="3697" name="Google Shape;3697;p31"/>
          <p:cNvSpPr/>
          <p:nvPr/>
        </p:nvSpPr>
        <p:spPr>
          <a:xfrm>
            <a:off x="7639930" y="1562049"/>
            <a:ext cx="1939785" cy="2990739"/>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1"/>
          <p:cNvSpPr/>
          <p:nvPr/>
        </p:nvSpPr>
        <p:spPr>
          <a:xfrm>
            <a:off x="6676815" y="-59715"/>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1"/>
          <p:cNvSpPr/>
          <p:nvPr/>
        </p:nvSpPr>
        <p:spPr>
          <a:xfrm flipH="1">
            <a:off x="-1548338" y="4608575"/>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1"/>
          <p:cNvSpPr/>
          <p:nvPr/>
        </p:nvSpPr>
        <p:spPr>
          <a:xfrm>
            <a:off x="-2496006" y="460860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1"/>
          <p:cNvSpPr/>
          <p:nvPr/>
        </p:nvSpPr>
        <p:spPr>
          <a:xfrm flipH="1">
            <a:off x="8590251" y="4072947"/>
            <a:ext cx="860571" cy="554551"/>
          </a:xfrm>
          <a:custGeom>
            <a:avLst/>
            <a:gdLst/>
            <a:ahLst/>
            <a:cxnLst/>
            <a:rect l="l" t="t" r="r" b="b"/>
            <a:pathLst>
              <a:path w="39786" h="21160" extrusionOk="0">
                <a:moveTo>
                  <a:pt x="22392" y="0"/>
                </a:moveTo>
                <a:lnTo>
                  <a:pt x="457" y="10568"/>
                </a:lnTo>
                <a:lnTo>
                  <a:pt x="1" y="21159"/>
                </a:lnTo>
                <a:cubicBezTo>
                  <a:pt x="1" y="21159"/>
                  <a:pt x="2283" y="20155"/>
                  <a:pt x="5547" y="17735"/>
                </a:cubicBezTo>
                <a:cubicBezTo>
                  <a:pt x="8834" y="15293"/>
                  <a:pt x="9975" y="13558"/>
                  <a:pt x="13239" y="12371"/>
                </a:cubicBezTo>
                <a:cubicBezTo>
                  <a:pt x="14245" y="12008"/>
                  <a:pt x="14910" y="11859"/>
                  <a:pt x="15482" y="11859"/>
                </a:cubicBezTo>
                <a:cubicBezTo>
                  <a:pt x="16780" y="11859"/>
                  <a:pt x="17594" y="12629"/>
                  <a:pt x="20795" y="13421"/>
                </a:cubicBezTo>
                <a:cubicBezTo>
                  <a:pt x="25405" y="14563"/>
                  <a:pt x="26592" y="15111"/>
                  <a:pt x="31089" y="16046"/>
                </a:cubicBezTo>
                <a:cubicBezTo>
                  <a:pt x="34341" y="16723"/>
                  <a:pt x="36710" y="16911"/>
                  <a:pt x="38299" y="16911"/>
                </a:cubicBezTo>
                <a:cubicBezTo>
                  <a:pt x="38906" y="16911"/>
                  <a:pt x="39400" y="16883"/>
                  <a:pt x="39785" y="16845"/>
                </a:cubicBezTo>
                <a:cubicBezTo>
                  <a:pt x="37366" y="16480"/>
                  <a:pt x="32070" y="14905"/>
                  <a:pt x="28121" y="12075"/>
                </a:cubicBezTo>
                <a:cubicBezTo>
                  <a:pt x="24196" y="9244"/>
                  <a:pt x="23442" y="4588"/>
                  <a:pt x="22392" y="0"/>
                </a:cubicBezTo>
                <a:close/>
              </a:path>
            </a:pathLst>
          </a:custGeom>
          <a:solidFill>
            <a:srgbClr val="26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1"/>
          <p:cNvSpPr/>
          <p:nvPr/>
        </p:nvSpPr>
        <p:spPr>
          <a:xfrm flipH="1">
            <a:off x="6502414" y="-18022"/>
            <a:ext cx="2986973" cy="4570824"/>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1"/>
          <p:cNvSpPr/>
          <p:nvPr/>
        </p:nvSpPr>
        <p:spPr>
          <a:xfrm flipH="1">
            <a:off x="7813215" y="-18022"/>
            <a:ext cx="1766522" cy="4649787"/>
          </a:xfrm>
          <a:custGeom>
            <a:avLst/>
            <a:gdLst/>
            <a:ahLst/>
            <a:cxnLst/>
            <a:rect l="l" t="t" r="r" b="b"/>
            <a:pathLst>
              <a:path w="81670" h="177422" extrusionOk="0">
                <a:moveTo>
                  <a:pt x="81669" y="1302"/>
                </a:moveTo>
                <a:cubicBezTo>
                  <a:pt x="74958" y="8423"/>
                  <a:pt x="69480" y="15750"/>
                  <a:pt x="66696" y="20498"/>
                </a:cubicBezTo>
                <a:cubicBezTo>
                  <a:pt x="63706" y="25542"/>
                  <a:pt x="59460" y="35859"/>
                  <a:pt x="56561" y="38096"/>
                </a:cubicBezTo>
                <a:cubicBezTo>
                  <a:pt x="53685" y="40333"/>
                  <a:pt x="51699" y="47089"/>
                  <a:pt x="50102" y="48527"/>
                </a:cubicBezTo>
                <a:cubicBezTo>
                  <a:pt x="48527" y="49965"/>
                  <a:pt x="42432" y="63957"/>
                  <a:pt x="38712" y="67678"/>
                </a:cubicBezTo>
                <a:cubicBezTo>
                  <a:pt x="34969" y="71398"/>
                  <a:pt x="29742" y="78634"/>
                  <a:pt x="27664" y="84591"/>
                </a:cubicBezTo>
                <a:cubicBezTo>
                  <a:pt x="25587" y="90549"/>
                  <a:pt x="25017" y="91964"/>
                  <a:pt x="22369" y="96712"/>
                </a:cubicBezTo>
                <a:cubicBezTo>
                  <a:pt x="19721" y="101482"/>
                  <a:pt x="19196" y="110840"/>
                  <a:pt x="17119" y="114561"/>
                </a:cubicBezTo>
                <a:cubicBezTo>
                  <a:pt x="15042" y="118281"/>
                  <a:pt x="24149" y="106230"/>
                  <a:pt x="27117" y="106070"/>
                </a:cubicBezTo>
                <a:cubicBezTo>
                  <a:pt x="30061" y="105933"/>
                  <a:pt x="25679" y="112301"/>
                  <a:pt x="22985" y="118875"/>
                </a:cubicBezTo>
                <a:cubicBezTo>
                  <a:pt x="20292" y="125471"/>
                  <a:pt x="21593" y="127822"/>
                  <a:pt x="20383" y="129899"/>
                </a:cubicBezTo>
                <a:cubicBezTo>
                  <a:pt x="19196" y="131977"/>
                  <a:pt x="17028" y="144211"/>
                  <a:pt x="17165" y="149849"/>
                </a:cubicBezTo>
                <a:cubicBezTo>
                  <a:pt x="17279" y="155487"/>
                  <a:pt x="14631" y="158294"/>
                  <a:pt x="18101" y="162334"/>
                </a:cubicBezTo>
                <a:cubicBezTo>
                  <a:pt x="21593" y="166374"/>
                  <a:pt x="21935" y="170118"/>
                  <a:pt x="22574" y="171373"/>
                </a:cubicBezTo>
                <a:cubicBezTo>
                  <a:pt x="22825" y="171829"/>
                  <a:pt x="23716" y="172720"/>
                  <a:pt x="24743" y="173633"/>
                </a:cubicBezTo>
                <a:cubicBezTo>
                  <a:pt x="26409" y="175116"/>
                  <a:pt x="28395" y="176714"/>
                  <a:pt x="28532" y="176805"/>
                </a:cubicBezTo>
                <a:cubicBezTo>
                  <a:pt x="28281" y="176737"/>
                  <a:pt x="19219" y="173998"/>
                  <a:pt x="18101" y="174340"/>
                </a:cubicBezTo>
                <a:cubicBezTo>
                  <a:pt x="17621" y="174500"/>
                  <a:pt x="16663" y="174226"/>
                  <a:pt x="15521" y="173975"/>
                </a:cubicBezTo>
                <a:cubicBezTo>
                  <a:pt x="13992" y="173633"/>
                  <a:pt x="12143" y="173336"/>
                  <a:pt x="10637" y="174158"/>
                </a:cubicBezTo>
                <a:cubicBezTo>
                  <a:pt x="10637" y="174158"/>
                  <a:pt x="10637" y="174158"/>
                  <a:pt x="10637" y="174158"/>
                </a:cubicBezTo>
                <a:cubicBezTo>
                  <a:pt x="8035" y="175596"/>
                  <a:pt x="0" y="177422"/>
                  <a:pt x="0" y="177422"/>
                </a:cubicBezTo>
                <a:cubicBezTo>
                  <a:pt x="0" y="177422"/>
                  <a:pt x="4017" y="128986"/>
                  <a:pt x="4177" y="126225"/>
                </a:cubicBezTo>
                <a:cubicBezTo>
                  <a:pt x="4337" y="123486"/>
                  <a:pt x="15636" y="97670"/>
                  <a:pt x="17256" y="94794"/>
                </a:cubicBezTo>
                <a:cubicBezTo>
                  <a:pt x="17279" y="94771"/>
                  <a:pt x="17279" y="94749"/>
                  <a:pt x="17302" y="94726"/>
                </a:cubicBezTo>
                <a:cubicBezTo>
                  <a:pt x="17325" y="94703"/>
                  <a:pt x="17325" y="94680"/>
                  <a:pt x="17347" y="94657"/>
                </a:cubicBezTo>
                <a:cubicBezTo>
                  <a:pt x="17347" y="94634"/>
                  <a:pt x="17370" y="94634"/>
                  <a:pt x="17370" y="94612"/>
                </a:cubicBezTo>
                <a:cubicBezTo>
                  <a:pt x="24241" y="83610"/>
                  <a:pt x="29239" y="75301"/>
                  <a:pt x="35516" y="62839"/>
                </a:cubicBezTo>
                <a:cubicBezTo>
                  <a:pt x="41793" y="50353"/>
                  <a:pt x="55306" y="15887"/>
                  <a:pt x="58364" y="1"/>
                </a:cubicBezTo>
                <a:lnTo>
                  <a:pt x="62519" y="1"/>
                </a:lnTo>
                <a:cubicBezTo>
                  <a:pt x="62519" y="4863"/>
                  <a:pt x="60213" y="20430"/>
                  <a:pt x="57451" y="27711"/>
                </a:cubicBezTo>
                <a:cubicBezTo>
                  <a:pt x="60350" y="23169"/>
                  <a:pt x="71694" y="6164"/>
                  <a:pt x="79820" y="1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4" name="Google Shape;3704;p31"/>
          <p:cNvGrpSpPr/>
          <p:nvPr/>
        </p:nvGrpSpPr>
        <p:grpSpPr>
          <a:xfrm rot="-1331565">
            <a:off x="7924435" y="3196540"/>
            <a:ext cx="820289" cy="1667298"/>
            <a:chOff x="4436225" y="3772425"/>
            <a:chExt cx="1450575" cy="2948400"/>
          </a:xfrm>
        </p:grpSpPr>
        <p:grpSp>
          <p:nvGrpSpPr>
            <p:cNvPr id="3705" name="Google Shape;3705;p31"/>
            <p:cNvGrpSpPr/>
            <p:nvPr/>
          </p:nvGrpSpPr>
          <p:grpSpPr>
            <a:xfrm>
              <a:off x="4436225" y="3772425"/>
              <a:ext cx="1450575" cy="2493025"/>
              <a:chOff x="4436225" y="3772425"/>
              <a:chExt cx="1450575" cy="2493025"/>
            </a:xfrm>
          </p:grpSpPr>
          <p:sp>
            <p:nvSpPr>
              <p:cNvPr id="3706" name="Google Shape;3706;p31"/>
              <p:cNvSpPr/>
              <p:nvPr/>
            </p:nvSpPr>
            <p:spPr>
              <a:xfrm>
                <a:off x="5269350" y="3772425"/>
                <a:ext cx="617450" cy="2047400"/>
              </a:xfrm>
              <a:custGeom>
                <a:avLst/>
                <a:gdLst/>
                <a:ahLst/>
                <a:cxnLst/>
                <a:rect l="l" t="t" r="r" b="b"/>
                <a:pathLst>
                  <a:path w="24698" h="81896" extrusionOk="0">
                    <a:moveTo>
                      <a:pt x="1577" y="0"/>
                    </a:moveTo>
                    <a:cubicBezTo>
                      <a:pt x="1510" y="0"/>
                      <a:pt x="1441" y="6"/>
                      <a:pt x="1370" y="20"/>
                    </a:cubicBezTo>
                    <a:cubicBezTo>
                      <a:pt x="480" y="202"/>
                      <a:pt x="412" y="1458"/>
                      <a:pt x="549" y="2371"/>
                    </a:cubicBezTo>
                    <a:cubicBezTo>
                      <a:pt x="1074" y="5315"/>
                      <a:pt x="1644" y="8237"/>
                      <a:pt x="2215" y="11136"/>
                    </a:cubicBezTo>
                    <a:cubicBezTo>
                      <a:pt x="2283" y="11478"/>
                      <a:pt x="2352" y="11821"/>
                      <a:pt x="2420" y="12163"/>
                    </a:cubicBezTo>
                    <a:cubicBezTo>
                      <a:pt x="2763" y="13829"/>
                      <a:pt x="3082" y="15495"/>
                      <a:pt x="3402" y="17162"/>
                    </a:cubicBezTo>
                    <a:cubicBezTo>
                      <a:pt x="3493" y="17618"/>
                      <a:pt x="3584" y="18075"/>
                      <a:pt x="3676" y="18554"/>
                    </a:cubicBezTo>
                    <a:cubicBezTo>
                      <a:pt x="4680" y="23941"/>
                      <a:pt x="5547" y="29350"/>
                      <a:pt x="5867" y="34806"/>
                    </a:cubicBezTo>
                    <a:cubicBezTo>
                      <a:pt x="5912" y="35764"/>
                      <a:pt x="5958" y="36723"/>
                      <a:pt x="5958" y="37704"/>
                    </a:cubicBezTo>
                    <a:cubicBezTo>
                      <a:pt x="5981" y="38184"/>
                      <a:pt x="5981" y="38663"/>
                      <a:pt x="5981" y="39142"/>
                    </a:cubicBezTo>
                    <a:cubicBezTo>
                      <a:pt x="5981" y="40101"/>
                      <a:pt x="5958" y="41060"/>
                      <a:pt x="5912" y="42018"/>
                    </a:cubicBezTo>
                    <a:cubicBezTo>
                      <a:pt x="5912" y="42087"/>
                      <a:pt x="5912" y="42155"/>
                      <a:pt x="5912" y="42224"/>
                    </a:cubicBezTo>
                    <a:cubicBezTo>
                      <a:pt x="5639" y="47725"/>
                      <a:pt x="4657" y="53111"/>
                      <a:pt x="3470" y="58475"/>
                    </a:cubicBezTo>
                    <a:cubicBezTo>
                      <a:pt x="3265" y="59343"/>
                      <a:pt x="3082" y="60210"/>
                      <a:pt x="2877" y="61100"/>
                    </a:cubicBezTo>
                    <a:cubicBezTo>
                      <a:pt x="2831" y="61283"/>
                      <a:pt x="2785" y="61465"/>
                      <a:pt x="2740" y="61671"/>
                    </a:cubicBezTo>
                    <a:cubicBezTo>
                      <a:pt x="2557" y="62470"/>
                      <a:pt x="2375" y="63269"/>
                      <a:pt x="2192" y="64090"/>
                    </a:cubicBezTo>
                    <a:cubicBezTo>
                      <a:pt x="1827" y="65642"/>
                      <a:pt x="1439" y="67217"/>
                      <a:pt x="1096" y="68770"/>
                    </a:cubicBezTo>
                    <a:cubicBezTo>
                      <a:pt x="617" y="70892"/>
                      <a:pt x="1" y="73791"/>
                      <a:pt x="343" y="76302"/>
                    </a:cubicBezTo>
                    <a:cubicBezTo>
                      <a:pt x="366" y="76462"/>
                      <a:pt x="389" y="76621"/>
                      <a:pt x="412" y="76758"/>
                    </a:cubicBezTo>
                    <a:cubicBezTo>
                      <a:pt x="685" y="78174"/>
                      <a:pt x="1279" y="79406"/>
                      <a:pt x="2397" y="80296"/>
                    </a:cubicBezTo>
                    <a:cubicBezTo>
                      <a:pt x="3744" y="81392"/>
                      <a:pt x="6278" y="81803"/>
                      <a:pt x="7944" y="81894"/>
                    </a:cubicBezTo>
                    <a:cubicBezTo>
                      <a:pt x="7956" y="81895"/>
                      <a:pt x="7969" y="81895"/>
                      <a:pt x="7984" y="81895"/>
                    </a:cubicBezTo>
                    <a:cubicBezTo>
                      <a:pt x="8839" y="81895"/>
                      <a:pt x="14219" y="80614"/>
                      <a:pt x="14107" y="80525"/>
                    </a:cubicBezTo>
                    <a:cubicBezTo>
                      <a:pt x="12829" y="79406"/>
                      <a:pt x="11664" y="78128"/>
                      <a:pt x="10683" y="76758"/>
                    </a:cubicBezTo>
                    <a:cubicBezTo>
                      <a:pt x="10478" y="76484"/>
                      <a:pt x="10272" y="76188"/>
                      <a:pt x="10090" y="75914"/>
                    </a:cubicBezTo>
                    <a:cubicBezTo>
                      <a:pt x="9017" y="74293"/>
                      <a:pt x="8149" y="72536"/>
                      <a:pt x="7533" y="70710"/>
                    </a:cubicBezTo>
                    <a:lnTo>
                      <a:pt x="7533" y="70710"/>
                    </a:lnTo>
                    <a:cubicBezTo>
                      <a:pt x="9428" y="72330"/>
                      <a:pt x="11459" y="73791"/>
                      <a:pt x="13605" y="75069"/>
                    </a:cubicBezTo>
                    <a:cubicBezTo>
                      <a:pt x="14061" y="75320"/>
                      <a:pt x="14495" y="75571"/>
                      <a:pt x="14951" y="75823"/>
                    </a:cubicBezTo>
                    <a:cubicBezTo>
                      <a:pt x="16115" y="76462"/>
                      <a:pt x="17348" y="77055"/>
                      <a:pt x="18581" y="77580"/>
                    </a:cubicBezTo>
                    <a:cubicBezTo>
                      <a:pt x="19334" y="76462"/>
                      <a:pt x="19973" y="75275"/>
                      <a:pt x="20521" y="74019"/>
                    </a:cubicBezTo>
                    <a:cubicBezTo>
                      <a:pt x="20795" y="73449"/>
                      <a:pt x="21023" y="72878"/>
                      <a:pt x="21251" y="72285"/>
                    </a:cubicBezTo>
                    <a:cubicBezTo>
                      <a:pt x="21730" y="70984"/>
                      <a:pt x="22141" y="69637"/>
                      <a:pt x="22506" y="68290"/>
                    </a:cubicBezTo>
                    <a:cubicBezTo>
                      <a:pt x="22666" y="67651"/>
                      <a:pt x="22803" y="67012"/>
                      <a:pt x="22940" y="66350"/>
                    </a:cubicBezTo>
                    <a:cubicBezTo>
                      <a:pt x="23146" y="65483"/>
                      <a:pt x="23305" y="64593"/>
                      <a:pt x="23465" y="63725"/>
                    </a:cubicBezTo>
                    <a:lnTo>
                      <a:pt x="14814" y="59160"/>
                    </a:lnTo>
                    <a:lnTo>
                      <a:pt x="12212" y="57768"/>
                    </a:lnTo>
                    <a:lnTo>
                      <a:pt x="15887" y="58612"/>
                    </a:lnTo>
                    <a:lnTo>
                      <a:pt x="23944" y="60484"/>
                    </a:lnTo>
                    <a:cubicBezTo>
                      <a:pt x="24287" y="57905"/>
                      <a:pt x="24515" y="55303"/>
                      <a:pt x="24629" y="52701"/>
                    </a:cubicBezTo>
                    <a:cubicBezTo>
                      <a:pt x="24675" y="51468"/>
                      <a:pt x="24698" y="50235"/>
                      <a:pt x="24698" y="49026"/>
                    </a:cubicBezTo>
                    <a:cubicBezTo>
                      <a:pt x="24698" y="47177"/>
                      <a:pt x="24629" y="45328"/>
                      <a:pt x="24515" y="43479"/>
                    </a:cubicBezTo>
                    <a:cubicBezTo>
                      <a:pt x="24447" y="42498"/>
                      <a:pt x="24355" y="41493"/>
                      <a:pt x="24264" y="40512"/>
                    </a:cubicBezTo>
                    <a:cubicBezTo>
                      <a:pt x="23922" y="37157"/>
                      <a:pt x="23397" y="33847"/>
                      <a:pt x="22689" y="30560"/>
                    </a:cubicBezTo>
                    <a:lnTo>
                      <a:pt x="14540" y="27365"/>
                    </a:lnTo>
                    <a:lnTo>
                      <a:pt x="20544" y="27205"/>
                    </a:lnTo>
                    <a:lnTo>
                      <a:pt x="21867" y="27182"/>
                    </a:lnTo>
                    <a:cubicBezTo>
                      <a:pt x="21822" y="26954"/>
                      <a:pt x="21753" y="26748"/>
                      <a:pt x="21708" y="26543"/>
                    </a:cubicBezTo>
                    <a:cubicBezTo>
                      <a:pt x="21251" y="24831"/>
                      <a:pt x="20749" y="23142"/>
                      <a:pt x="20178" y="21476"/>
                    </a:cubicBezTo>
                    <a:cubicBezTo>
                      <a:pt x="19950" y="20791"/>
                      <a:pt x="19722" y="20129"/>
                      <a:pt x="19471" y="19467"/>
                    </a:cubicBezTo>
                    <a:cubicBezTo>
                      <a:pt x="19288" y="18919"/>
                      <a:pt x="19083" y="18394"/>
                      <a:pt x="18877" y="17869"/>
                    </a:cubicBezTo>
                    <a:cubicBezTo>
                      <a:pt x="18581" y="17139"/>
                      <a:pt x="18307" y="16408"/>
                      <a:pt x="17987" y="15678"/>
                    </a:cubicBezTo>
                    <a:lnTo>
                      <a:pt x="9108" y="14948"/>
                    </a:lnTo>
                    <a:lnTo>
                      <a:pt x="15819" y="11250"/>
                    </a:lnTo>
                    <a:cubicBezTo>
                      <a:pt x="14928" y="9629"/>
                      <a:pt x="13901" y="8100"/>
                      <a:pt x="12714" y="6685"/>
                    </a:cubicBezTo>
                    <a:cubicBezTo>
                      <a:pt x="11687" y="5475"/>
                      <a:pt x="10523" y="4357"/>
                      <a:pt x="9268" y="3398"/>
                    </a:cubicBezTo>
                    <a:cubicBezTo>
                      <a:pt x="9199" y="3330"/>
                      <a:pt x="9131" y="3284"/>
                      <a:pt x="9062" y="3238"/>
                    </a:cubicBezTo>
                    <a:cubicBezTo>
                      <a:pt x="6962" y="1663"/>
                      <a:pt x="4589" y="522"/>
                      <a:pt x="2032" y="43"/>
                    </a:cubicBezTo>
                    <a:cubicBezTo>
                      <a:pt x="1875" y="27"/>
                      <a:pt x="1728" y="0"/>
                      <a:pt x="1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1"/>
              <p:cNvSpPr/>
              <p:nvPr/>
            </p:nvSpPr>
            <p:spPr>
              <a:xfrm>
                <a:off x="5324700" y="3853375"/>
                <a:ext cx="176350" cy="223125"/>
              </a:xfrm>
              <a:custGeom>
                <a:avLst/>
                <a:gdLst/>
                <a:ahLst/>
                <a:cxnLst/>
                <a:rect l="l" t="t" r="r" b="b"/>
                <a:pathLst>
                  <a:path w="7054" h="8925" extrusionOk="0">
                    <a:moveTo>
                      <a:pt x="6848" y="0"/>
                    </a:moveTo>
                    <a:cubicBezTo>
                      <a:pt x="5433" y="1666"/>
                      <a:pt x="4018" y="3310"/>
                      <a:pt x="2603" y="4953"/>
                    </a:cubicBezTo>
                    <a:cubicBezTo>
                      <a:pt x="1736" y="5935"/>
                      <a:pt x="891" y="6939"/>
                      <a:pt x="1" y="7898"/>
                    </a:cubicBezTo>
                    <a:cubicBezTo>
                      <a:pt x="69" y="8240"/>
                      <a:pt x="138" y="8583"/>
                      <a:pt x="206" y="8925"/>
                    </a:cubicBezTo>
                    <a:cubicBezTo>
                      <a:pt x="1165" y="7738"/>
                      <a:pt x="2124" y="6551"/>
                      <a:pt x="3059" y="5341"/>
                    </a:cubicBezTo>
                    <a:cubicBezTo>
                      <a:pt x="4429" y="3629"/>
                      <a:pt x="5753" y="1895"/>
                      <a:pt x="7054" y="160"/>
                    </a:cubicBezTo>
                    <a:cubicBezTo>
                      <a:pt x="6985" y="92"/>
                      <a:pt x="6917" y="46"/>
                      <a:pt x="6848"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1"/>
              <p:cNvSpPr/>
              <p:nvPr/>
            </p:nvSpPr>
            <p:spPr>
              <a:xfrm>
                <a:off x="5354375" y="4201450"/>
                <a:ext cx="419450" cy="107875"/>
              </a:xfrm>
              <a:custGeom>
                <a:avLst/>
                <a:gdLst/>
                <a:ahLst/>
                <a:cxnLst/>
                <a:rect l="l" t="t" r="r" b="b"/>
                <a:pathLst>
                  <a:path w="16778" h="4315" extrusionOk="0">
                    <a:moveTo>
                      <a:pt x="1" y="1"/>
                    </a:moveTo>
                    <a:lnTo>
                      <a:pt x="1" y="1"/>
                    </a:lnTo>
                    <a:cubicBezTo>
                      <a:pt x="92" y="457"/>
                      <a:pt x="183" y="914"/>
                      <a:pt x="275" y="1393"/>
                    </a:cubicBezTo>
                    <a:lnTo>
                      <a:pt x="2466" y="1781"/>
                    </a:lnTo>
                    <a:lnTo>
                      <a:pt x="10660" y="3242"/>
                    </a:lnTo>
                    <a:cubicBezTo>
                      <a:pt x="12692" y="3584"/>
                      <a:pt x="14746" y="3949"/>
                      <a:pt x="16777" y="4315"/>
                    </a:cubicBezTo>
                    <a:cubicBezTo>
                      <a:pt x="16549" y="3630"/>
                      <a:pt x="16321" y="2968"/>
                      <a:pt x="16070" y="2306"/>
                    </a:cubicBezTo>
                    <a:cubicBezTo>
                      <a:pt x="14358" y="2055"/>
                      <a:pt x="12646" y="1804"/>
                      <a:pt x="10934" y="1553"/>
                    </a:cubicBezTo>
                    <a:lnTo>
                      <a:pt x="2694" y="366"/>
                    </a:lnTo>
                    <a:lnTo>
                      <a:pt x="1" y="1"/>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1"/>
              <p:cNvSpPr/>
              <p:nvPr/>
            </p:nvSpPr>
            <p:spPr>
              <a:xfrm>
                <a:off x="5416000" y="4489625"/>
                <a:ext cx="374375" cy="225425"/>
              </a:xfrm>
              <a:custGeom>
                <a:avLst/>
                <a:gdLst/>
                <a:ahLst/>
                <a:cxnLst/>
                <a:rect l="l" t="t" r="r" b="b"/>
                <a:pathLst>
                  <a:path w="14975" h="9017" extrusionOk="0">
                    <a:moveTo>
                      <a:pt x="12075" y="0"/>
                    </a:moveTo>
                    <a:cubicBezTo>
                      <a:pt x="10729" y="754"/>
                      <a:pt x="9359" y="1507"/>
                      <a:pt x="7967" y="2214"/>
                    </a:cubicBezTo>
                    <a:cubicBezTo>
                      <a:pt x="5342" y="3607"/>
                      <a:pt x="2694" y="4885"/>
                      <a:pt x="1" y="6118"/>
                    </a:cubicBezTo>
                    <a:cubicBezTo>
                      <a:pt x="46" y="7076"/>
                      <a:pt x="92" y="8035"/>
                      <a:pt x="115" y="9016"/>
                    </a:cubicBezTo>
                    <a:cubicBezTo>
                      <a:pt x="3174" y="7601"/>
                      <a:pt x="6209" y="6072"/>
                      <a:pt x="9177" y="4474"/>
                    </a:cubicBezTo>
                    <a:cubicBezTo>
                      <a:pt x="11140" y="3424"/>
                      <a:pt x="13080" y="2306"/>
                      <a:pt x="14974" y="1164"/>
                    </a:cubicBezTo>
                    <a:lnTo>
                      <a:pt x="12075" y="0"/>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1"/>
              <p:cNvSpPr/>
              <p:nvPr/>
            </p:nvSpPr>
            <p:spPr>
              <a:xfrm>
                <a:off x="5417150" y="4751550"/>
                <a:ext cx="465100" cy="107875"/>
              </a:xfrm>
              <a:custGeom>
                <a:avLst/>
                <a:gdLst/>
                <a:ahLst/>
                <a:cxnLst/>
                <a:rect l="l" t="t" r="r" b="b"/>
                <a:pathLst>
                  <a:path w="18604" h="4315" extrusionOk="0">
                    <a:moveTo>
                      <a:pt x="69" y="0"/>
                    </a:moveTo>
                    <a:cubicBezTo>
                      <a:pt x="69" y="936"/>
                      <a:pt x="46" y="1895"/>
                      <a:pt x="0" y="2853"/>
                    </a:cubicBezTo>
                    <a:lnTo>
                      <a:pt x="9907" y="3629"/>
                    </a:lnTo>
                    <a:lnTo>
                      <a:pt x="18603" y="4314"/>
                    </a:lnTo>
                    <a:cubicBezTo>
                      <a:pt x="18535" y="3333"/>
                      <a:pt x="18466" y="2328"/>
                      <a:pt x="18352" y="1347"/>
                    </a:cubicBezTo>
                    <a:lnTo>
                      <a:pt x="10112" y="731"/>
                    </a:lnTo>
                    <a:lnTo>
                      <a:pt x="69" y="0"/>
                    </a:ln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1"/>
              <p:cNvSpPr/>
              <p:nvPr/>
            </p:nvSpPr>
            <p:spPr>
              <a:xfrm>
                <a:off x="5341250" y="4998050"/>
                <a:ext cx="545550" cy="308125"/>
              </a:xfrm>
              <a:custGeom>
                <a:avLst/>
                <a:gdLst/>
                <a:ahLst/>
                <a:cxnLst/>
                <a:rect l="l" t="t" r="r" b="b"/>
                <a:pathLst>
                  <a:path w="21822" h="12325" extrusionOk="0">
                    <a:moveTo>
                      <a:pt x="21822" y="1"/>
                    </a:moveTo>
                    <a:lnTo>
                      <a:pt x="21822" y="1"/>
                    </a:lnTo>
                    <a:cubicBezTo>
                      <a:pt x="19037" y="2101"/>
                      <a:pt x="16321" y="4292"/>
                      <a:pt x="13445" y="6049"/>
                    </a:cubicBezTo>
                    <a:cubicBezTo>
                      <a:pt x="11984" y="6962"/>
                      <a:pt x="10455" y="7761"/>
                      <a:pt x="8880" y="8378"/>
                    </a:cubicBezTo>
                    <a:cubicBezTo>
                      <a:pt x="7328" y="8994"/>
                      <a:pt x="5684" y="9405"/>
                      <a:pt x="4041" y="9542"/>
                    </a:cubicBezTo>
                    <a:cubicBezTo>
                      <a:pt x="3572" y="9588"/>
                      <a:pt x="3102" y="9611"/>
                      <a:pt x="2636" y="9611"/>
                    </a:cubicBezTo>
                    <a:cubicBezTo>
                      <a:pt x="1946" y="9611"/>
                      <a:pt x="1262" y="9559"/>
                      <a:pt x="594" y="9450"/>
                    </a:cubicBezTo>
                    <a:cubicBezTo>
                      <a:pt x="389" y="10318"/>
                      <a:pt x="206" y="11185"/>
                      <a:pt x="1" y="12075"/>
                    </a:cubicBezTo>
                    <a:cubicBezTo>
                      <a:pt x="978" y="12249"/>
                      <a:pt x="1966" y="12324"/>
                      <a:pt x="2950" y="12324"/>
                    </a:cubicBezTo>
                    <a:cubicBezTo>
                      <a:pt x="3391" y="12324"/>
                      <a:pt x="3831" y="12309"/>
                      <a:pt x="4269" y="12281"/>
                    </a:cubicBezTo>
                    <a:cubicBezTo>
                      <a:pt x="6186" y="12121"/>
                      <a:pt x="8081" y="11687"/>
                      <a:pt x="9884" y="11002"/>
                    </a:cubicBezTo>
                    <a:cubicBezTo>
                      <a:pt x="10592" y="10751"/>
                      <a:pt x="11276" y="10455"/>
                      <a:pt x="11938" y="10135"/>
                    </a:cubicBezTo>
                    <a:lnTo>
                      <a:pt x="9336" y="8743"/>
                    </a:lnTo>
                    <a:lnTo>
                      <a:pt x="13011" y="9587"/>
                    </a:lnTo>
                    <a:cubicBezTo>
                      <a:pt x="13673" y="9245"/>
                      <a:pt x="14312" y="8880"/>
                      <a:pt x="14951" y="8492"/>
                    </a:cubicBezTo>
                    <a:cubicBezTo>
                      <a:pt x="16526" y="7533"/>
                      <a:pt x="18033" y="6460"/>
                      <a:pt x="19494" y="5365"/>
                    </a:cubicBezTo>
                    <a:lnTo>
                      <a:pt x="21753" y="3676"/>
                    </a:lnTo>
                    <a:cubicBezTo>
                      <a:pt x="21799" y="2443"/>
                      <a:pt x="21822" y="1210"/>
                      <a:pt x="21822"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1"/>
              <p:cNvSpPr/>
              <p:nvPr/>
            </p:nvSpPr>
            <p:spPr>
              <a:xfrm>
                <a:off x="4436225" y="4213825"/>
                <a:ext cx="798925" cy="1310625"/>
              </a:xfrm>
              <a:custGeom>
                <a:avLst/>
                <a:gdLst/>
                <a:ahLst/>
                <a:cxnLst/>
                <a:rect l="l" t="t" r="r" b="b"/>
                <a:pathLst>
                  <a:path w="31957" h="52425" extrusionOk="0">
                    <a:moveTo>
                      <a:pt x="3019" y="0"/>
                    </a:moveTo>
                    <a:cubicBezTo>
                      <a:pt x="2336" y="0"/>
                      <a:pt x="1654" y="61"/>
                      <a:pt x="982" y="190"/>
                    </a:cubicBezTo>
                    <a:cubicBezTo>
                      <a:pt x="823" y="213"/>
                      <a:pt x="686" y="259"/>
                      <a:pt x="549" y="327"/>
                    </a:cubicBezTo>
                    <a:cubicBezTo>
                      <a:pt x="1" y="693"/>
                      <a:pt x="275" y="1537"/>
                      <a:pt x="617" y="2085"/>
                    </a:cubicBezTo>
                    <a:cubicBezTo>
                      <a:pt x="1690" y="3865"/>
                      <a:pt x="2808" y="5600"/>
                      <a:pt x="3950" y="7358"/>
                    </a:cubicBezTo>
                    <a:cubicBezTo>
                      <a:pt x="4064" y="7563"/>
                      <a:pt x="4201" y="7768"/>
                      <a:pt x="4338" y="7951"/>
                    </a:cubicBezTo>
                    <a:cubicBezTo>
                      <a:pt x="4977" y="8955"/>
                      <a:pt x="5616" y="9960"/>
                      <a:pt x="6255" y="10964"/>
                    </a:cubicBezTo>
                    <a:cubicBezTo>
                      <a:pt x="6438" y="11238"/>
                      <a:pt x="6597" y="11512"/>
                      <a:pt x="6780" y="11786"/>
                    </a:cubicBezTo>
                    <a:cubicBezTo>
                      <a:pt x="8811" y="15050"/>
                      <a:pt x="10774" y="18359"/>
                      <a:pt x="12349" y="21806"/>
                    </a:cubicBezTo>
                    <a:cubicBezTo>
                      <a:pt x="12646" y="22422"/>
                      <a:pt x="12920" y="23038"/>
                      <a:pt x="13171" y="23655"/>
                    </a:cubicBezTo>
                    <a:cubicBezTo>
                      <a:pt x="13308" y="23974"/>
                      <a:pt x="13422" y="24294"/>
                      <a:pt x="13559" y="24613"/>
                    </a:cubicBezTo>
                    <a:cubicBezTo>
                      <a:pt x="13787" y="25230"/>
                      <a:pt x="14038" y="25846"/>
                      <a:pt x="14244" y="26485"/>
                    </a:cubicBezTo>
                    <a:cubicBezTo>
                      <a:pt x="14267" y="26531"/>
                      <a:pt x="14267" y="26576"/>
                      <a:pt x="14289" y="26622"/>
                    </a:cubicBezTo>
                    <a:cubicBezTo>
                      <a:pt x="15522" y="30251"/>
                      <a:pt x="16252" y="34017"/>
                      <a:pt x="16869" y="37806"/>
                    </a:cubicBezTo>
                    <a:cubicBezTo>
                      <a:pt x="16960" y="38423"/>
                      <a:pt x="17051" y="39039"/>
                      <a:pt x="17143" y="39655"/>
                    </a:cubicBezTo>
                    <a:cubicBezTo>
                      <a:pt x="17165" y="39792"/>
                      <a:pt x="17188" y="39929"/>
                      <a:pt x="17211" y="40066"/>
                    </a:cubicBezTo>
                    <a:cubicBezTo>
                      <a:pt x="17302" y="40637"/>
                      <a:pt x="17371" y="41207"/>
                      <a:pt x="17462" y="41778"/>
                    </a:cubicBezTo>
                    <a:cubicBezTo>
                      <a:pt x="17622" y="42896"/>
                      <a:pt x="17782" y="44015"/>
                      <a:pt x="17964" y="45110"/>
                    </a:cubicBezTo>
                    <a:cubicBezTo>
                      <a:pt x="18193" y="46617"/>
                      <a:pt x="18535" y="48648"/>
                      <a:pt x="19402" y="50201"/>
                    </a:cubicBezTo>
                    <a:cubicBezTo>
                      <a:pt x="19448" y="50292"/>
                      <a:pt x="19494" y="50383"/>
                      <a:pt x="19562" y="50474"/>
                    </a:cubicBezTo>
                    <a:cubicBezTo>
                      <a:pt x="20087" y="51319"/>
                      <a:pt x="20795" y="51981"/>
                      <a:pt x="21753" y="52278"/>
                    </a:cubicBezTo>
                    <a:cubicBezTo>
                      <a:pt x="22084" y="52381"/>
                      <a:pt x="22462" y="52424"/>
                      <a:pt x="22860" y="52424"/>
                    </a:cubicBezTo>
                    <a:cubicBezTo>
                      <a:pt x="23862" y="52424"/>
                      <a:pt x="24986" y="52151"/>
                      <a:pt x="25771" y="51890"/>
                    </a:cubicBezTo>
                    <a:cubicBezTo>
                      <a:pt x="26250" y="51730"/>
                      <a:pt x="29514" y="49447"/>
                      <a:pt x="29423" y="49424"/>
                    </a:cubicBezTo>
                    <a:cubicBezTo>
                      <a:pt x="28304" y="49014"/>
                      <a:pt x="27231" y="48489"/>
                      <a:pt x="26227" y="47850"/>
                    </a:cubicBezTo>
                    <a:cubicBezTo>
                      <a:pt x="26022" y="47713"/>
                      <a:pt x="25816" y="47598"/>
                      <a:pt x="25634" y="47439"/>
                    </a:cubicBezTo>
                    <a:cubicBezTo>
                      <a:pt x="24515" y="46663"/>
                      <a:pt x="23511" y="45750"/>
                      <a:pt x="22621" y="44722"/>
                    </a:cubicBezTo>
                    <a:lnTo>
                      <a:pt x="22621" y="44722"/>
                    </a:lnTo>
                    <a:cubicBezTo>
                      <a:pt x="24287" y="45293"/>
                      <a:pt x="25976" y="45727"/>
                      <a:pt x="27711" y="46001"/>
                    </a:cubicBezTo>
                    <a:cubicBezTo>
                      <a:pt x="28053" y="46046"/>
                      <a:pt x="28395" y="46115"/>
                      <a:pt x="28761" y="46160"/>
                    </a:cubicBezTo>
                    <a:cubicBezTo>
                      <a:pt x="29697" y="46275"/>
                      <a:pt x="30632" y="46343"/>
                      <a:pt x="31591" y="46366"/>
                    </a:cubicBezTo>
                    <a:cubicBezTo>
                      <a:pt x="31774" y="45430"/>
                      <a:pt x="31888" y="44494"/>
                      <a:pt x="31933" y="43558"/>
                    </a:cubicBezTo>
                    <a:cubicBezTo>
                      <a:pt x="31956" y="43125"/>
                      <a:pt x="31956" y="42668"/>
                      <a:pt x="31956" y="42235"/>
                    </a:cubicBezTo>
                    <a:cubicBezTo>
                      <a:pt x="31933" y="41253"/>
                      <a:pt x="31865" y="40294"/>
                      <a:pt x="31751" y="39313"/>
                    </a:cubicBezTo>
                    <a:cubicBezTo>
                      <a:pt x="31682" y="38856"/>
                      <a:pt x="31614" y="38400"/>
                      <a:pt x="31545" y="37943"/>
                    </a:cubicBezTo>
                    <a:cubicBezTo>
                      <a:pt x="31454" y="37327"/>
                      <a:pt x="31340" y="36711"/>
                      <a:pt x="31203" y="36117"/>
                    </a:cubicBezTo>
                    <a:lnTo>
                      <a:pt x="24424" y="35341"/>
                    </a:lnTo>
                    <a:lnTo>
                      <a:pt x="22370" y="35113"/>
                    </a:lnTo>
                    <a:lnTo>
                      <a:pt x="24972" y="34725"/>
                    </a:lnTo>
                    <a:lnTo>
                      <a:pt x="30701" y="33880"/>
                    </a:lnTo>
                    <a:cubicBezTo>
                      <a:pt x="30267" y="32100"/>
                      <a:pt x="29742" y="30365"/>
                      <a:pt x="29149" y="28653"/>
                    </a:cubicBezTo>
                    <a:cubicBezTo>
                      <a:pt x="28852" y="27832"/>
                      <a:pt x="28555" y="27033"/>
                      <a:pt x="28236" y="26234"/>
                    </a:cubicBezTo>
                    <a:cubicBezTo>
                      <a:pt x="27779" y="25024"/>
                      <a:pt x="27254" y="23837"/>
                      <a:pt x="26706" y="22673"/>
                    </a:cubicBezTo>
                    <a:cubicBezTo>
                      <a:pt x="26410" y="22057"/>
                      <a:pt x="26113" y="21418"/>
                      <a:pt x="25793" y="20802"/>
                    </a:cubicBezTo>
                    <a:cubicBezTo>
                      <a:pt x="24721" y="18724"/>
                      <a:pt x="23534" y="16693"/>
                      <a:pt x="22210" y="14753"/>
                    </a:cubicBezTo>
                    <a:lnTo>
                      <a:pt x="16115" y="14753"/>
                    </a:lnTo>
                    <a:lnTo>
                      <a:pt x="19973" y="13109"/>
                    </a:lnTo>
                    <a:lnTo>
                      <a:pt x="20817" y="12744"/>
                    </a:lnTo>
                    <a:cubicBezTo>
                      <a:pt x="20726" y="12630"/>
                      <a:pt x="20635" y="12493"/>
                      <a:pt x="20544" y="12379"/>
                    </a:cubicBezTo>
                    <a:cubicBezTo>
                      <a:pt x="19813" y="11375"/>
                      <a:pt x="19060" y="10416"/>
                      <a:pt x="18261" y="9480"/>
                    </a:cubicBezTo>
                    <a:cubicBezTo>
                      <a:pt x="17941" y="9092"/>
                      <a:pt x="17622" y="8727"/>
                      <a:pt x="17280" y="8339"/>
                    </a:cubicBezTo>
                    <a:cubicBezTo>
                      <a:pt x="17028" y="8042"/>
                      <a:pt x="16755" y="7746"/>
                      <a:pt x="16481" y="7472"/>
                    </a:cubicBezTo>
                    <a:cubicBezTo>
                      <a:pt x="16115" y="7061"/>
                      <a:pt x="15750" y="6650"/>
                      <a:pt x="15362" y="6262"/>
                    </a:cubicBezTo>
                    <a:lnTo>
                      <a:pt x="9405" y="8065"/>
                    </a:lnTo>
                    <a:lnTo>
                      <a:pt x="9405" y="8065"/>
                    </a:lnTo>
                    <a:lnTo>
                      <a:pt x="12806" y="3934"/>
                    </a:lnTo>
                    <a:cubicBezTo>
                      <a:pt x="11801" y="3112"/>
                      <a:pt x="10752" y="2382"/>
                      <a:pt x="9610" y="1765"/>
                    </a:cubicBezTo>
                    <a:cubicBezTo>
                      <a:pt x="8652" y="1240"/>
                      <a:pt x="7602" y="807"/>
                      <a:pt x="6552" y="510"/>
                    </a:cubicBezTo>
                    <a:cubicBezTo>
                      <a:pt x="6483" y="487"/>
                      <a:pt x="6438" y="487"/>
                      <a:pt x="6369" y="464"/>
                    </a:cubicBezTo>
                    <a:cubicBezTo>
                      <a:pt x="5275" y="166"/>
                      <a:pt x="4146" y="0"/>
                      <a:pt x="3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1"/>
              <p:cNvSpPr/>
              <p:nvPr/>
            </p:nvSpPr>
            <p:spPr>
              <a:xfrm>
                <a:off x="4534950" y="4225425"/>
                <a:ext cx="65075" cy="187175"/>
              </a:xfrm>
              <a:custGeom>
                <a:avLst/>
                <a:gdLst/>
                <a:ahLst/>
                <a:cxnLst/>
                <a:rect l="l" t="t" r="r" b="b"/>
                <a:pathLst>
                  <a:path w="2603" h="7487" extrusionOk="0">
                    <a:moveTo>
                      <a:pt x="2420" y="0"/>
                    </a:moveTo>
                    <a:cubicBezTo>
                      <a:pt x="1918" y="1438"/>
                      <a:pt x="1416" y="2876"/>
                      <a:pt x="914" y="4314"/>
                    </a:cubicBezTo>
                    <a:cubicBezTo>
                      <a:pt x="617" y="5182"/>
                      <a:pt x="320" y="6026"/>
                      <a:pt x="1" y="6894"/>
                    </a:cubicBezTo>
                    <a:cubicBezTo>
                      <a:pt x="138" y="7099"/>
                      <a:pt x="252" y="7304"/>
                      <a:pt x="389" y="7487"/>
                    </a:cubicBezTo>
                    <a:cubicBezTo>
                      <a:pt x="708" y="6483"/>
                      <a:pt x="1028" y="5456"/>
                      <a:pt x="1324" y="4451"/>
                    </a:cubicBezTo>
                    <a:cubicBezTo>
                      <a:pt x="1781" y="2990"/>
                      <a:pt x="2192" y="1507"/>
                      <a:pt x="2603" y="46"/>
                    </a:cubicBezTo>
                    <a:cubicBezTo>
                      <a:pt x="2534" y="23"/>
                      <a:pt x="2489" y="23"/>
                      <a:pt x="2420"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1"/>
              <p:cNvSpPr/>
              <p:nvPr/>
            </p:nvSpPr>
            <p:spPr>
              <a:xfrm>
                <a:off x="4592575" y="4422300"/>
                <a:ext cx="300200" cy="86175"/>
              </a:xfrm>
              <a:custGeom>
                <a:avLst/>
                <a:gdLst/>
                <a:ahLst/>
                <a:cxnLst/>
                <a:rect l="l" t="t" r="r" b="b"/>
                <a:pathLst>
                  <a:path w="12008" h="3447" extrusionOk="0">
                    <a:moveTo>
                      <a:pt x="11026" y="0"/>
                    </a:moveTo>
                    <a:cubicBezTo>
                      <a:pt x="9861" y="297"/>
                      <a:pt x="8675" y="571"/>
                      <a:pt x="7488" y="845"/>
                    </a:cubicBezTo>
                    <a:lnTo>
                      <a:pt x="1850" y="2168"/>
                    </a:lnTo>
                    <a:lnTo>
                      <a:pt x="1" y="2625"/>
                    </a:lnTo>
                    <a:cubicBezTo>
                      <a:pt x="184" y="2899"/>
                      <a:pt x="343" y="3173"/>
                      <a:pt x="526" y="3447"/>
                    </a:cubicBezTo>
                    <a:lnTo>
                      <a:pt x="2055" y="3150"/>
                    </a:lnTo>
                    <a:lnTo>
                      <a:pt x="7739" y="2009"/>
                    </a:lnTo>
                    <a:cubicBezTo>
                      <a:pt x="9177" y="1712"/>
                      <a:pt x="10592" y="1415"/>
                      <a:pt x="12007" y="1141"/>
                    </a:cubicBezTo>
                    <a:cubicBezTo>
                      <a:pt x="11687" y="753"/>
                      <a:pt x="11368" y="388"/>
                      <a:pt x="11026"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1"/>
              <p:cNvSpPr/>
              <p:nvPr/>
            </p:nvSpPr>
            <p:spPr>
              <a:xfrm>
                <a:off x="4745525" y="4582625"/>
                <a:ext cx="211725" cy="222575"/>
              </a:xfrm>
              <a:custGeom>
                <a:avLst/>
                <a:gdLst/>
                <a:ahLst/>
                <a:cxnLst/>
                <a:rect l="l" t="t" r="r" b="b"/>
                <a:pathLst>
                  <a:path w="8469" h="8903" extrusionOk="0">
                    <a:moveTo>
                      <a:pt x="6277" y="1"/>
                    </a:moveTo>
                    <a:cubicBezTo>
                      <a:pt x="5592" y="823"/>
                      <a:pt x="4885" y="1667"/>
                      <a:pt x="4177" y="2489"/>
                    </a:cubicBezTo>
                    <a:cubicBezTo>
                      <a:pt x="2830" y="4041"/>
                      <a:pt x="1438" y="5570"/>
                      <a:pt x="0" y="7054"/>
                    </a:cubicBezTo>
                    <a:cubicBezTo>
                      <a:pt x="274" y="7670"/>
                      <a:pt x="548" y="8286"/>
                      <a:pt x="799" y="8903"/>
                    </a:cubicBezTo>
                    <a:cubicBezTo>
                      <a:pt x="2442" y="7191"/>
                      <a:pt x="4017" y="5433"/>
                      <a:pt x="5547" y="3630"/>
                    </a:cubicBezTo>
                    <a:cubicBezTo>
                      <a:pt x="6551" y="2443"/>
                      <a:pt x="7532" y="1233"/>
                      <a:pt x="8468"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1"/>
              <p:cNvSpPr/>
              <p:nvPr/>
            </p:nvSpPr>
            <p:spPr>
              <a:xfrm>
                <a:off x="4775200" y="4733850"/>
                <a:ext cx="328700" cy="142125"/>
              </a:xfrm>
              <a:custGeom>
                <a:avLst/>
                <a:gdLst/>
                <a:ahLst/>
                <a:cxnLst/>
                <a:rect l="l" t="t" r="r" b="b"/>
                <a:pathLst>
                  <a:path w="13148" h="5685" extrusionOk="0">
                    <a:moveTo>
                      <a:pt x="12234" y="1"/>
                    </a:moveTo>
                    <a:lnTo>
                      <a:pt x="6711" y="1712"/>
                    </a:lnTo>
                    <a:lnTo>
                      <a:pt x="0" y="3812"/>
                    </a:lnTo>
                    <a:cubicBezTo>
                      <a:pt x="251" y="4429"/>
                      <a:pt x="479" y="5045"/>
                      <a:pt x="685" y="5684"/>
                    </a:cubicBezTo>
                    <a:lnTo>
                      <a:pt x="7327" y="3653"/>
                    </a:lnTo>
                    <a:lnTo>
                      <a:pt x="13147" y="1872"/>
                    </a:lnTo>
                    <a:cubicBezTo>
                      <a:pt x="12851" y="1256"/>
                      <a:pt x="12554" y="617"/>
                      <a:pt x="12234" y="1"/>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1"/>
              <p:cNvSpPr/>
              <p:nvPr/>
            </p:nvSpPr>
            <p:spPr>
              <a:xfrm>
                <a:off x="4857925" y="4869675"/>
                <a:ext cx="307025" cy="335550"/>
              </a:xfrm>
              <a:custGeom>
                <a:avLst/>
                <a:gdLst/>
                <a:ahLst/>
                <a:cxnLst/>
                <a:rect l="l" t="t" r="r" b="b"/>
                <a:pathLst>
                  <a:path w="12281" h="13422" extrusionOk="0">
                    <a:moveTo>
                      <a:pt x="11368" y="0"/>
                    </a:moveTo>
                    <a:cubicBezTo>
                      <a:pt x="10112" y="2077"/>
                      <a:pt x="8903" y="4200"/>
                      <a:pt x="7487" y="6072"/>
                    </a:cubicBezTo>
                    <a:cubicBezTo>
                      <a:pt x="6757" y="7053"/>
                      <a:pt x="5981" y="7966"/>
                      <a:pt x="5114" y="8765"/>
                    </a:cubicBezTo>
                    <a:cubicBezTo>
                      <a:pt x="4246" y="9564"/>
                      <a:pt x="3288" y="10249"/>
                      <a:pt x="2260" y="10751"/>
                    </a:cubicBezTo>
                    <a:cubicBezTo>
                      <a:pt x="1530" y="11116"/>
                      <a:pt x="777" y="11413"/>
                      <a:pt x="1" y="11572"/>
                    </a:cubicBezTo>
                    <a:cubicBezTo>
                      <a:pt x="92" y="12189"/>
                      <a:pt x="183" y="12805"/>
                      <a:pt x="275" y="13421"/>
                    </a:cubicBezTo>
                    <a:cubicBezTo>
                      <a:pt x="1279" y="13239"/>
                      <a:pt x="2215" y="12896"/>
                      <a:pt x="3105" y="12463"/>
                    </a:cubicBezTo>
                    <a:cubicBezTo>
                      <a:pt x="4315" y="11869"/>
                      <a:pt x="5433" y="11116"/>
                      <a:pt x="6437" y="10203"/>
                    </a:cubicBezTo>
                    <a:cubicBezTo>
                      <a:pt x="6825" y="9861"/>
                      <a:pt x="7191" y="9495"/>
                      <a:pt x="7556" y="9107"/>
                    </a:cubicBezTo>
                    <a:lnTo>
                      <a:pt x="5502" y="8879"/>
                    </a:lnTo>
                    <a:lnTo>
                      <a:pt x="8104" y="8491"/>
                    </a:lnTo>
                    <a:cubicBezTo>
                      <a:pt x="8446" y="8103"/>
                      <a:pt x="8766" y="7692"/>
                      <a:pt x="9085" y="7281"/>
                    </a:cubicBezTo>
                    <a:cubicBezTo>
                      <a:pt x="9861" y="6254"/>
                      <a:pt x="10569" y="5159"/>
                      <a:pt x="11254" y="4086"/>
                    </a:cubicBezTo>
                    <a:lnTo>
                      <a:pt x="12281" y="2419"/>
                    </a:lnTo>
                    <a:cubicBezTo>
                      <a:pt x="11984" y="1598"/>
                      <a:pt x="11687" y="799"/>
                      <a:pt x="11368"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1"/>
              <p:cNvSpPr/>
              <p:nvPr/>
            </p:nvSpPr>
            <p:spPr>
              <a:xfrm>
                <a:off x="4866500" y="5162400"/>
                <a:ext cx="363500" cy="95875"/>
              </a:xfrm>
              <a:custGeom>
                <a:avLst/>
                <a:gdLst/>
                <a:ahLst/>
                <a:cxnLst/>
                <a:rect l="l" t="t" r="r" b="b"/>
                <a:pathLst>
                  <a:path w="14540" h="3835" extrusionOk="0">
                    <a:moveTo>
                      <a:pt x="14334" y="0"/>
                    </a:moveTo>
                    <a:lnTo>
                      <a:pt x="13650" y="114"/>
                    </a:lnTo>
                    <a:lnTo>
                      <a:pt x="7259" y="1210"/>
                    </a:lnTo>
                    <a:lnTo>
                      <a:pt x="4063" y="1758"/>
                    </a:lnTo>
                    <a:cubicBezTo>
                      <a:pt x="3013" y="1941"/>
                      <a:pt x="1986" y="2077"/>
                      <a:pt x="959" y="2123"/>
                    </a:cubicBezTo>
                    <a:lnTo>
                      <a:pt x="0" y="2123"/>
                    </a:lnTo>
                    <a:cubicBezTo>
                      <a:pt x="91" y="2694"/>
                      <a:pt x="160" y="3264"/>
                      <a:pt x="251" y="3835"/>
                    </a:cubicBezTo>
                    <a:cubicBezTo>
                      <a:pt x="525" y="3835"/>
                      <a:pt x="776" y="3835"/>
                      <a:pt x="1050" y="3812"/>
                    </a:cubicBezTo>
                    <a:cubicBezTo>
                      <a:pt x="2168" y="3744"/>
                      <a:pt x="3287" y="3561"/>
                      <a:pt x="4360" y="3356"/>
                    </a:cubicBezTo>
                    <a:lnTo>
                      <a:pt x="7532" y="2739"/>
                    </a:lnTo>
                    <a:lnTo>
                      <a:pt x="13901" y="1507"/>
                    </a:lnTo>
                    <a:lnTo>
                      <a:pt x="14540" y="1370"/>
                    </a:lnTo>
                    <a:cubicBezTo>
                      <a:pt x="14471" y="913"/>
                      <a:pt x="14403" y="457"/>
                      <a:pt x="14334" y="0"/>
                    </a:cubicBezTo>
                    <a:close/>
                  </a:path>
                </a:pathLst>
              </a:custGeom>
              <a:solidFill>
                <a:srgbClr val="387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1"/>
              <p:cNvSpPr/>
              <p:nvPr/>
            </p:nvSpPr>
            <p:spPr>
              <a:xfrm>
                <a:off x="4815125" y="4949550"/>
                <a:ext cx="113025" cy="1315900"/>
              </a:xfrm>
              <a:custGeom>
                <a:avLst/>
                <a:gdLst/>
                <a:ahLst/>
                <a:cxnLst/>
                <a:rect l="l" t="t" r="r" b="b"/>
                <a:pathLst>
                  <a:path w="4521" h="52636" extrusionOk="0">
                    <a:moveTo>
                      <a:pt x="1" y="1"/>
                    </a:moveTo>
                    <a:cubicBezTo>
                      <a:pt x="1119" y="4269"/>
                      <a:pt x="1804" y="8628"/>
                      <a:pt x="2306" y="12988"/>
                    </a:cubicBezTo>
                    <a:cubicBezTo>
                      <a:pt x="2785" y="17348"/>
                      <a:pt x="3059" y="21730"/>
                      <a:pt x="3128" y="26135"/>
                    </a:cubicBezTo>
                    <a:cubicBezTo>
                      <a:pt x="3196" y="30518"/>
                      <a:pt x="3082" y="34900"/>
                      <a:pt x="2717" y="39260"/>
                    </a:cubicBezTo>
                    <a:cubicBezTo>
                      <a:pt x="2329" y="43597"/>
                      <a:pt x="1736" y="47956"/>
                      <a:pt x="594" y="52088"/>
                    </a:cubicBezTo>
                    <a:lnTo>
                      <a:pt x="2671" y="52636"/>
                    </a:lnTo>
                    <a:cubicBezTo>
                      <a:pt x="3698" y="48230"/>
                      <a:pt x="4109" y="43802"/>
                      <a:pt x="4315" y="39351"/>
                    </a:cubicBezTo>
                    <a:cubicBezTo>
                      <a:pt x="4520" y="34923"/>
                      <a:pt x="4452" y="30495"/>
                      <a:pt x="4201" y="26090"/>
                    </a:cubicBezTo>
                    <a:cubicBezTo>
                      <a:pt x="3950" y="21685"/>
                      <a:pt x="3493" y="17279"/>
                      <a:pt x="2831" y="12920"/>
                    </a:cubicBezTo>
                    <a:cubicBezTo>
                      <a:pt x="2169" y="8560"/>
                      <a:pt x="1302" y="4223"/>
                      <a:pt x="1" y="1"/>
                    </a:cubicBezTo>
                    <a:close/>
                  </a:path>
                </a:pathLst>
              </a:custGeom>
              <a:solidFill>
                <a:srgbClr val="CBD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0" name="Google Shape;3720;p31"/>
            <p:cNvSpPr/>
            <p:nvPr/>
          </p:nvSpPr>
          <p:spPr>
            <a:xfrm>
              <a:off x="4746075" y="4933000"/>
              <a:ext cx="662550" cy="1787825"/>
            </a:xfrm>
            <a:custGeom>
              <a:avLst/>
              <a:gdLst/>
              <a:ahLst/>
              <a:cxnLst/>
              <a:rect l="l" t="t" r="r" b="b"/>
              <a:pathLst>
                <a:path w="26502" h="71513" extrusionOk="0">
                  <a:moveTo>
                    <a:pt x="26501" y="1"/>
                  </a:moveTo>
                  <a:lnTo>
                    <a:pt x="26501" y="1"/>
                  </a:lnTo>
                  <a:cubicBezTo>
                    <a:pt x="25794" y="6255"/>
                    <a:pt x="24424" y="12418"/>
                    <a:pt x="22781" y="18489"/>
                  </a:cubicBezTo>
                  <a:cubicBezTo>
                    <a:pt x="21137" y="24561"/>
                    <a:pt x="19174" y="30541"/>
                    <a:pt x="16983" y="36430"/>
                  </a:cubicBezTo>
                  <a:cubicBezTo>
                    <a:pt x="14769" y="42319"/>
                    <a:pt x="12327" y="48093"/>
                    <a:pt x="9542" y="53708"/>
                  </a:cubicBezTo>
                  <a:cubicBezTo>
                    <a:pt x="6780" y="59301"/>
                    <a:pt x="3699" y="64756"/>
                    <a:pt x="1" y="69686"/>
                  </a:cubicBezTo>
                  <a:lnTo>
                    <a:pt x="2489" y="71512"/>
                  </a:lnTo>
                  <a:cubicBezTo>
                    <a:pt x="6164" y="66171"/>
                    <a:pt x="9063" y="60488"/>
                    <a:pt x="11642" y="54690"/>
                  </a:cubicBezTo>
                  <a:cubicBezTo>
                    <a:pt x="14221" y="48869"/>
                    <a:pt x="16458" y="42958"/>
                    <a:pt x="18444" y="36932"/>
                  </a:cubicBezTo>
                  <a:cubicBezTo>
                    <a:pt x="20407" y="30929"/>
                    <a:pt x="22119" y="24834"/>
                    <a:pt x="23534" y="18672"/>
                  </a:cubicBezTo>
                  <a:cubicBezTo>
                    <a:pt x="24926" y="12532"/>
                    <a:pt x="26045" y="6278"/>
                    <a:pt x="26501" y="1"/>
                  </a:cubicBezTo>
                  <a:close/>
                </a:path>
              </a:pathLst>
            </a:custGeom>
            <a:solidFill>
              <a:srgbClr val="CBD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1" name="Google Shape;3721;p31"/>
          <p:cNvSpPr/>
          <p:nvPr/>
        </p:nvSpPr>
        <p:spPr>
          <a:xfrm rot="3030638" flipH="1">
            <a:off x="5678116" y="477168"/>
            <a:ext cx="4635569" cy="1736179"/>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2" name="Google Shape;3722;p31"/>
          <p:cNvGrpSpPr/>
          <p:nvPr/>
        </p:nvGrpSpPr>
        <p:grpSpPr>
          <a:xfrm>
            <a:off x="8379791" y="2343501"/>
            <a:ext cx="764200" cy="2613491"/>
            <a:chOff x="8333266" y="2350451"/>
            <a:chExt cx="764200" cy="2613491"/>
          </a:xfrm>
        </p:grpSpPr>
        <p:sp>
          <p:nvSpPr>
            <p:cNvPr id="3723" name="Google Shape;3723;p31"/>
            <p:cNvSpPr/>
            <p:nvPr/>
          </p:nvSpPr>
          <p:spPr>
            <a:xfrm flipH="1">
              <a:off x="8883673" y="3481967"/>
              <a:ext cx="125908" cy="856042"/>
            </a:xfrm>
            <a:custGeom>
              <a:avLst/>
              <a:gdLst/>
              <a:ahLst/>
              <a:cxnLst/>
              <a:rect l="l" t="t" r="r" b="b"/>
              <a:pathLst>
                <a:path w="5821" h="32664" extrusionOk="0">
                  <a:moveTo>
                    <a:pt x="4885" y="3516"/>
                  </a:moveTo>
                  <a:cubicBezTo>
                    <a:pt x="4383" y="4771"/>
                    <a:pt x="3789" y="6095"/>
                    <a:pt x="3173" y="7465"/>
                  </a:cubicBezTo>
                  <a:lnTo>
                    <a:pt x="3173" y="7465"/>
                  </a:lnTo>
                  <a:cubicBezTo>
                    <a:pt x="2876" y="8172"/>
                    <a:pt x="2466" y="9017"/>
                    <a:pt x="2055" y="9975"/>
                  </a:cubicBezTo>
                  <a:lnTo>
                    <a:pt x="2055" y="9975"/>
                  </a:lnTo>
                  <a:cubicBezTo>
                    <a:pt x="1621" y="10934"/>
                    <a:pt x="1233" y="12075"/>
                    <a:pt x="982" y="13171"/>
                  </a:cubicBezTo>
                  <a:lnTo>
                    <a:pt x="982" y="13171"/>
                  </a:lnTo>
                  <a:cubicBezTo>
                    <a:pt x="434" y="15408"/>
                    <a:pt x="274" y="17622"/>
                    <a:pt x="297" y="18854"/>
                  </a:cubicBezTo>
                  <a:lnTo>
                    <a:pt x="297" y="18854"/>
                  </a:lnTo>
                  <a:cubicBezTo>
                    <a:pt x="320" y="20110"/>
                    <a:pt x="160" y="22233"/>
                    <a:pt x="69" y="24721"/>
                  </a:cubicBezTo>
                  <a:lnTo>
                    <a:pt x="69" y="24721"/>
                  </a:lnTo>
                  <a:cubicBezTo>
                    <a:pt x="23" y="25976"/>
                    <a:pt x="0" y="27300"/>
                    <a:pt x="46" y="28647"/>
                  </a:cubicBezTo>
                  <a:lnTo>
                    <a:pt x="46" y="28647"/>
                  </a:lnTo>
                  <a:cubicBezTo>
                    <a:pt x="92" y="29993"/>
                    <a:pt x="206" y="31340"/>
                    <a:pt x="297" y="32572"/>
                  </a:cubicBezTo>
                  <a:lnTo>
                    <a:pt x="297" y="32572"/>
                  </a:lnTo>
                  <a:lnTo>
                    <a:pt x="1553" y="32664"/>
                  </a:lnTo>
                  <a:cubicBezTo>
                    <a:pt x="1689" y="32299"/>
                    <a:pt x="1849" y="31682"/>
                    <a:pt x="1986" y="30952"/>
                  </a:cubicBezTo>
                  <a:lnTo>
                    <a:pt x="1986" y="30952"/>
                  </a:lnTo>
                  <a:cubicBezTo>
                    <a:pt x="2146" y="30199"/>
                    <a:pt x="2306" y="29331"/>
                    <a:pt x="2466" y="28441"/>
                  </a:cubicBezTo>
                  <a:lnTo>
                    <a:pt x="2466" y="28441"/>
                  </a:lnTo>
                  <a:cubicBezTo>
                    <a:pt x="2762" y="26684"/>
                    <a:pt x="3036" y="24835"/>
                    <a:pt x="3105" y="23739"/>
                  </a:cubicBezTo>
                  <a:lnTo>
                    <a:pt x="3105" y="23739"/>
                  </a:lnTo>
                  <a:cubicBezTo>
                    <a:pt x="3173" y="22643"/>
                    <a:pt x="3059" y="21639"/>
                    <a:pt x="2899" y="20407"/>
                  </a:cubicBezTo>
                  <a:lnTo>
                    <a:pt x="2899" y="20407"/>
                  </a:lnTo>
                  <a:cubicBezTo>
                    <a:pt x="2739" y="19197"/>
                    <a:pt x="2511" y="17736"/>
                    <a:pt x="2557" y="15727"/>
                  </a:cubicBezTo>
                  <a:lnTo>
                    <a:pt x="2557" y="15727"/>
                  </a:lnTo>
                  <a:cubicBezTo>
                    <a:pt x="2580" y="14883"/>
                    <a:pt x="2694" y="13879"/>
                    <a:pt x="2922" y="12829"/>
                  </a:cubicBezTo>
                  <a:lnTo>
                    <a:pt x="2922" y="12829"/>
                  </a:lnTo>
                  <a:cubicBezTo>
                    <a:pt x="3150" y="11756"/>
                    <a:pt x="3538" y="10683"/>
                    <a:pt x="3995" y="9519"/>
                  </a:cubicBezTo>
                  <a:lnTo>
                    <a:pt x="3995" y="9519"/>
                  </a:lnTo>
                  <a:cubicBezTo>
                    <a:pt x="4223" y="8926"/>
                    <a:pt x="4474" y="8309"/>
                    <a:pt x="4657" y="7670"/>
                  </a:cubicBezTo>
                  <a:lnTo>
                    <a:pt x="4657" y="7670"/>
                  </a:lnTo>
                  <a:cubicBezTo>
                    <a:pt x="4885" y="7031"/>
                    <a:pt x="5045" y="6392"/>
                    <a:pt x="5182" y="5753"/>
                  </a:cubicBezTo>
                  <a:lnTo>
                    <a:pt x="5182" y="5753"/>
                  </a:lnTo>
                  <a:cubicBezTo>
                    <a:pt x="5478" y="4475"/>
                    <a:pt x="5638" y="3242"/>
                    <a:pt x="5730" y="2124"/>
                  </a:cubicBezTo>
                  <a:lnTo>
                    <a:pt x="5730" y="2124"/>
                  </a:lnTo>
                  <a:cubicBezTo>
                    <a:pt x="5798" y="1348"/>
                    <a:pt x="5821" y="640"/>
                    <a:pt x="5798" y="1"/>
                  </a:cubicBezTo>
                  <a:lnTo>
                    <a:pt x="5798" y="1"/>
                  </a:lnTo>
                  <a:cubicBezTo>
                    <a:pt x="5752" y="1096"/>
                    <a:pt x="5387" y="2261"/>
                    <a:pt x="4885" y="351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1"/>
            <p:cNvSpPr/>
            <p:nvPr/>
          </p:nvSpPr>
          <p:spPr>
            <a:xfrm flipH="1">
              <a:off x="8885641" y="3537601"/>
              <a:ext cx="107653" cy="800403"/>
            </a:xfrm>
            <a:custGeom>
              <a:avLst/>
              <a:gdLst/>
              <a:ahLst/>
              <a:cxnLst/>
              <a:rect l="l" t="t" r="r" b="b"/>
              <a:pathLst>
                <a:path w="4977" h="30541" extrusionOk="0">
                  <a:moveTo>
                    <a:pt x="3470" y="5250"/>
                  </a:moveTo>
                  <a:cubicBezTo>
                    <a:pt x="3082" y="6141"/>
                    <a:pt x="2626" y="6939"/>
                    <a:pt x="2238" y="7761"/>
                  </a:cubicBezTo>
                  <a:lnTo>
                    <a:pt x="2238" y="7761"/>
                  </a:lnTo>
                  <a:cubicBezTo>
                    <a:pt x="1849" y="8583"/>
                    <a:pt x="1507" y="9427"/>
                    <a:pt x="1302" y="10272"/>
                  </a:cubicBezTo>
                  <a:lnTo>
                    <a:pt x="1302" y="10272"/>
                  </a:lnTo>
                  <a:cubicBezTo>
                    <a:pt x="777" y="12349"/>
                    <a:pt x="800" y="14380"/>
                    <a:pt x="914" y="16161"/>
                  </a:cubicBezTo>
                  <a:lnTo>
                    <a:pt x="914" y="16161"/>
                  </a:lnTo>
                  <a:cubicBezTo>
                    <a:pt x="1005" y="17941"/>
                    <a:pt x="1165" y="19493"/>
                    <a:pt x="1142" y="20726"/>
                  </a:cubicBezTo>
                  <a:lnTo>
                    <a:pt x="1142" y="20726"/>
                  </a:lnTo>
                  <a:cubicBezTo>
                    <a:pt x="1142" y="21958"/>
                    <a:pt x="868" y="23921"/>
                    <a:pt x="617" y="25816"/>
                  </a:cubicBezTo>
                  <a:lnTo>
                    <a:pt x="617" y="25816"/>
                  </a:lnTo>
                  <a:cubicBezTo>
                    <a:pt x="503" y="26775"/>
                    <a:pt x="366" y="27710"/>
                    <a:pt x="252" y="28532"/>
                  </a:cubicBezTo>
                  <a:lnTo>
                    <a:pt x="252" y="28532"/>
                  </a:lnTo>
                  <a:cubicBezTo>
                    <a:pt x="160" y="29331"/>
                    <a:pt x="46" y="30016"/>
                    <a:pt x="1" y="30495"/>
                  </a:cubicBezTo>
                  <a:lnTo>
                    <a:pt x="1" y="30495"/>
                  </a:lnTo>
                  <a:lnTo>
                    <a:pt x="800" y="30541"/>
                  </a:lnTo>
                  <a:cubicBezTo>
                    <a:pt x="936" y="30176"/>
                    <a:pt x="1096" y="29559"/>
                    <a:pt x="1233" y="28829"/>
                  </a:cubicBezTo>
                  <a:lnTo>
                    <a:pt x="1233" y="28829"/>
                  </a:lnTo>
                  <a:cubicBezTo>
                    <a:pt x="1393" y="28076"/>
                    <a:pt x="1553" y="27208"/>
                    <a:pt x="1713" y="26318"/>
                  </a:cubicBezTo>
                  <a:lnTo>
                    <a:pt x="1713" y="26318"/>
                  </a:lnTo>
                  <a:cubicBezTo>
                    <a:pt x="2009" y="24561"/>
                    <a:pt x="2283" y="22712"/>
                    <a:pt x="2352" y="21616"/>
                  </a:cubicBezTo>
                  <a:lnTo>
                    <a:pt x="2352" y="21616"/>
                  </a:lnTo>
                  <a:cubicBezTo>
                    <a:pt x="2420" y="20520"/>
                    <a:pt x="2306" y="19516"/>
                    <a:pt x="2146" y="18284"/>
                  </a:cubicBezTo>
                  <a:lnTo>
                    <a:pt x="2146" y="18284"/>
                  </a:lnTo>
                  <a:cubicBezTo>
                    <a:pt x="1986" y="17074"/>
                    <a:pt x="1758" y="15613"/>
                    <a:pt x="1804" y="13604"/>
                  </a:cubicBezTo>
                  <a:lnTo>
                    <a:pt x="1804" y="13604"/>
                  </a:lnTo>
                  <a:cubicBezTo>
                    <a:pt x="1827" y="12760"/>
                    <a:pt x="1941" y="11756"/>
                    <a:pt x="2169" y="10706"/>
                  </a:cubicBezTo>
                  <a:lnTo>
                    <a:pt x="2169" y="10706"/>
                  </a:lnTo>
                  <a:cubicBezTo>
                    <a:pt x="2397" y="9633"/>
                    <a:pt x="2785" y="8560"/>
                    <a:pt x="3242" y="7396"/>
                  </a:cubicBezTo>
                  <a:lnTo>
                    <a:pt x="3242" y="7396"/>
                  </a:lnTo>
                  <a:cubicBezTo>
                    <a:pt x="3470" y="6803"/>
                    <a:pt x="3721" y="6186"/>
                    <a:pt x="3904" y="5547"/>
                  </a:cubicBezTo>
                  <a:lnTo>
                    <a:pt x="3904" y="5547"/>
                  </a:lnTo>
                  <a:cubicBezTo>
                    <a:pt x="4132" y="4908"/>
                    <a:pt x="4292" y="4269"/>
                    <a:pt x="4429" y="3630"/>
                  </a:cubicBezTo>
                  <a:lnTo>
                    <a:pt x="4429" y="3630"/>
                  </a:lnTo>
                  <a:cubicBezTo>
                    <a:pt x="4725" y="2352"/>
                    <a:pt x="4885" y="1119"/>
                    <a:pt x="4977" y="1"/>
                  </a:cubicBezTo>
                  <a:lnTo>
                    <a:pt x="4977" y="1"/>
                  </a:lnTo>
                  <a:cubicBezTo>
                    <a:pt x="4771" y="1667"/>
                    <a:pt x="4246" y="3516"/>
                    <a:pt x="3470" y="525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1"/>
            <p:cNvSpPr/>
            <p:nvPr/>
          </p:nvSpPr>
          <p:spPr>
            <a:xfrm flipH="1">
              <a:off x="8869355" y="3209826"/>
              <a:ext cx="159975" cy="1054642"/>
            </a:xfrm>
            <a:custGeom>
              <a:avLst/>
              <a:gdLst/>
              <a:ahLst/>
              <a:cxnLst/>
              <a:rect l="l" t="t" r="r" b="b"/>
              <a:pathLst>
                <a:path w="7396" h="40242" extrusionOk="0">
                  <a:moveTo>
                    <a:pt x="5364" y="3903"/>
                  </a:moveTo>
                  <a:cubicBezTo>
                    <a:pt x="4520" y="5296"/>
                    <a:pt x="3561" y="6779"/>
                    <a:pt x="2808" y="8537"/>
                  </a:cubicBezTo>
                  <a:lnTo>
                    <a:pt x="2808" y="8537"/>
                  </a:lnTo>
                  <a:cubicBezTo>
                    <a:pt x="2420" y="9427"/>
                    <a:pt x="1986" y="10546"/>
                    <a:pt x="1644" y="11824"/>
                  </a:cubicBezTo>
                  <a:lnTo>
                    <a:pt x="1644" y="11824"/>
                  </a:lnTo>
                  <a:cubicBezTo>
                    <a:pt x="1279" y="13102"/>
                    <a:pt x="1028" y="14494"/>
                    <a:pt x="822" y="15887"/>
                  </a:cubicBezTo>
                  <a:lnTo>
                    <a:pt x="822" y="15887"/>
                  </a:lnTo>
                  <a:cubicBezTo>
                    <a:pt x="411" y="18626"/>
                    <a:pt x="183" y="21319"/>
                    <a:pt x="206" y="22871"/>
                  </a:cubicBezTo>
                  <a:lnTo>
                    <a:pt x="206" y="22871"/>
                  </a:lnTo>
                  <a:cubicBezTo>
                    <a:pt x="206" y="24423"/>
                    <a:pt x="0" y="27117"/>
                    <a:pt x="23" y="30244"/>
                  </a:cubicBezTo>
                  <a:lnTo>
                    <a:pt x="23" y="30244"/>
                  </a:lnTo>
                  <a:cubicBezTo>
                    <a:pt x="46" y="33394"/>
                    <a:pt x="320" y="36977"/>
                    <a:pt x="1050" y="40241"/>
                  </a:cubicBezTo>
                  <a:lnTo>
                    <a:pt x="1050" y="40241"/>
                  </a:lnTo>
                  <a:lnTo>
                    <a:pt x="2306" y="40081"/>
                  </a:lnTo>
                  <a:cubicBezTo>
                    <a:pt x="2397" y="39123"/>
                    <a:pt x="2511" y="37000"/>
                    <a:pt x="2648" y="34786"/>
                  </a:cubicBezTo>
                  <a:lnTo>
                    <a:pt x="2648" y="34786"/>
                  </a:lnTo>
                  <a:cubicBezTo>
                    <a:pt x="2808" y="32595"/>
                    <a:pt x="2990" y="30289"/>
                    <a:pt x="3036" y="28943"/>
                  </a:cubicBezTo>
                  <a:lnTo>
                    <a:pt x="3036" y="28943"/>
                  </a:lnTo>
                  <a:cubicBezTo>
                    <a:pt x="3082" y="27596"/>
                    <a:pt x="2945" y="26364"/>
                    <a:pt x="2785" y="24834"/>
                  </a:cubicBezTo>
                  <a:lnTo>
                    <a:pt x="2785" y="24834"/>
                  </a:lnTo>
                  <a:cubicBezTo>
                    <a:pt x="2625" y="23305"/>
                    <a:pt x="2443" y="21479"/>
                    <a:pt x="2488" y="18945"/>
                  </a:cubicBezTo>
                  <a:lnTo>
                    <a:pt x="2488" y="18945"/>
                  </a:lnTo>
                  <a:cubicBezTo>
                    <a:pt x="2488" y="17873"/>
                    <a:pt x="2580" y="16571"/>
                    <a:pt x="2739" y="15202"/>
                  </a:cubicBezTo>
                  <a:lnTo>
                    <a:pt x="2739" y="15202"/>
                  </a:lnTo>
                  <a:cubicBezTo>
                    <a:pt x="2899" y="13810"/>
                    <a:pt x="3150" y="12349"/>
                    <a:pt x="3584" y="10911"/>
                  </a:cubicBezTo>
                  <a:lnTo>
                    <a:pt x="3584" y="10911"/>
                  </a:lnTo>
                  <a:cubicBezTo>
                    <a:pt x="3995" y="9473"/>
                    <a:pt x="4565" y="8012"/>
                    <a:pt x="5090" y="6574"/>
                  </a:cubicBezTo>
                  <a:lnTo>
                    <a:pt x="5090" y="6574"/>
                  </a:lnTo>
                  <a:cubicBezTo>
                    <a:pt x="5638" y="5136"/>
                    <a:pt x="6163" y="3744"/>
                    <a:pt x="6597" y="2465"/>
                  </a:cubicBezTo>
                  <a:lnTo>
                    <a:pt x="6597" y="2465"/>
                  </a:lnTo>
                  <a:cubicBezTo>
                    <a:pt x="6894" y="1575"/>
                    <a:pt x="7168" y="754"/>
                    <a:pt x="7396" y="0"/>
                  </a:cubicBezTo>
                  <a:lnTo>
                    <a:pt x="7396" y="0"/>
                  </a:lnTo>
                  <a:cubicBezTo>
                    <a:pt x="6939" y="1256"/>
                    <a:pt x="6186" y="2534"/>
                    <a:pt x="5364" y="390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1"/>
            <p:cNvSpPr/>
            <p:nvPr/>
          </p:nvSpPr>
          <p:spPr>
            <a:xfrm flipH="1">
              <a:off x="8886636" y="3274422"/>
              <a:ext cx="112584" cy="988232"/>
            </a:xfrm>
            <a:custGeom>
              <a:avLst/>
              <a:gdLst/>
              <a:ahLst/>
              <a:cxnLst/>
              <a:rect l="l" t="t" r="r" b="b"/>
              <a:pathLst>
                <a:path w="5205" h="37708" extrusionOk="0">
                  <a:moveTo>
                    <a:pt x="2466" y="5935"/>
                  </a:moveTo>
                  <a:cubicBezTo>
                    <a:pt x="1987" y="6962"/>
                    <a:pt x="1530" y="7989"/>
                    <a:pt x="1188" y="9062"/>
                  </a:cubicBezTo>
                  <a:lnTo>
                    <a:pt x="1188" y="9062"/>
                  </a:lnTo>
                  <a:cubicBezTo>
                    <a:pt x="845" y="10135"/>
                    <a:pt x="594" y="11230"/>
                    <a:pt x="457" y="12326"/>
                  </a:cubicBezTo>
                  <a:lnTo>
                    <a:pt x="457" y="12326"/>
                  </a:lnTo>
                  <a:cubicBezTo>
                    <a:pt x="115" y="14951"/>
                    <a:pt x="115" y="17462"/>
                    <a:pt x="183" y="19699"/>
                  </a:cubicBezTo>
                  <a:lnTo>
                    <a:pt x="183" y="19699"/>
                  </a:lnTo>
                  <a:cubicBezTo>
                    <a:pt x="252" y="21913"/>
                    <a:pt x="412" y="23853"/>
                    <a:pt x="412" y="25382"/>
                  </a:cubicBezTo>
                  <a:lnTo>
                    <a:pt x="412" y="25382"/>
                  </a:lnTo>
                  <a:cubicBezTo>
                    <a:pt x="412" y="26934"/>
                    <a:pt x="229" y="29377"/>
                    <a:pt x="138" y="31773"/>
                  </a:cubicBezTo>
                  <a:lnTo>
                    <a:pt x="138" y="31773"/>
                  </a:lnTo>
                  <a:cubicBezTo>
                    <a:pt x="24" y="34170"/>
                    <a:pt x="1" y="36475"/>
                    <a:pt x="115" y="37708"/>
                  </a:cubicBezTo>
                  <a:lnTo>
                    <a:pt x="115" y="37708"/>
                  </a:lnTo>
                  <a:lnTo>
                    <a:pt x="914" y="37616"/>
                  </a:lnTo>
                  <a:cubicBezTo>
                    <a:pt x="1005" y="36658"/>
                    <a:pt x="1119" y="34535"/>
                    <a:pt x="1256" y="32321"/>
                  </a:cubicBezTo>
                  <a:lnTo>
                    <a:pt x="1256" y="32321"/>
                  </a:lnTo>
                  <a:cubicBezTo>
                    <a:pt x="1416" y="30130"/>
                    <a:pt x="1598" y="27824"/>
                    <a:pt x="1644" y="26478"/>
                  </a:cubicBezTo>
                  <a:lnTo>
                    <a:pt x="1644" y="26478"/>
                  </a:lnTo>
                  <a:cubicBezTo>
                    <a:pt x="1690" y="25131"/>
                    <a:pt x="1553" y="23899"/>
                    <a:pt x="1393" y="22369"/>
                  </a:cubicBezTo>
                  <a:lnTo>
                    <a:pt x="1393" y="22369"/>
                  </a:lnTo>
                  <a:cubicBezTo>
                    <a:pt x="1233" y="20840"/>
                    <a:pt x="1051" y="19014"/>
                    <a:pt x="1096" y="16480"/>
                  </a:cubicBezTo>
                  <a:lnTo>
                    <a:pt x="1096" y="16480"/>
                  </a:lnTo>
                  <a:cubicBezTo>
                    <a:pt x="1096" y="15408"/>
                    <a:pt x="1188" y="14106"/>
                    <a:pt x="1347" y="12737"/>
                  </a:cubicBezTo>
                  <a:lnTo>
                    <a:pt x="1347" y="12737"/>
                  </a:lnTo>
                  <a:cubicBezTo>
                    <a:pt x="1507" y="11345"/>
                    <a:pt x="1758" y="9884"/>
                    <a:pt x="2192" y="8446"/>
                  </a:cubicBezTo>
                  <a:lnTo>
                    <a:pt x="2192" y="8446"/>
                  </a:lnTo>
                  <a:cubicBezTo>
                    <a:pt x="2603" y="7008"/>
                    <a:pt x="3173" y="5547"/>
                    <a:pt x="3698" y="4109"/>
                  </a:cubicBezTo>
                  <a:lnTo>
                    <a:pt x="3698" y="4109"/>
                  </a:lnTo>
                  <a:cubicBezTo>
                    <a:pt x="4246" y="2671"/>
                    <a:pt x="4771" y="1279"/>
                    <a:pt x="5205" y="0"/>
                  </a:cubicBezTo>
                  <a:lnTo>
                    <a:pt x="5205" y="0"/>
                  </a:lnTo>
                  <a:cubicBezTo>
                    <a:pt x="4474" y="1872"/>
                    <a:pt x="3447" y="3904"/>
                    <a:pt x="2466" y="59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1"/>
            <p:cNvSpPr/>
            <p:nvPr/>
          </p:nvSpPr>
          <p:spPr>
            <a:xfrm flipH="1">
              <a:off x="8786901" y="3421564"/>
              <a:ext cx="223676" cy="830909"/>
            </a:xfrm>
            <a:custGeom>
              <a:avLst/>
              <a:gdLst/>
              <a:ahLst/>
              <a:cxnLst/>
              <a:rect l="l" t="t" r="r" b="b"/>
              <a:pathLst>
                <a:path w="10341" h="31705" extrusionOk="0">
                  <a:moveTo>
                    <a:pt x="9633" y="3561"/>
                  </a:moveTo>
                  <a:cubicBezTo>
                    <a:pt x="9268" y="4839"/>
                    <a:pt x="8811" y="6232"/>
                    <a:pt x="8309" y="7647"/>
                  </a:cubicBezTo>
                  <a:lnTo>
                    <a:pt x="8309" y="7647"/>
                  </a:lnTo>
                  <a:cubicBezTo>
                    <a:pt x="8081" y="8355"/>
                    <a:pt x="7716" y="9222"/>
                    <a:pt x="7214" y="10066"/>
                  </a:cubicBezTo>
                  <a:lnTo>
                    <a:pt x="7214" y="10066"/>
                  </a:lnTo>
                  <a:cubicBezTo>
                    <a:pt x="6734" y="10911"/>
                    <a:pt x="6049" y="11733"/>
                    <a:pt x="5410" y="12668"/>
                  </a:cubicBezTo>
                  <a:lnTo>
                    <a:pt x="5410" y="12668"/>
                  </a:lnTo>
                  <a:cubicBezTo>
                    <a:pt x="5068" y="13125"/>
                    <a:pt x="4771" y="13650"/>
                    <a:pt x="4497" y="14129"/>
                  </a:cubicBezTo>
                  <a:lnTo>
                    <a:pt x="4497" y="14129"/>
                  </a:lnTo>
                  <a:cubicBezTo>
                    <a:pt x="4223" y="14631"/>
                    <a:pt x="3995" y="15134"/>
                    <a:pt x="3813" y="15590"/>
                  </a:cubicBezTo>
                  <a:lnTo>
                    <a:pt x="3813" y="15590"/>
                  </a:lnTo>
                  <a:cubicBezTo>
                    <a:pt x="3425" y="16526"/>
                    <a:pt x="3151" y="17371"/>
                    <a:pt x="3014" y="17987"/>
                  </a:cubicBezTo>
                  <a:lnTo>
                    <a:pt x="3014" y="17987"/>
                  </a:lnTo>
                  <a:cubicBezTo>
                    <a:pt x="2717" y="19219"/>
                    <a:pt x="2055" y="21228"/>
                    <a:pt x="1393" y="23602"/>
                  </a:cubicBezTo>
                  <a:lnTo>
                    <a:pt x="1393" y="23602"/>
                  </a:lnTo>
                  <a:cubicBezTo>
                    <a:pt x="1051" y="24789"/>
                    <a:pt x="708" y="26067"/>
                    <a:pt x="434" y="27414"/>
                  </a:cubicBezTo>
                  <a:lnTo>
                    <a:pt x="434" y="27414"/>
                  </a:lnTo>
                  <a:cubicBezTo>
                    <a:pt x="161" y="28760"/>
                    <a:pt x="1" y="30175"/>
                    <a:pt x="24" y="31591"/>
                  </a:cubicBezTo>
                  <a:lnTo>
                    <a:pt x="24" y="31591"/>
                  </a:lnTo>
                  <a:lnTo>
                    <a:pt x="1279" y="31705"/>
                  </a:lnTo>
                  <a:cubicBezTo>
                    <a:pt x="1530" y="30974"/>
                    <a:pt x="2123" y="29399"/>
                    <a:pt x="2831" y="27779"/>
                  </a:cubicBezTo>
                  <a:lnTo>
                    <a:pt x="2831" y="27779"/>
                  </a:lnTo>
                  <a:cubicBezTo>
                    <a:pt x="3516" y="26135"/>
                    <a:pt x="4246" y="24424"/>
                    <a:pt x="4566" y="23374"/>
                  </a:cubicBezTo>
                  <a:lnTo>
                    <a:pt x="4566" y="23374"/>
                  </a:lnTo>
                  <a:cubicBezTo>
                    <a:pt x="4908" y="22346"/>
                    <a:pt x="5022" y="21342"/>
                    <a:pt x="5159" y="20110"/>
                  </a:cubicBezTo>
                  <a:lnTo>
                    <a:pt x="5159" y="20110"/>
                  </a:lnTo>
                  <a:cubicBezTo>
                    <a:pt x="5228" y="19493"/>
                    <a:pt x="5296" y="18831"/>
                    <a:pt x="5410" y="18078"/>
                  </a:cubicBezTo>
                  <a:lnTo>
                    <a:pt x="5410" y="18078"/>
                  </a:lnTo>
                  <a:cubicBezTo>
                    <a:pt x="5547" y="17348"/>
                    <a:pt x="5707" y="16503"/>
                    <a:pt x="6027" y="15590"/>
                  </a:cubicBezTo>
                  <a:lnTo>
                    <a:pt x="6027" y="15590"/>
                  </a:lnTo>
                  <a:cubicBezTo>
                    <a:pt x="6301" y="14814"/>
                    <a:pt x="6734" y="13970"/>
                    <a:pt x="7350" y="13034"/>
                  </a:cubicBezTo>
                  <a:lnTo>
                    <a:pt x="7350" y="13034"/>
                  </a:lnTo>
                  <a:cubicBezTo>
                    <a:pt x="7647" y="12554"/>
                    <a:pt x="7990" y="12052"/>
                    <a:pt x="8309" y="11504"/>
                  </a:cubicBezTo>
                  <a:lnTo>
                    <a:pt x="8309" y="11504"/>
                  </a:lnTo>
                  <a:cubicBezTo>
                    <a:pt x="8469" y="11231"/>
                    <a:pt x="8652" y="10934"/>
                    <a:pt x="8788" y="10614"/>
                  </a:cubicBezTo>
                  <a:lnTo>
                    <a:pt x="8788" y="10614"/>
                  </a:lnTo>
                  <a:cubicBezTo>
                    <a:pt x="8948" y="10317"/>
                    <a:pt x="9062" y="9998"/>
                    <a:pt x="9199" y="9678"/>
                  </a:cubicBezTo>
                  <a:lnTo>
                    <a:pt x="9199" y="9678"/>
                  </a:lnTo>
                  <a:cubicBezTo>
                    <a:pt x="9701" y="8423"/>
                    <a:pt x="10021" y="7053"/>
                    <a:pt x="10158" y="5752"/>
                  </a:cubicBezTo>
                  <a:lnTo>
                    <a:pt x="10158" y="5752"/>
                  </a:lnTo>
                  <a:cubicBezTo>
                    <a:pt x="10341" y="4429"/>
                    <a:pt x="10341" y="3196"/>
                    <a:pt x="10318" y="2078"/>
                  </a:cubicBezTo>
                  <a:lnTo>
                    <a:pt x="10318" y="2078"/>
                  </a:lnTo>
                  <a:cubicBezTo>
                    <a:pt x="10295" y="1324"/>
                    <a:pt x="10249" y="617"/>
                    <a:pt x="10181" y="0"/>
                  </a:cubicBezTo>
                  <a:lnTo>
                    <a:pt x="10181" y="0"/>
                  </a:lnTo>
                  <a:cubicBezTo>
                    <a:pt x="10226" y="1050"/>
                    <a:pt x="9998" y="2260"/>
                    <a:pt x="9633" y="356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1"/>
            <p:cNvSpPr/>
            <p:nvPr/>
          </p:nvSpPr>
          <p:spPr>
            <a:xfrm flipH="1">
              <a:off x="8786901" y="3475992"/>
              <a:ext cx="213293" cy="776476"/>
            </a:xfrm>
            <a:custGeom>
              <a:avLst/>
              <a:gdLst/>
              <a:ahLst/>
              <a:cxnLst/>
              <a:rect l="l" t="t" r="r" b="b"/>
              <a:pathLst>
                <a:path w="9861" h="29628" extrusionOk="0">
                  <a:moveTo>
                    <a:pt x="8879" y="5387"/>
                  </a:moveTo>
                  <a:cubicBezTo>
                    <a:pt x="8560" y="6300"/>
                    <a:pt x="8149" y="7191"/>
                    <a:pt x="7692" y="7989"/>
                  </a:cubicBezTo>
                  <a:lnTo>
                    <a:pt x="7692" y="7989"/>
                  </a:lnTo>
                  <a:cubicBezTo>
                    <a:pt x="7213" y="8811"/>
                    <a:pt x="6688" y="9519"/>
                    <a:pt x="6209" y="10249"/>
                  </a:cubicBezTo>
                  <a:lnTo>
                    <a:pt x="6209" y="10249"/>
                  </a:lnTo>
                  <a:cubicBezTo>
                    <a:pt x="5912" y="10683"/>
                    <a:pt x="5638" y="11139"/>
                    <a:pt x="5387" y="11596"/>
                  </a:cubicBezTo>
                  <a:lnTo>
                    <a:pt x="5387" y="11596"/>
                  </a:lnTo>
                  <a:cubicBezTo>
                    <a:pt x="5136" y="12052"/>
                    <a:pt x="4930" y="12509"/>
                    <a:pt x="4748" y="12965"/>
                  </a:cubicBezTo>
                  <a:lnTo>
                    <a:pt x="4748" y="12965"/>
                  </a:lnTo>
                  <a:cubicBezTo>
                    <a:pt x="4405" y="13901"/>
                    <a:pt x="4177" y="14814"/>
                    <a:pt x="3995" y="15682"/>
                  </a:cubicBezTo>
                  <a:lnTo>
                    <a:pt x="3995" y="15682"/>
                  </a:lnTo>
                  <a:cubicBezTo>
                    <a:pt x="3652" y="17416"/>
                    <a:pt x="3470" y="18968"/>
                    <a:pt x="3127" y="20155"/>
                  </a:cubicBezTo>
                  <a:lnTo>
                    <a:pt x="3127" y="20155"/>
                  </a:lnTo>
                  <a:cubicBezTo>
                    <a:pt x="2830" y="21342"/>
                    <a:pt x="2100" y="23168"/>
                    <a:pt x="1392" y="24949"/>
                  </a:cubicBezTo>
                  <a:lnTo>
                    <a:pt x="1392" y="24949"/>
                  </a:lnTo>
                  <a:cubicBezTo>
                    <a:pt x="1050" y="25862"/>
                    <a:pt x="730" y="26752"/>
                    <a:pt x="479" y="27551"/>
                  </a:cubicBezTo>
                  <a:lnTo>
                    <a:pt x="479" y="27551"/>
                  </a:lnTo>
                  <a:cubicBezTo>
                    <a:pt x="228" y="28350"/>
                    <a:pt x="69" y="29057"/>
                    <a:pt x="0" y="29559"/>
                  </a:cubicBezTo>
                  <a:lnTo>
                    <a:pt x="0" y="29559"/>
                  </a:lnTo>
                  <a:lnTo>
                    <a:pt x="799" y="29628"/>
                  </a:lnTo>
                  <a:cubicBezTo>
                    <a:pt x="1050" y="28897"/>
                    <a:pt x="1643" y="27322"/>
                    <a:pt x="2351" y="25702"/>
                  </a:cubicBezTo>
                  <a:lnTo>
                    <a:pt x="2351" y="25702"/>
                  </a:lnTo>
                  <a:cubicBezTo>
                    <a:pt x="3036" y="24058"/>
                    <a:pt x="3766" y="22347"/>
                    <a:pt x="4086" y="21297"/>
                  </a:cubicBezTo>
                  <a:lnTo>
                    <a:pt x="4086" y="21297"/>
                  </a:lnTo>
                  <a:cubicBezTo>
                    <a:pt x="4428" y="20269"/>
                    <a:pt x="4542" y="19265"/>
                    <a:pt x="4679" y="18033"/>
                  </a:cubicBezTo>
                  <a:lnTo>
                    <a:pt x="4679" y="18033"/>
                  </a:lnTo>
                  <a:cubicBezTo>
                    <a:pt x="4748" y="17416"/>
                    <a:pt x="4816" y="16754"/>
                    <a:pt x="4930" y="16001"/>
                  </a:cubicBezTo>
                  <a:lnTo>
                    <a:pt x="4930" y="16001"/>
                  </a:lnTo>
                  <a:cubicBezTo>
                    <a:pt x="5067" y="15271"/>
                    <a:pt x="5227" y="14426"/>
                    <a:pt x="5547" y="13513"/>
                  </a:cubicBezTo>
                  <a:lnTo>
                    <a:pt x="5547" y="13513"/>
                  </a:lnTo>
                  <a:cubicBezTo>
                    <a:pt x="5821" y="12737"/>
                    <a:pt x="6254" y="11893"/>
                    <a:pt x="6870" y="10957"/>
                  </a:cubicBezTo>
                  <a:lnTo>
                    <a:pt x="6870" y="10957"/>
                  </a:lnTo>
                  <a:cubicBezTo>
                    <a:pt x="7167" y="10477"/>
                    <a:pt x="7510" y="9975"/>
                    <a:pt x="7829" y="9427"/>
                  </a:cubicBezTo>
                  <a:lnTo>
                    <a:pt x="7829" y="9427"/>
                  </a:lnTo>
                  <a:cubicBezTo>
                    <a:pt x="7989" y="9154"/>
                    <a:pt x="8172" y="8857"/>
                    <a:pt x="8308" y="8537"/>
                  </a:cubicBezTo>
                  <a:lnTo>
                    <a:pt x="8308" y="8537"/>
                  </a:lnTo>
                  <a:cubicBezTo>
                    <a:pt x="8468" y="8240"/>
                    <a:pt x="8582" y="7921"/>
                    <a:pt x="8719" y="7601"/>
                  </a:cubicBezTo>
                  <a:lnTo>
                    <a:pt x="8719" y="7601"/>
                  </a:lnTo>
                  <a:cubicBezTo>
                    <a:pt x="9221" y="6346"/>
                    <a:pt x="9541" y="4976"/>
                    <a:pt x="9678" y="3675"/>
                  </a:cubicBezTo>
                  <a:lnTo>
                    <a:pt x="9678" y="3675"/>
                  </a:lnTo>
                  <a:cubicBezTo>
                    <a:pt x="9861" y="2352"/>
                    <a:pt x="9861" y="1119"/>
                    <a:pt x="9838" y="1"/>
                  </a:cubicBezTo>
                  <a:lnTo>
                    <a:pt x="9838" y="1"/>
                  </a:lnTo>
                  <a:cubicBezTo>
                    <a:pt x="9815" y="1667"/>
                    <a:pt x="9495" y="3561"/>
                    <a:pt x="8879" y="53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1"/>
            <p:cNvSpPr/>
            <p:nvPr/>
          </p:nvSpPr>
          <p:spPr>
            <a:xfrm flipH="1">
              <a:off x="8503008" y="3957958"/>
              <a:ext cx="594457" cy="983463"/>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1"/>
            <p:cNvSpPr/>
            <p:nvPr/>
          </p:nvSpPr>
          <p:spPr>
            <a:xfrm flipH="1">
              <a:off x="8547457" y="4449777"/>
              <a:ext cx="493726" cy="514165"/>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1"/>
            <p:cNvSpPr/>
            <p:nvPr/>
          </p:nvSpPr>
          <p:spPr>
            <a:xfrm flipH="1">
              <a:off x="8503005" y="3957958"/>
              <a:ext cx="370803" cy="902848"/>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1"/>
            <p:cNvSpPr/>
            <p:nvPr/>
          </p:nvSpPr>
          <p:spPr>
            <a:xfrm flipH="1">
              <a:off x="8843183" y="4339113"/>
              <a:ext cx="222681" cy="471997"/>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1"/>
            <p:cNvSpPr/>
            <p:nvPr/>
          </p:nvSpPr>
          <p:spPr>
            <a:xfrm flipH="1">
              <a:off x="8567204" y="3958692"/>
              <a:ext cx="382137" cy="762717"/>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31"/>
            <p:cNvGrpSpPr/>
            <p:nvPr/>
          </p:nvGrpSpPr>
          <p:grpSpPr>
            <a:xfrm flipH="1">
              <a:off x="8333266" y="2350451"/>
              <a:ext cx="702645" cy="2346115"/>
              <a:chOff x="12111431" y="2541073"/>
              <a:chExt cx="1033302" cy="2847919"/>
            </a:xfrm>
          </p:grpSpPr>
          <p:sp>
            <p:nvSpPr>
              <p:cNvPr id="3735" name="Google Shape;3735;p31"/>
              <p:cNvSpPr/>
              <p:nvPr/>
            </p:nvSpPr>
            <p:spPr>
              <a:xfrm>
                <a:off x="12300938" y="2541073"/>
                <a:ext cx="843795" cy="1183616"/>
              </a:xfrm>
              <a:custGeom>
                <a:avLst/>
                <a:gdLst/>
                <a:ahLst/>
                <a:cxnLst/>
                <a:rect l="l" t="t" r="r" b="b"/>
                <a:pathLst>
                  <a:path w="26524" h="37206" extrusionOk="0">
                    <a:moveTo>
                      <a:pt x="13079" y="6300"/>
                    </a:moveTo>
                    <a:cubicBezTo>
                      <a:pt x="13718" y="7464"/>
                      <a:pt x="14358" y="8628"/>
                      <a:pt x="14974" y="9815"/>
                    </a:cubicBezTo>
                    <a:lnTo>
                      <a:pt x="14974" y="9815"/>
                    </a:lnTo>
                    <a:cubicBezTo>
                      <a:pt x="14175" y="8743"/>
                      <a:pt x="13376" y="7693"/>
                      <a:pt x="12577" y="6643"/>
                    </a:cubicBezTo>
                    <a:lnTo>
                      <a:pt x="12577" y="6643"/>
                    </a:lnTo>
                    <a:cubicBezTo>
                      <a:pt x="12577" y="6643"/>
                      <a:pt x="9427" y="9313"/>
                      <a:pt x="8879" y="11094"/>
                    </a:cubicBezTo>
                    <a:lnTo>
                      <a:pt x="8879" y="11094"/>
                    </a:lnTo>
                    <a:cubicBezTo>
                      <a:pt x="10180" y="13330"/>
                      <a:pt x="11436" y="15590"/>
                      <a:pt x="12646" y="17895"/>
                    </a:cubicBezTo>
                    <a:lnTo>
                      <a:pt x="12646" y="17895"/>
                    </a:lnTo>
                    <a:cubicBezTo>
                      <a:pt x="11322" y="15887"/>
                      <a:pt x="9975" y="13924"/>
                      <a:pt x="8606" y="12007"/>
                    </a:cubicBezTo>
                    <a:lnTo>
                      <a:pt x="8606" y="12007"/>
                    </a:lnTo>
                    <a:cubicBezTo>
                      <a:pt x="4565" y="16229"/>
                      <a:pt x="2123" y="23214"/>
                      <a:pt x="2123" y="23214"/>
                    </a:cubicBezTo>
                    <a:lnTo>
                      <a:pt x="2123" y="23214"/>
                    </a:lnTo>
                    <a:cubicBezTo>
                      <a:pt x="2671" y="24264"/>
                      <a:pt x="3219" y="25314"/>
                      <a:pt x="3767" y="26386"/>
                    </a:cubicBezTo>
                    <a:lnTo>
                      <a:pt x="3767" y="26386"/>
                    </a:lnTo>
                    <a:cubicBezTo>
                      <a:pt x="3150" y="25519"/>
                      <a:pt x="2511" y="24675"/>
                      <a:pt x="1872" y="23830"/>
                    </a:cubicBezTo>
                    <a:lnTo>
                      <a:pt x="1872" y="23830"/>
                    </a:lnTo>
                    <a:cubicBezTo>
                      <a:pt x="1598" y="24309"/>
                      <a:pt x="1324" y="24811"/>
                      <a:pt x="1050" y="25291"/>
                    </a:cubicBezTo>
                    <a:lnTo>
                      <a:pt x="1050" y="25291"/>
                    </a:lnTo>
                    <a:cubicBezTo>
                      <a:pt x="1667" y="26455"/>
                      <a:pt x="2306" y="27642"/>
                      <a:pt x="2899" y="28829"/>
                    </a:cubicBezTo>
                    <a:lnTo>
                      <a:pt x="2899" y="28829"/>
                    </a:lnTo>
                    <a:cubicBezTo>
                      <a:pt x="2169" y="27916"/>
                      <a:pt x="1438" y="26980"/>
                      <a:pt x="708" y="26090"/>
                    </a:cubicBezTo>
                    <a:lnTo>
                      <a:pt x="708" y="26090"/>
                    </a:lnTo>
                    <a:cubicBezTo>
                      <a:pt x="0" y="27277"/>
                      <a:pt x="776" y="32435"/>
                      <a:pt x="4657" y="37206"/>
                    </a:cubicBezTo>
                    <a:lnTo>
                      <a:pt x="4657" y="37206"/>
                    </a:lnTo>
                    <a:cubicBezTo>
                      <a:pt x="7122" y="36407"/>
                      <a:pt x="9907" y="35768"/>
                      <a:pt x="12349" y="34489"/>
                    </a:cubicBezTo>
                    <a:lnTo>
                      <a:pt x="12349" y="34489"/>
                    </a:lnTo>
                    <a:cubicBezTo>
                      <a:pt x="14791" y="33188"/>
                      <a:pt x="14951" y="32093"/>
                      <a:pt x="14951" y="32093"/>
                    </a:cubicBezTo>
                    <a:lnTo>
                      <a:pt x="14951" y="32093"/>
                    </a:lnTo>
                    <a:cubicBezTo>
                      <a:pt x="14106" y="31659"/>
                      <a:pt x="13262" y="31225"/>
                      <a:pt x="12417" y="30792"/>
                    </a:cubicBezTo>
                    <a:lnTo>
                      <a:pt x="12417" y="30792"/>
                    </a:lnTo>
                    <a:cubicBezTo>
                      <a:pt x="13376" y="31111"/>
                      <a:pt x="14358" y="31431"/>
                      <a:pt x="15316" y="31750"/>
                    </a:cubicBezTo>
                    <a:lnTo>
                      <a:pt x="15316" y="31750"/>
                    </a:lnTo>
                    <a:cubicBezTo>
                      <a:pt x="17165" y="29536"/>
                      <a:pt x="18603" y="27140"/>
                      <a:pt x="18603" y="27140"/>
                    </a:cubicBezTo>
                    <a:lnTo>
                      <a:pt x="18603" y="27140"/>
                    </a:lnTo>
                    <a:cubicBezTo>
                      <a:pt x="18032" y="26889"/>
                      <a:pt x="17462" y="26638"/>
                      <a:pt x="16914" y="26386"/>
                    </a:cubicBezTo>
                    <a:lnTo>
                      <a:pt x="16914" y="26386"/>
                    </a:lnTo>
                    <a:cubicBezTo>
                      <a:pt x="17667" y="26501"/>
                      <a:pt x="18398" y="26638"/>
                      <a:pt x="19151" y="26752"/>
                    </a:cubicBezTo>
                    <a:lnTo>
                      <a:pt x="19151" y="26752"/>
                    </a:lnTo>
                    <a:cubicBezTo>
                      <a:pt x="21000" y="24058"/>
                      <a:pt x="21411" y="21913"/>
                      <a:pt x="22232" y="20657"/>
                    </a:cubicBezTo>
                    <a:lnTo>
                      <a:pt x="22232" y="20657"/>
                    </a:lnTo>
                    <a:cubicBezTo>
                      <a:pt x="22415" y="20383"/>
                      <a:pt x="22689" y="20155"/>
                      <a:pt x="22940" y="19881"/>
                    </a:cubicBezTo>
                    <a:lnTo>
                      <a:pt x="22940" y="19881"/>
                    </a:lnTo>
                    <a:cubicBezTo>
                      <a:pt x="22141" y="19721"/>
                      <a:pt x="21342" y="19562"/>
                      <a:pt x="20543" y="19402"/>
                    </a:cubicBezTo>
                    <a:lnTo>
                      <a:pt x="20543" y="19402"/>
                    </a:lnTo>
                    <a:cubicBezTo>
                      <a:pt x="21319" y="19356"/>
                      <a:pt x="22095" y="19288"/>
                      <a:pt x="22871" y="19242"/>
                    </a:cubicBezTo>
                    <a:lnTo>
                      <a:pt x="22871" y="19242"/>
                    </a:lnTo>
                    <a:cubicBezTo>
                      <a:pt x="24880" y="16617"/>
                      <a:pt x="25154" y="13125"/>
                      <a:pt x="25154" y="12965"/>
                    </a:cubicBezTo>
                    <a:lnTo>
                      <a:pt x="25154" y="12965"/>
                    </a:lnTo>
                    <a:cubicBezTo>
                      <a:pt x="24675" y="13011"/>
                      <a:pt x="24195" y="13056"/>
                      <a:pt x="23716" y="13125"/>
                    </a:cubicBezTo>
                    <a:lnTo>
                      <a:pt x="23716" y="13125"/>
                    </a:lnTo>
                    <a:cubicBezTo>
                      <a:pt x="24241" y="12783"/>
                      <a:pt x="25085" y="12463"/>
                      <a:pt x="25085" y="12463"/>
                    </a:cubicBezTo>
                    <a:lnTo>
                      <a:pt x="25085" y="12463"/>
                    </a:lnTo>
                    <a:cubicBezTo>
                      <a:pt x="25154" y="12463"/>
                      <a:pt x="25222" y="12463"/>
                      <a:pt x="25268" y="12440"/>
                    </a:cubicBezTo>
                    <a:lnTo>
                      <a:pt x="25268" y="12440"/>
                    </a:lnTo>
                    <a:cubicBezTo>
                      <a:pt x="26523" y="9016"/>
                      <a:pt x="24629" y="2374"/>
                      <a:pt x="24241" y="0"/>
                    </a:cubicBezTo>
                    <a:lnTo>
                      <a:pt x="24241" y="0"/>
                    </a:lnTo>
                    <a:cubicBezTo>
                      <a:pt x="20315" y="1416"/>
                      <a:pt x="13992" y="4474"/>
                      <a:pt x="13079" y="6300"/>
                    </a:cubicBezTo>
                    <a:close/>
                    <a:moveTo>
                      <a:pt x="14951" y="32093"/>
                    </a:moveTo>
                    <a:lnTo>
                      <a:pt x="14951" y="32093"/>
                    </a:lnTo>
                    <a:lnTo>
                      <a:pt x="14951" y="32093"/>
                    </a:lnTo>
                    <a:lnTo>
                      <a:pt x="14951" y="32093"/>
                    </a:lnTo>
                    <a:lnTo>
                      <a:pt x="14951" y="32093"/>
                    </a:lnTo>
                    <a:lnTo>
                      <a:pt x="14951" y="3209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1"/>
              <p:cNvSpPr/>
              <p:nvPr/>
            </p:nvSpPr>
            <p:spPr>
              <a:xfrm>
                <a:off x="12111431" y="2578103"/>
                <a:ext cx="956316" cy="2810889"/>
              </a:xfrm>
              <a:custGeom>
                <a:avLst/>
                <a:gdLst/>
                <a:ahLst/>
                <a:cxnLst/>
                <a:rect l="l" t="t" r="r" b="b"/>
                <a:pathLst>
                  <a:path w="30061" h="88358" extrusionOk="0">
                    <a:moveTo>
                      <a:pt x="24514" y="10843"/>
                    </a:moveTo>
                    <a:cubicBezTo>
                      <a:pt x="23373" y="12532"/>
                      <a:pt x="22186" y="14289"/>
                      <a:pt x="21182" y="16047"/>
                    </a:cubicBezTo>
                    <a:lnTo>
                      <a:pt x="21182" y="16047"/>
                    </a:lnTo>
                    <a:cubicBezTo>
                      <a:pt x="18123" y="21342"/>
                      <a:pt x="15407" y="25747"/>
                      <a:pt x="12988" y="29673"/>
                    </a:cubicBezTo>
                    <a:lnTo>
                      <a:pt x="12988" y="29673"/>
                    </a:lnTo>
                    <a:cubicBezTo>
                      <a:pt x="10637" y="33508"/>
                      <a:pt x="9039" y="37959"/>
                      <a:pt x="7783" y="43757"/>
                    </a:cubicBezTo>
                    <a:lnTo>
                      <a:pt x="7783" y="43757"/>
                    </a:lnTo>
                    <a:cubicBezTo>
                      <a:pt x="7053" y="47021"/>
                      <a:pt x="6779" y="50376"/>
                      <a:pt x="6437" y="53617"/>
                    </a:cubicBezTo>
                    <a:lnTo>
                      <a:pt x="6437" y="53617"/>
                    </a:lnTo>
                    <a:cubicBezTo>
                      <a:pt x="6300" y="54827"/>
                      <a:pt x="6163" y="56059"/>
                      <a:pt x="5980" y="57246"/>
                    </a:cubicBezTo>
                    <a:lnTo>
                      <a:pt x="5980" y="57246"/>
                    </a:lnTo>
                    <a:cubicBezTo>
                      <a:pt x="5729" y="58798"/>
                      <a:pt x="5478" y="60351"/>
                      <a:pt x="5181" y="61880"/>
                    </a:cubicBezTo>
                    <a:lnTo>
                      <a:pt x="5181" y="61880"/>
                    </a:lnTo>
                    <a:cubicBezTo>
                      <a:pt x="4656" y="64687"/>
                      <a:pt x="4040" y="67586"/>
                      <a:pt x="3469" y="70416"/>
                    </a:cubicBezTo>
                    <a:lnTo>
                      <a:pt x="3469" y="70416"/>
                    </a:lnTo>
                    <a:cubicBezTo>
                      <a:pt x="2625" y="74730"/>
                      <a:pt x="1780" y="79090"/>
                      <a:pt x="822" y="83267"/>
                    </a:cubicBezTo>
                    <a:lnTo>
                      <a:pt x="822" y="83267"/>
                    </a:lnTo>
                    <a:cubicBezTo>
                      <a:pt x="548" y="84386"/>
                      <a:pt x="274" y="85527"/>
                      <a:pt x="0" y="86645"/>
                    </a:cubicBezTo>
                    <a:lnTo>
                      <a:pt x="0" y="86645"/>
                    </a:lnTo>
                    <a:lnTo>
                      <a:pt x="0" y="88357"/>
                    </a:lnTo>
                    <a:cubicBezTo>
                      <a:pt x="91" y="87946"/>
                      <a:pt x="183" y="87535"/>
                      <a:pt x="297" y="87147"/>
                    </a:cubicBezTo>
                    <a:lnTo>
                      <a:pt x="297" y="87147"/>
                    </a:lnTo>
                    <a:cubicBezTo>
                      <a:pt x="616" y="85892"/>
                      <a:pt x="913" y="84637"/>
                      <a:pt x="1210" y="83358"/>
                    </a:cubicBezTo>
                    <a:lnTo>
                      <a:pt x="1210" y="83358"/>
                    </a:lnTo>
                    <a:cubicBezTo>
                      <a:pt x="2168" y="79181"/>
                      <a:pt x="3013" y="74799"/>
                      <a:pt x="3880" y="70508"/>
                    </a:cubicBezTo>
                    <a:lnTo>
                      <a:pt x="3880" y="70508"/>
                    </a:lnTo>
                    <a:cubicBezTo>
                      <a:pt x="4451" y="67677"/>
                      <a:pt x="5067" y="64779"/>
                      <a:pt x="5592" y="61971"/>
                    </a:cubicBezTo>
                    <a:lnTo>
                      <a:pt x="5592" y="61971"/>
                    </a:lnTo>
                    <a:cubicBezTo>
                      <a:pt x="5866" y="60419"/>
                      <a:pt x="6140" y="58867"/>
                      <a:pt x="6368" y="57315"/>
                    </a:cubicBezTo>
                    <a:lnTo>
                      <a:pt x="6368" y="57315"/>
                    </a:lnTo>
                    <a:cubicBezTo>
                      <a:pt x="6551" y="56105"/>
                      <a:pt x="6711" y="54872"/>
                      <a:pt x="6848" y="53663"/>
                    </a:cubicBezTo>
                    <a:lnTo>
                      <a:pt x="6848" y="53663"/>
                    </a:lnTo>
                    <a:cubicBezTo>
                      <a:pt x="7190" y="50444"/>
                      <a:pt x="7464" y="47089"/>
                      <a:pt x="8171" y="43871"/>
                    </a:cubicBezTo>
                    <a:lnTo>
                      <a:pt x="8171" y="43871"/>
                    </a:lnTo>
                    <a:cubicBezTo>
                      <a:pt x="9427" y="38119"/>
                      <a:pt x="11002" y="33691"/>
                      <a:pt x="13330" y="29924"/>
                    </a:cubicBezTo>
                    <a:lnTo>
                      <a:pt x="13330" y="29924"/>
                    </a:lnTo>
                    <a:cubicBezTo>
                      <a:pt x="15749" y="26021"/>
                      <a:pt x="18466" y="21593"/>
                      <a:pt x="21524" y="16298"/>
                    </a:cubicBezTo>
                    <a:lnTo>
                      <a:pt x="21524" y="16298"/>
                    </a:lnTo>
                    <a:cubicBezTo>
                      <a:pt x="22529" y="14563"/>
                      <a:pt x="23715" y="12828"/>
                      <a:pt x="24834" y="11139"/>
                    </a:cubicBezTo>
                    <a:lnTo>
                      <a:pt x="24834" y="11139"/>
                    </a:lnTo>
                    <a:cubicBezTo>
                      <a:pt x="27025" y="7852"/>
                      <a:pt x="29194" y="4337"/>
                      <a:pt x="30061" y="160"/>
                    </a:cubicBezTo>
                    <a:lnTo>
                      <a:pt x="30061" y="160"/>
                    </a:lnTo>
                    <a:cubicBezTo>
                      <a:pt x="29924" y="115"/>
                      <a:pt x="29787" y="46"/>
                      <a:pt x="29650" y="1"/>
                    </a:cubicBezTo>
                    <a:lnTo>
                      <a:pt x="29650" y="1"/>
                    </a:lnTo>
                    <a:cubicBezTo>
                      <a:pt x="28828" y="4086"/>
                      <a:pt x="26660" y="7579"/>
                      <a:pt x="24514" y="10843"/>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31"/>
          <p:cNvGrpSpPr/>
          <p:nvPr/>
        </p:nvGrpSpPr>
        <p:grpSpPr>
          <a:xfrm>
            <a:off x="7568490" y="4527999"/>
            <a:ext cx="1248959" cy="492362"/>
            <a:chOff x="12680715" y="5206674"/>
            <a:chExt cx="1248959" cy="492362"/>
          </a:xfrm>
        </p:grpSpPr>
        <p:sp>
          <p:nvSpPr>
            <p:cNvPr id="3738" name="Google Shape;3738;p31"/>
            <p:cNvSpPr/>
            <p:nvPr/>
          </p:nvSpPr>
          <p:spPr>
            <a:xfrm>
              <a:off x="12680715" y="5446700"/>
              <a:ext cx="1227899" cy="229686"/>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1"/>
            <p:cNvSpPr/>
            <p:nvPr/>
          </p:nvSpPr>
          <p:spPr>
            <a:xfrm>
              <a:off x="13021968" y="5382407"/>
              <a:ext cx="907706" cy="316630"/>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1"/>
            <p:cNvSpPr/>
            <p:nvPr/>
          </p:nvSpPr>
          <p:spPr>
            <a:xfrm>
              <a:off x="13032148" y="5399840"/>
              <a:ext cx="792958" cy="275973"/>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1"/>
            <p:cNvSpPr/>
            <p:nvPr/>
          </p:nvSpPr>
          <p:spPr>
            <a:xfrm>
              <a:off x="13069178" y="5206674"/>
              <a:ext cx="860496" cy="318825"/>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1"/>
            <p:cNvSpPr/>
            <p:nvPr/>
          </p:nvSpPr>
          <p:spPr>
            <a:xfrm>
              <a:off x="13311716" y="5258974"/>
              <a:ext cx="316630" cy="116211"/>
            </a:xfrm>
            <a:custGeom>
              <a:avLst/>
              <a:gdLst/>
              <a:ahLst/>
              <a:cxnLst/>
              <a:rect l="l" t="t" r="r" b="b"/>
              <a:pathLst>
                <a:path w="9953" h="3653" extrusionOk="0">
                  <a:moveTo>
                    <a:pt x="228" y="0"/>
                  </a:moveTo>
                  <a:cubicBezTo>
                    <a:pt x="731" y="548"/>
                    <a:pt x="1621" y="1028"/>
                    <a:pt x="2853" y="1301"/>
                  </a:cubicBezTo>
                  <a:cubicBezTo>
                    <a:pt x="4063" y="1553"/>
                    <a:pt x="5570" y="1849"/>
                    <a:pt x="5889" y="1941"/>
                  </a:cubicBezTo>
                  <a:cubicBezTo>
                    <a:pt x="6232" y="2055"/>
                    <a:pt x="6437" y="2443"/>
                    <a:pt x="7053" y="2648"/>
                  </a:cubicBezTo>
                  <a:cubicBezTo>
                    <a:pt x="7647" y="2876"/>
                    <a:pt x="8697" y="2922"/>
                    <a:pt x="9313" y="3219"/>
                  </a:cubicBezTo>
                  <a:cubicBezTo>
                    <a:pt x="9952" y="3493"/>
                    <a:pt x="8217" y="3264"/>
                    <a:pt x="7624" y="3219"/>
                  </a:cubicBezTo>
                  <a:cubicBezTo>
                    <a:pt x="7053" y="3173"/>
                    <a:pt x="7167" y="3652"/>
                    <a:pt x="6346" y="3219"/>
                  </a:cubicBezTo>
                  <a:cubicBezTo>
                    <a:pt x="5524" y="2762"/>
                    <a:pt x="4177" y="2488"/>
                    <a:pt x="3470" y="2511"/>
                  </a:cubicBezTo>
                  <a:cubicBezTo>
                    <a:pt x="2785" y="2534"/>
                    <a:pt x="1826" y="2443"/>
                    <a:pt x="1233" y="2534"/>
                  </a:cubicBezTo>
                  <a:cubicBezTo>
                    <a:pt x="617" y="2625"/>
                    <a:pt x="0" y="2443"/>
                    <a:pt x="92" y="2397"/>
                  </a:cubicBezTo>
                  <a:cubicBezTo>
                    <a:pt x="160" y="2374"/>
                    <a:pt x="228" y="1279"/>
                    <a:pt x="320" y="1073"/>
                  </a:cubicBezTo>
                  <a:cubicBezTo>
                    <a:pt x="388" y="868"/>
                    <a:pt x="228" y="0"/>
                    <a:pt x="228" y="0"/>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1"/>
            <p:cNvSpPr/>
            <p:nvPr/>
          </p:nvSpPr>
          <p:spPr>
            <a:xfrm>
              <a:off x="13076431" y="5395482"/>
              <a:ext cx="843095" cy="115479"/>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31"/>
          <p:cNvGrpSpPr/>
          <p:nvPr/>
        </p:nvGrpSpPr>
        <p:grpSpPr>
          <a:xfrm flipH="1">
            <a:off x="7884547" y="3940925"/>
            <a:ext cx="1754725" cy="1335300"/>
            <a:chOff x="0" y="3611325"/>
            <a:chExt cx="1754725" cy="1335300"/>
          </a:xfrm>
        </p:grpSpPr>
        <p:sp>
          <p:nvSpPr>
            <p:cNvPr id="3745" name="Google Shape;3745;p31"/>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1"/>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31"/>
          <p:cNvGrpSpPr/>
          <p:nvPr/>
        </p:nvGrpSpPr>
        <p:grpSpPr>
          <a:xfrm>
            <a:off x="-479801" y="2102149"/>
            <a:ext cx="2506462" cy="1803274"/>
            <a:chOff x="4827150" y="2632375"/>
            <a:chExt cx="1863125" cy="1340425"/>
          </a:xfrm>
        </p:grpSpPr>
        <p:sp>
          <p:nvSpPr>
            <p:cNvPr id="3748" name="Google Shape;3748;p31"/>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9" name="Google Shape;3749;p31"/>
            <p:cNvGrpSpPr/>
            <p:nvPr/>
          </p:nvGrpSpPr>
          <p:grpSpPr>
            <a:xfrm>
              <a:off x="4827150" y="2632375"/>
              <a:ext cx="1863125" cy="1274825"/>
              <a:chOff x="4827150" y="2632375"/>
              <a:chExt cx="1863125" cy="1274825"/>
            </a:xfrm>
          </p:grpSpPr>
          <p:sp>
            <p:nvSpPr>
              <p:cNvPr id="3750" name="Google Shape;3750;p31"/>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1"/>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1"/>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1"/>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1"/>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5" name="Google Shape;3755;p31"/>
          <p:cNvGrpSpPr/>
          <p:nvPr/>
        </p:nvGrpSpPr>
        <p:grpSpPr>
          <a:xfrm flipH="1">
            <a:off x="-1570124" y="-11"/>
            <a:ext cx="3434775" cy="4689053"/>
            <a:chOff x="-8979" y="-3697236"/>
            <a:chExt cx="3349039" cy="4572010"/>
          </a:xfrm>
        </p:grpSpPr>
        <p:sp>
          <p:nvSpPr>
            <p:cNvPr id="3756" name="Google Shape;3756;p31"/>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1"/>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31"/>
          <p:cNvGrpSpPr/>
          <p:nvPr/>
        </p:nvGrpSpPr>
        <p:grpSpPr>
          <a:xfrm flipH="1">
            <a:off x="89477" y="1514542"/>
            <a:ext cx="1138313" cy="1216182"/>
            <a:chOff x="454950" y="2869750"/>
            <a:chExt cx="1109900" cy="1185825"/>
          </a:xfrm>
        </p:grpSpPr>
        <p:sp>
          <p:nvSpPr>
            <p:cNvPr id="3759" name="Google Shape;3759;p31"/>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1"/>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1"/>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1"/>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1"/>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1"/>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1"/>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1"/>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1"/>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1"/>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1"/>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1"/>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1"/>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1"/>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1"/>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1"/>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31"/>
          <p:cNvSpPr/>
          <p:nvPr/>
        </p:nvSpPr>
        <p:spPr>
          <a:xfrm flipH="1">
            <a:off x="-433473" y="4558974"/>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1"/>
          <p:cNvSpPr/>
          <p:nvPr/>
        </p:nvSpPr>
        <p:spPr>
          <a:xfrm flipH="1">
            <a:off x="64320" y="4696254"/>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1"/>
          <p:cNvSpPr/>
          <p:nvPr/>
        </p:nvSpPr>
        <p:spPr>
          <a:xfrm flipH="1">
            <a:off x="-433460" y="3432071"/>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1"/>
          <p:cNvSpPr/>
          <p:nvPr/>
        </p:nvSpPr>
        <p:spPr>
          <a:xfrm flipH="1">
            <a:off x="-560531" y="321462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9" name="Google Shape;3779;p31"/>
          <p:cNvGrpSpPr/>
          <p:nvPr/>
        </p:nvGrpSpPr>
        <p:grpSpPr>
          <a:xfrm flipH="1">
            <a:off x="64322" y="4353275"/>
            <a:ext cx="1754725" cy="1335300"/>
            <a:chOff x="0" y="3611325"/>
            <a:chExt cx="1754725" cy="1335300"/>
          </a:xfrm>
        </p:grpSpPr>
        <p:sp>
          <p:nvSpPr>
            <p:cNvPr id="3780" name="Google Shape;3780;p31"/>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1"/>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2" name="Google Shape;3782;p31"/>
          <p:cNvSpPr/>
          <p:nvPr/>
        </p:nvSpPr>
        <p:spPr>
          <a:xfrm flipH="1">
            <a:off x="-461050" y="3418176"/>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1"/>
          <p:cNvSpPr/>
          <p:nvPr/>
        </p:nvSpPr>
        <p:spPr>
          <a:xfrm flipH="1">
            <a:off x="-461044" y="37432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1"/>
          <p:cNvSpPr/>
          <p:nvPr/>
        </p:nvSpPr>
        <p:spPr>
          <a:xfrm rot="589025" flipH="1">
            <a:off x="-610319" y="29056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1"/>
          <p:cNvSpPr/>
          <p:nvPr/>
        </p:nvSpPr>
        <p:spPr>
          <a:xfrm rot="-2035852" flipH="1">
            <a:off x="-610337" y="3382255"/>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1"/>
          <p:cNvSpPr/>
          <p:nvPr/>
        </p:nvSpPr>
        <p:spPr>
          <a:xfrm flipH="1">
            <a:off x="-875426" y="3905424"/>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7" name="Google Shape;3787;p31"/>
          <p:cNvGrpSpPr/>
          <p:nvPr/>
        </p:nvGrpSpPr>
        <p:grpSpPr>
          <a:xfrm flipH="1">
            <a:off x="-81479" y="-35391"/>
            <a:ext cx="1589402" cy="2208142"/>
            <a:chOff x="6690382" y="-4766279"/>
            <a:chExt cx="1589402" cy="2208142"/>
          </a:xfrm>
        </p:grpSpPr>
        <p:sp>
          <p:nvSpPr>
            <p:cNvPr id="3788" name="Google Shape;3788;p31"/>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1"/>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1"/>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1"/>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1"/>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1"/>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1"/>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1"/>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1"/>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1"/>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1"/>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1"/>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1"/>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1"/>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1"/>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31"/>
          <p:cNvGrpSpPr/>
          <p:nvPr/>
        </p:nvGrpSpPr>
        <p:grpSpPr>
          <a:xfrm rot="-5400000">
            <a:off x="455608" y="-344761"/>
            <a:ext cx="1589402" cy="2208142"/>
            <a:chOff x="6690382" y="-4766279"/>
            <a:chExt cx="1589402" cy="2208142"/>
          </a:xfrm>
        </p:grpSpPr>
        <p:sp>
          <p:nvSpPr>
            <p:cNvPr id="3804" name="Google Shape;3804;p31"/>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1"/>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1"/>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1"/>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1"/>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1"/>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1"/>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1"/>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1"/>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1"/>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1"/>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1"/>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1"/>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1"/>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1"/>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51831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819"/>
        <p:cNvGrpSpPr/>
        <p:nvPr/>
      </p:nvGrpSpPr>
      <p:grpSpPr>
        <a:xfrm>
          <a:off x="0" y="0"/>
          <a:ext cx="0" cy="0"/>
          <a:chOff x="0" y="0"/>
          <a:chExt cx="0" cy="0"/>
        </a:xfrm>
      </p:grpSpPr>
      <p:sp>
        <p:nvSpPr>
          <p:cNvPr id="3820" name="Google Shape;3820;p32"/>
          <p:cNvSpPr/>
          <p:nvPr/>
        </p:nvSpPr>
        <p:spPr>
          <a:xfrm>
            <a:off x="8451012" y="523443"/>
            <a:ext cx="3288473" cy="22610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2"/>
          <p:cNvSpPr/>
          <p:nvPr/>
        </p:nvSpPr>
        <p:spPr>
          <a:xfrm>
            <a:off x="-1517075" y="3408575"/>
            <a:ext cx="11905812"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2"/>
          <p:cNvSpPr/>
          <p:nvPr/>
        </p:nvSpPr>
        <p:spPr>
          <a:xfrm>
            <a:off x="6933466" y="3545609"/>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2"/>
          <p:cNvSpPr/>
          <p:nvPr/>
        </p:nvSpPr>
        <p:spPr>
          <a:xfrm flipH="1">
            <a:off x="8668690" y="25538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2"/>
          <p:cNvSpPr/>
          <p:nvPr/>
        </p:nvSpPr>
        <p:spPr>
          <a:xfrm flipH="1">
            <a:off x="9520986" y="3045750"/>
            <a:ext cx="161461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2"/>
          <p:cNvSpPr/>
          <p:nvPr/>
        </p:nvSpPr>
        <p:spPr>
          <a:xfrm>
            <a:off x="7165012" y="3531713"/>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2"/>
          <p:cNvSpPr/>
          <p:nvPr/>
        </p:nvSpPr>
        <p:spPr>
          <a:xfrm flipH="1">
            <a:off x="8710985" y="4400401"/>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2"/>
          <p:cNvSpPr/>
          <p:nvPr/>
        </p:nvSpPr>
        <p:spPr>
          <a:xfrm flipH="1">
            <a:off x="8535854" y="3856726"/>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2"/>
          <p:cNvSpPr/>
          <p:nvPr/>
        </p:nvSpPr>
        <p:spPr>
          <a:xfrm flipH="1">
            <a:off x="4196031" y="-12838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2"/>
          <p:cNvSpPr/>
          <p:nvPr/>
        </p:nvSpPr>
        <p:spPr>
          <a:xfrm flipH="1">
            <a:off x="5683486" y="-5218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2"/>
          <p:cNvSpPr/>
          <p:nvPr/>
        </p:nvSpPr>
        <p:spPr>
          <a:xfrm flipH="1">
            <a:off x="9419897" y="39640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2"/>
          <p:cNvSpPr/>
          <p:nvPr/>
        </p:nvSpPr>
        <p:spPr>
          <a:xfrm>
            <a:off x="8392859" y="3652875"/>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2"/>
          <p:cNvSpPr/>
          <p:nvPr/>
        </p:nvSpPr>
        <p:spPr>
          <a:xfrm rot="589025" flipH="1">
            <a:off x="8442596" y="4798851"/>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2"/>
          <p:cNvSpPr/>
          <p:nvPr/>
        </p:nvSpPr>
        <p:spPr>
          <a:xfrm rot="2035852">
            <a:off x="7641878" y="4275980"/>
            <a:ext cx="1515217" cy="713697"/>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32"/>
          <p:cNvGrpSpPr/>
          <p:nvPr/>
        </p:nvGrpSpPr>
        <p:grpSpPr>
          <a:xfrm flipH="1">
            <a:off x="8721275" y="4078150"/>
            <a:ext cx="1754725" cy="1335300"/>
            <a:chOff x="0" y="3611325"/>
            <a:chExt cx="1754725" cy="1335300"/>
          </a:xfrm>
        </p:grpSpPr>
        <p:sp>
          <p:nvSpPr>
            <p:cNvPr id="3835" name="Google Shape;3835;p32"/>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2"/>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32"/>
          <p:cNvSpPr/>
          <p:nvPr/>
        </p:nvSpPr>
        <p:spPr>
          <a:xfrm flipH="1">
            <a:off x="7828014" y="4014499"/>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2"/>
          <p:cNvSpPr/>
          <p:nvPr/>
        </p:nvSpPr>
        <p:spPr>
          <a:xfrm>
            <a:off x="1668809" y="4806850"/>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2"/>
          <p:cNvSpPr/>
          <p:nvPr/>
        </p:nvSpPr>
        <p:spPr>
          <a:xfrm>
            <a:off x="-57969" y="-343914"/>
            <a:ext cx="1315065" cy="4968190"/>
          </a:xfrm>
          <a:custGeom>
            <a:avLst/>
            <a:gdLst/>
            <a:ahLst/>
            <a:cxnLst/>
            <a:rect l="l" t="t" r="r" b="b"/>
            <a:pathLst>
              <a:path w="41338" h="156171" extrusionOk="0">
                <a:moveTo>
                  <a:pt x="38256" y="0"/>
                </a:moveTo>
                <a:cubicBezTo>
                  <a:pt x="38804" y="11801"/>
                  <a:pt x="28007" y="38392"/>
                  <a:pt x="25040" y="45765"/>
                </a:cubicBezTo>
                <a:lnTo>
                  <a:pt x="25040" y="45765"/>
                </a:lnTo>
                <a:cubicBezTo>
                  <a:pt x="21981" y="53365"/>
                  <a:pt x="8720" y="68111"/>
                  <a:pt x="8720" y="68111"/>
                </a:cubicBezTo>
                <a:lnTo>
                  <a:pt x="8720" y="68111"/>
                </a:lnTo>
                <a:cubicBezTo>
                  <a:pt x="8743" y="54712"/>
                  <a:pt x="11162" y="27573"/>
                  <a:pt x="10546" y="21250"/>
                </a:cubicBezTo>
                <a:lnTo>
                  <a:pt x="10546" y="21250"/>
                </a:lnTo>
                <a:cubicBezTo>
                  <a:pt x="10112" y="16799"/>
                  <a:pt x="9382" y="5935"/>
                  <a:pt x="8971" y="0"/>
                </a:cubicBezTo>
                <a:lnTo>
                  <a:pt x="8971" y="0"/>
                </a:lnTo>
                <a:lnTo>
                  <a:pt x="3242" y="0"/>
                </a:lnTo>
                <a:cubicBezTo>
                  <a:pt x="2626" y="19219"/>
                  <a:pt x="1" y="100865"/>
                  <a:pt x="252" y="113213"/>
                </a:cubicBezTo>
                <a:lnTo>
                  <a:pt x="252" y="113213"/>
                </a:lnTo>
                <a:cubicBezTo>
                  <a:pt x="548" y="127205"/>
                  <a:pt x="229" y="156170"/>
                  <a:pt x="229" y="156170"/>
                </a:cubicBezTo>
                <a:lnTo>
                  <a:pt x="229" y="156170"/>
                </a:lnTo>
                <a:lnTo>
                  <a:pt x="12007" y="154299"/>
                </a:lnTo>
                <a:cubicBezTo>
                  <a:pt x="9199" y="146104"/>
                  <a:pt x="8446" y="132546"/>
                  <a:pt x="8903" y="125858"/>
                </a:cubicBezTo>
                <a:lnTo>
                  <a:pt x="8903" y="125858"/>
                </a:lnTo>
                <a:cubicBezTo>
                  <a:pt x="9336" y="119148"/>
                  <a:pt x="8492" y="83289"/>
                  <a:pt x="8766" y="79112"/>
                </a:cubicBezTo>
                <a:lnTo>
                  <a:pt x="8766" y="79112"/>
                </a:lnTo>
                <a:cubicBezTo>
                  <a:pt x="11413" y="72562"/>
                  <a:pt x="25565" y="50535"/>
                  <a:pt x="26912" y="47865"/>
                </a:cubicBezTo>
                <a:lnTo>
                  <a:pt x="26912" y="47865"/>
                </a:lnTo>
                <a:cubicBezTo>
                  <a:pt x="28190" y="45285"/>
                  <a:pt x="40516" y="12143"/>
                  <a:pt x="41337" y="0"/>
                </a:cubicBezTo>
                <a:lnTo>
                  <a:pt x="41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32"/>
          <p:cNvGrpSpPr/>
          <p:nvPr/>
        </p:nvGrpSpPr>
        <p:grpSpPr>
          <a:xfrm>
            <a:off x="-1061405" y="-897211"/>
            <a:ext cx="2359247" cy="5355221"/>
            <a:chOff x="13093133" y="-435336"/>
            <a:chExt cx="2359247" cy="5355221"/>
          </a:xfrm>
        </p:grpSpPr>
        <p:sp>
          <p:nvSpPr>
            <p:cNvPr id="3841" name="Google Shape;3841;p32"/>
            <p:cNvSpPr/>
            <p:nvPr/>
          </p:nvSpPr>
          <p:spPr>
            <a:xfrm>
              <a:off x="13093133" y="-435336"/>
              <a:ext cx="2359247" cy="5355221"/>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2"/>
            <p:cNvSpPr/>
            <p:nvPr/>
          </p:nvSpPr>
          <p:spPr>
            <a:xfrm>
              <a:off x="13242015" y="1969594"/>
              <a:ext cx="407359" cy="2713574"/>
            </a:xfrm>
            <a:custGeom>
              <a:avLst/>
              <a:gdLst/>
              <a:ahLst/>
              <a:cxnLst/>
              <a:rect l="l" t="t" r="r" b="b"/>
              <a:pathLst>
                <a:path w="12805" h="85299" extrusionOk="0">
                  <a:moveTo>
                    <a:pt x="11983" y="83313"/>
                  </a:moveTo>
                  <a:cubicBezTo>
                    <a:pt x="11869" y="84066"/>
                    <a:pt x="10910" y="84751"/>
                    <a:pt x="9746" y="85299"/>
                  </a:cubicBezTo>
                  <a:cubicBezTo>
                    <a:pt x="9815" y="84797"/>
                    <a:pt x="9861" y="84317"/>
                    <a:pt x="9952" y="83907"/>
                  </a:cubicBezTo>
                  <a:cubicBezTo>
                    <a:pt x="10363" y="81327"/>
                    <a:pt x="9861" y="75553"/>
                    <a:pt x="9587" y="72129"/>
                  </a:cubicBezTo>
                  <a:cubicBezTo>
                    <a:pt x="9290" y="68705"/>
                    <a:pt x="10796" y="59666"/>
                    <a:pt x="9381" y="54531"/>
                  </a:cubicBezTo>
                  <a:cubicBezTo>
                    <a:pt x="7943" y="49395"/>
                    <a:pt x="6163" y="42753"/>
                    <a:pt x="5159" y="40128"/>
                  </a:cubicBezTo>
                  <a:cubicBezTo>
                    <a:pt x="4154" y="37480"/>
                    <a:pt x="3880" y="33052"/>
                    <a:pt x="3812" y="30130"/>
                  </a:cubicBezTo>
                  <a:cubicBezTo>
                    <a:pt x="3743" y="27209"/>
                    <a:pt x="2808" y="24721"/>
                    <a:pt x="2602" y="22233"/>
                  </a:cubicBezTo>
                  <a:cubicBezTo>
                    <a:pt x="2397" y="19722"/>
                    <a:pt x="1096" y="15591"/>
                    <a:pt x="525" y="12806"/>
                  </a:cubicBezTo>
                  <a:cubicBezTo>
                    <a:pt x="0" y="10204"/>
                    <a:pt x="205" y="3790"/>
                    <a:pt x="251" y="1"/>
                  </a:cubicBezTo>
                  <a:cubicBezTo>
                    <a:pt x="799" y="7556"/>
                    <a:pt x="2579" y="14404"/>
                    <a:pt x="3127" y="17668"/>
                  </a:cubicBezTo>
                  <a:cubicBezTo>
                    <a:pt x="3675" y="20955"/>
                    <a:pt x="4451" y="31363"/>
                    <a:pt x="5455" y="34536"/>
                  </a:cubicBezTo>
                  <a:cubicBezTo>
                    <a:pt x="6437" y="37708"/>
                    <a:pt x="8217" y="38028"/>
                    <a:pt x="8171" y="41497"/>
                  </a:cubicBezTo>
                  <a:cubicBezTo>
                    <a:pt x="8126" y="44967"/>
                    <a:pt x="10020" y="48938"/>
                    <a:pt x="10614" y="51266"/>
                  </a:cubicBezTo>
                  <a:cubicBezTo>
                    <a:pt x="11207" y="53595"/>
                    <a:pt x="11139" y="59894"/>
                    <a:pt x="11983" y="61606"/>
                  </a:cubicBezTo>
                  <a:cubicBezTo>
                    <a:pt x="12805" y="63318"/>
                    <a:pt x="12234" y="81282"/>
                    <a:pt x="11983" y="833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32"/>
            <p:cNvSpPr/>
            <p:nvPr/>
          </p:nvSpPr>
          <p:spPr>
            <a:xfrm>
              <a:off x="13526642" y="1261638"/>
              <a:ext cx="591108" cy="2061514"/>
            </a:xfrm>
            <a:custGeom>
              <a:avLst/>
              <a:gdLst/>
              <a:ahLst/>
              <a:cxnLst/>
              <a:rect l="l" t="t" r="r" b="b"/>
              <a:pathLst>
                <a:path w="18581" h="64802" extrusionOk="0">
                  <a:moveTo>
                    <a:pt x="18580" y="0"/>
                  </a:moveTo>
                  <a:cubicBezTo>
                    <a:pt x="18535" y="114"/>
                    <a:pt x="17941" y="1963"/>
                    <a:pt x="16503" y="3219"/>
                  </a:cubicBezTo>
                  <a:cubicBezTo>
                    <a:pt x="15020" y="4497"/>
                    <a:pt x="15316" y="6003"/>
                    <a:pt x="13741" y="10477"/>
                  </a:cubicBezTo>
                  <a:cubicBezTo>
                    <a:pt x="12189" y="14951"/>
                    <a:pt x="11208" y="18808"/>
                    <a:pt x="10432" y="22917"/>
                  </a:cubicBezTo>
                  <a:cubicBezTo>
                    <a:pt x="9633" y="27003"/>
                    <a:pt x="8765" y="31385"/>
                    <a:pt x="7944" y="34900"/>
                  </a:cubicBezTo>
                  <a:cubicBezTo>
                    <a:pt x="7122" y="38392"/>
                    <a:pt x="6757" y="45537"/>
                    <a:pt x="7076" y="47386"/>
                  </a:cubicBezTo>
                  <a:cubicBezTo>
                    <a:pt x="7396" y="49257"/>
                    <a:pt x="6666" y="50307"/>
                    <a:pt x="5821" y="51996"/>
                  </a:cubicBezTo>
                  <a:cubicBezTo>
                    <a:pt x="4954" y="53708"/>
                    <a:pt x="6460" y="53434"/>
                    <a:pt x="6894" y="55945"/>
                  </a:cubicBezTo>
                  <a:cubicBezTo>
                    <a:pt x="7350" y="58479"/>
                    <a:pt x="7054" y="62359"/>
                    <a:pt x="4566" y="64801"/>
                  </a:cubicBezTo>
                  <a:cubicBezTo>
                    <a:pt x="5205" y="63432"/>
                    <a:pt x="5912" y="57817"/>
                    <a:pt x="5273" y="55671"/>
                  </a:cubicBezTo>
                  <a:cubicBezTo>
                    <a:pt x="4634" y="53526"/>
                    <a:pt x="2557" y="50467"/>
                    <a:pt x="1781" y="45537"/>
                  </a:cubicBezTo>
                  <a:cubicBezTo>
                    <a:pt x="982" y="40629"/>
                    <a:pt x="1" y="34991"/>
                    <a:pt x="1073" y="30175"/>
                  </a:cubicBezTo>
                  <a:cubicBezTo>
                    <a:pt x="2123" y="25336"/>
                    <a:pt x="2922" y="17873"/>
                    <a:pt x="3790" y="13604"/>
                  </a:cubicBezTo>
                  <a:cubicBezTo>
                    <a:pt x="3904" y="13056"/>
                    <a:pt x="3995" y="12417"/>
                    <a:pt x="4063" y="11710"/>
                  </a:cubicBezTo>
                  <a:cubicBezTo>
                    <a:pt x="4429" y="13901"/>
                    <a:pt x="4634" y="17211"/>
                    <a:pt x="4292" y="19539"/>
                  </a:cubicBezTo>
                  <a:cubicBezTo>
                    <a:pt x="3767" y="23122"/>
                    <a:pt x="3105" y="28121"/>
                    <a:pt x="2443" y="32070"/>
                  </a:cubicBezTo>
                  <a:cubicBezTo>
                    <a:pt x="1758" y="36041"/>
                    <a:pt x="2443" y="39739"/>
                    <a:pt x="2877" y="43893"/>
                  </a:cubicBezTo>
                  <a:cubicBezTo>
                    <a:pt x="3333" y="48070"/>
                    <a:pt x="3630" y="47682"/>
                    <a:pt x="4566" y="48732"/>
                  </a:cubicBezTo>
                  <a:cubicBezTo>
                    <a:pt x="4794" y="49006"/>
                    <a:pt x="4954" y="48527"/>
                    <a:pt x="5068" y="47659"/>
                  </a:cubicBezTo>
                  <a:cubicBezTo>
                    <a:pt x="5182" y="47979"/>
                    <a:pt x="5319" y="48276"/>
                    <a:pt x="5479" y="48550"/>
                  </a:cubicBezTo>
                  <a:cubicBezTo>
                    <a:pt x="5479" y="48550"/>
                    <a:pt x="5707" y="42684"/>
                    <a:pt x="6209" y="38415"/>
                  </a:cubicBezTo>
                  <a:cubicBezTo>
                    <a:pt x="6688" y="34147"/>
                    <a:pt x="10272" y="15887"/>
                    <a:pt x="11619" y="10614"/>
                  </a:cubicBezTo>
                  <a:cubicBezTo>
                    <a:pt x="12372" y="7692"/>
                    <a:pt x="15522" y="3607"/>
                    <a:pt x="18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4" name="Google Shape;3844;p32"/>
          <p:cNvSpPr/>
          <p:nvPr/>
        </p:nvSpPr>
        <p:spPr>
          <a:xfrm>
            <a:off x="-1148125" y="4558194"/>
            <a:ext cx="2586509" cy="548006"/>
          </a:xfrm>
          <a:custGeom>
            <a:avLst/>
            <a:gdLst/>
            <a:ahLst/>
            <a:cxnLst/>
            <a:rect l="l" t="t" r="r" b="b"/>
            <a:pathLst>
              <a:path w="76169" h="16138" extrusionOk="0">
                <a:moveTo>
                  <a:pt x="1" y="4314"/>
                </a:moveTo>
                <a:cubicBezTo>
                  <a:pt x="10067" y="3972"/>
                  <a:pt x="9656" y="4885"/>
                  <a:pt x="14632" y="6391"/>
                </a:cubicBezTo>
                <a:cubicBezTo>
                  <a:pt x="19608" y="7875"/>
                  <a:pt x="22872" y="7601"/>
                  <a:pt x="24561" y="7943"/>
                </a:cubicBezTo>
                <a:cubicBezTo>
                  <a:pt x="26250" y="8286"/>
                  <a:pt x="28669" y="8925"/>
                  <a:pt x="31751" y="9473"/>
                </a:cubicBezTo>
                <a:cubicBezTo>
                  <a:pt x="34832" y="9998"/>
                  <a:pt x="38256" y="11687"/>
                  <a:pt x="41954" y="12782"/>
                </a:cubicBezTo>
                <a:cubicBezTo>
                  <a:pt x="45628" y="13878"/>
                  <a:pt x="47569" y="13650"/>
                  <a:pt x="49669" y="14198"/>
                </a:cubicBezTo>
                <a:cubicBezTo>
                  <a:pt x="51791" y="14745"/>
                  <a:pt x="58662" y="16024"/>
                  <a:pt x="60693" y="16092"/>
                </a:cubicBezTo>
                <a:cubicBezTo>
                  <a:pt x="62725" y="16138"/>
                  <a:pt x="76169" y="15590"/>
                  <a:pt x="71855" y="15681"/>
                </a:cubicBezTo>
                <a:cubicBezTo>
                  <a:pt x="67541" y="15795"/>
                  <a:pt x="60214" y="14814"/>
                  <a:pt x="56676" y="14380"/>
                </a:cubicBezTo>
                <a:cubicBezTo>
                  <a:pt x="53161" y="13946"/>
                  <a:pt x="49463" y="12691"/>
                  <a:pt x="46907" y="11869"/>
                </a:cubicBezTo>
                <a:cubicBezTo>
                  <a:pt x="44327" y="11025"/>
                  <a:pt x="40653" y="10431"/>
                  <a:pt x="38438" y="9176"/>
                </a:cubicBezTo>
                <a:cubicBezTo>
                  <a:pt x="36224" y="7943"/>
                  <a:pt x="31933" y="6597"/>
                  <a:pt x="31933" y="6597"/>
                </a:cubicBezTo>
                <a:lnTo>
                  <a:pt x="29057" y="4885"/>
                </a:lnTo>
                <a:cubicBezTo>
                  <a:pt x="29057" y="4885"/>
                  <a:pt x="25862" y="3926"/>
                  <a:pt x="23077" y="3356"/>
                </a:cubicBezTo>
                <a:cubicBezTo>
                  <a:pt x="20315" y="2785"/>
                  <a:pt x="18946" y="2397"/>
                  <a:pt x="16937" y="2420"/>
                </a:cubicBezTo>
                <a:cubicBezTo>
                  <a:pt x="14906" y="2420"/>
                  <a:pt x="13513" y="0"/>
                  <a:pt x="8629" y="731"/>
                </a:cubicBezTo>
                <a:cubicBezTo>
                  <a:pt x="3767" y="1461"/>
                  <a:pt x="1" y="4314"/>
                  <a:pt x="1" y="43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2"/>
          <p:cNvSpPr/>
          <p:nvPr/>
        </p:nvSpPr>
        <p:spPr>
          <a:xfrm>
            <a:off x="78375" y="5005450"/>
            <a:ext cx="1662705" cy="399844"/>
          </a:xfrm>
          <a:custGeom>
            <a:avLst/>
            <a:gdLst/>
            <a:ahLst/>
            <a:cxnLst/>
            <a:rect l="l" t="t" r="r" b="b"/>
            <a:pathLst>
              <a:path w="38598" h="7220" extrusionOk="0">
                <a:moveTo>
                  <a:pt x="13103" y="0"/>
                </a:moveTo>
                <a:cubicBezTo>
                  <a:pt x="12302" y="0"/>
                  <a:pt x="12062" y="405"/>
                  <a:pt x="11002" y="513"/>
                </a:cubicBezTo>
                <a:cubicBezTo>
                  <a:pt x="9632" y="650"/>
                  <a:pt x="5820" y="2020"/>
                  <a:pt x="2922" y="2773"/>
                </a:cubicBezTo>
                <a:cubicBezTo>
                  <a:pt x="0" y="3549"/>
                  <a:pt x="1598" y="4165"/>
                  <a:pt x="2168" y="4873"/>
                </a:cubicBezTo>
                <a:cubicBezTo>
                  <a:pt x="2739" y="5580"/>
                  <a:pt x="4839" y="5626"/>
                  <a:pt x="9952" y="6379"/>
                </a:cubicBezTo>
                <a:cubicBezTo>
                  <a:pt x="13405" y="6888"/>
                  <a:pt x="22429" y="7220"/>
                  <a:pt x="28880" y="7220"/>
                </a:cubicBezTo>
                <a:cubicBezTo>
                  <a:pt x="31980" y="7220"/>
                  <a:pt x="34486" y="7143"/>
                  <a:pt x="35493" y="6973"/>
                </a:cubicBezTo>
                <a:cubicBezTo>
                  <a:pt x="38598" y="6448"/>
                  <a:pt x="35859" y="5261"/>
                  <a:pt x="36657" y="4462"/>
                </a:cubicBezTo>
                <a:cubicBezTo>
                  <a:pt x="37456" y="3686"/>
                  <a:pt x="35448" y="1974"/>
                  <a:pt x="31978" y="1403"/>
                </a:cubicBezTo>
                <a:cubicBezTo>
                  <a:pt x="31978" y="1403"/>
                  <a:pt x="15407" y="422"/>
                  <a:pt x="13901" y="102"/>
                </a:cubicBezTo>
                <a:cubicBezTo>
                  <a:pt x="13576" y="30"/>
                  <a:pt x="13319" y="0"/>
                  <a:pt x="13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32"/>
          <p:cNvGrpSpPr/>
          <p:nvPr/>
        </p:nvGrpSpPr>
        <p:grpSpPr>
          <a:xfrm>
            <a:off x="621343" y="4853084"/>
            <a:ext cx="968909" cy="525555"/>
            <a:chOff x="563218" y="4869746"/>
            <a:chExt cx="968909" cy="525555"/>
          </a:xfrm>
        </p:grpSpPr>
        <p:sp>
          <p:nvSpPr>
            <p:cNvPr id="3847" name="Google Shape;3847;p32"/>
            <p:cNvSpPr/>
            <p:nvPr/>
          </p:nvSpPr>
          <p:spPr>
            <a:xfrm>
              <a:off x="563218" y="5057323"/>
              <a:ext cx="968909" cy="337979"/>
            </a:xfrm>
            <a:custGeom>
              <a:avLst/>
              <a:gdLst/>
              <a:ahLst/>
              <a:cxnLst/>
              <a:rect l="l" t="t" r="r" b="b"/>
              <a:pathLst>
                <a:path w="28533" h="9953" extrusionOk="0">
                  <a:moveTo>
                    <a:pt x="28533" y="1"/>
                  </a:moveTo>
                  <a:cubicBezTo>
                    <a:pt x="28190" y="1895"/>
                    <a:pt x="27277" y="1165"/>
                    <a:pt x="26387" y="2534"/>
                  </a:cubicBezTo>
                  <a:cubicBezTo>
                    <a:pt x="25497" y="3881"/>
                    <a:pt x="24241" y="4018"/>
                    <a:pt x="23808" y="4794"/>
                  </a:cubicBezTo>
                  <a:cubicBezTo>
                    <a:pt x="23351" y="5593"/>
                    <a:pt x="22849" y="6894"/>
                    <a:pt x="22370" y="7784"/>
                  </a:cubicBezTo>
                  <a:cubicBezTo>
                    <a:pt x="21913" y="8674"/>
                    <a:pt x="18786" y="9268"/>
                    <a:pt x="17325" y="9564"/>
                  </a:cubicBezTo>
                  <a:cubicBezTo>
                    <a:pt x="15865" y="9861"/>
                    <a:pt x="11551" y="9952"/>
                    <a:pt x="10957" y="9656"/>
                  </a:cubicBezTo>
                  <a:cubicBezTo>
                    <a:pt x="10386" y="9382"/>
                    <a:pt x="6118" y="8857"/>
                    <a:pt x="4749" y="8400"/>
                  </a:cubicBezTo>
                  <a:cubicBezTo>
                    <a:pt x="3379" y="7921"/>
                    <a:pt x="2786" y="7853"/>
                    <a:pt x="2101" y="7031"/>
                  </a:cubicBezTo>
                  <a:cubicBezTo>
                    <a:pt x="1416" y="6209"/>
                    <a:pt x="1" y="3881"/>
                    <a:pt x="320" y="3310"/>
                  </a:cubicBezTo>
                  <a:cubicBezTo>
                    <a:pt x="640" y="2717"/>
                    <a:pt x="8880" y="5616"/>
                    <a:pt x="9953" y="5639"/>
                  </a:cubicBezTo>
                  <a:cubicBezTo>
                    <a:pt x="11026" y="5661"/>
                    <a:pt x="17622" y="5387"/>
                    <a:pt x="17622" y="5387"/>
                  </a:cubicBezTo>
                  <a:lnTo>
                    <a:pt x="24013" y="434"/>
                  </a:ln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2"/>
            <p:cNvSpPr/>
            <p:nvPr/>
          </p:nvSpPr>
          <p:spPr>
            <a:xfrm>
              <a:off x="574084" y="5075931"/>
              <a:ext cx="846425" cy="294581"/>
            </a:xfrm>
            <a:custGeom>
              <a:avLst/>
              <a:gdLst/>
              <a:ahLst/>
              <a:cxnLst/>
              <a:rect l="l" t="t" r="r" b="b"/>
              <a:pathLst>
                <a:path w="24926" h="8675" extrusionOk="0">
                  <a:moveTo>
                    <a:pt x="1165" y="46"/>
                  </a:moveTo>
                  <a:cubicBezTo>
                    <a:pt x="594" y="754"/>
                    <a:pt x="457" y="2260"/>
                    <a:pt x="0" y="2762"/>
                  </a:cubicBezTo>
                  <a:cubicBezTo>
                    <a:pt x="137" y="4018"/>
                    <a:pt x="959" y="4314"/>
                    <a:pt x="2466" y="5113"/>
                  </a:cubicBezTo>
                  <a:cubicBezTo>
                    <a:pt x="3949" y="5912"/>
                    <a:pt x="6392" y="6323"/>
                    <a:pt x="7099" y="6917"/>
                  </a:cubicBezTo>
                  <a:cubicBezTo>
                    <a:pt x="7807" y="7487"/>
                    <a:pt x="8857" y="8103"/>
                    <a:pt x="8902" y="8400"/>
                  </a:cubicBezTo>
                  <a:cubicBezTo>
                    <a:pt x="8948" y="8674"/>
                    <a:pt x="16458" y="8012"/>
                    <a:pt x="18626" y="5935"/>
                  </a:cubicBezTo>
                  <a:cubicBezTo>
                    <a:pt x="20794" y="3858"/>
                    <a:pt x="22324" y="4406"/>
                    <a:pt x="22392" y="3470"/>
                  </a:cubicBezTo>
                  <a:cubicBezTo>
                    <a:pt x="22438" y="2557"/>
                    <a:pt x="24812" y="320"/>
                    <a:pt x="24880" y="160"/>
                  </a:cubicBezTo>
                  <a:cubicBezTo>
                    <a:pt x="24926" y="0"/>
                    <a:pt x="1165" y="46"/>
                    <a:pt x="1165" y="46"/>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2"/>
            <p:cNvSpPr/>
            <p:nvPr/>
          </p:nvSpPr>
          <p:spPr>
            <a:xfrm>
              <a:off x="613610" y="4869746"/>
              <a:ext cx="918516" cy="340322"/>
            </a:xfrm>
            <a:custGeom>
              <a:avLst/>
              <a:gdLst/>
              <a:ahLst/>
              <a:cxnLst/>
              <a:rect l="l" t="t" r="r" b="b"/>
              <a:pathLst>
                <a:path w="27049" h="10022" extrusionOk="0">
                  <a:moveTo>
                    <a:pt x="13696" y="184"/>
                  </a:moveTo>
                  <a:cubicBezTo>
                    <a:pt x="13696" y="184"/>
                    <a:pt x="8035" y="731"/>
                    <a:pt x="7830" y="1097"/>
                  </a:cubicBezTo>
                  <a:cubicBezTo>
                    <a:pt x="7647" y="1485"/>
                    <a:pt x="8126" y="2375"/>
                    <a:pt x="8400" y="3082"/>
                  </a:cubicBezTo>
                  <a:cubicBezTo>
                    <a:pt x="8674" y="3790"/>
                    <a:pt x="7464" y="4498"/>
                    <a:pt x="5068" y="4383"/>
                  </a:cubicBezTo>
                  <a:cubicBezTo>
                    <a:pt x="2671" y="4292"/>
                    <a:pt x="1028" y="6118"/>
                    <a:pt x="1" y="6118"/>
                  </a:cubicBezTo>
                  <a:cubicBezTo>
                    <a:pt x="92" y="7488"/>
                    <a:pt x="6506" y="10021"/>
                    <a:pt x="9633" y="9473"/>
                  </a:cubicBezTo>
                  <a:cubicBezTo>
                    <a:pt x="12760" y="8903"/>
                    <a:pt x="16047" y="7214"/>
                    <a:pt x="18124" y="6689"/>
                  </a:cubicBezTo>
                  <a:cubicBezTo>
                    <a:pt x="20178" y="6187"/>
                    <a:pt x="26569" y="7214"/>
                    <a:pt x="27049" y="5525"/>
                  </a:cubicBezTo>
                  <a:cubicBezTo>
                    <a:pt x="26889" y="4680"/>
                    <a:pt x="26250" y="3402"/>
                    <a:pt x="25496" y="3037"/>
                  </a:cubicBezTo>
                  <a:cubicBezTo>
                    <a:pt x="24743" y="2649"/>
                    <a:pt x="19060" y="2694"/>
                    <a:pt x="18443" y="2283"/>
                  </a:cubicBezTo>
                  <a:cubicBezTo>
                    <a:pt x="17827" y="1850"/>
                    <a:pt x="14221" y="1"/>
                    <a:pt x="13696" y="184"/>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32"/>
          <p:cNvSpPr/>
          <p:nvPr/>
        </p:nvSpPr>
        <p:spPr>
          <a:xfrm>
            <a:off x="621352" y="5071279"/>
            <a:ext cx="899942" cy="123266"/>
          </a:xfrm>
          <a:custGeom>
            <a:avLst/>
            <a:gdLst/>
            <a:ahLst/>
            <a:cxnLst/>
            <a:rect l="l" t="t" r="r" b="b"/>
            <a:pathLst>
              <a:path w="26502" h="3630" extrusionOk="0">
                <a:moveTo>
                  <a:pt x="26501" y="1"/>
                </a:moveTo>
                <a:cubicBezTo>
                  <a:pt x="25839" y="206"/>
                  <a:pt x="24104" y="434"/>
                  <a:pt x="23671" y="434"/>
                </a:cubicBezTo>
                <a:cubicBezTo>
                  <a:pt x="23260" y="434"/>
                  <a:pt x="18672" y="640"/>
                  <a:pt x="18512" y="662"/>
                </a:cubicBezTo>
                <a:cubicBezTo>
                  <a:pt x="18352" y="685"/>
                  <a:pt x="14563" y="1484"/>
                  <a:pt x="13924" y="1941"/>
                </a:cubicBezTo>
                <a:cubicBezTo>
                  <a:pt x="13262" y="2420"/>
                  <a:pt x="10478" y="3036"/>
                  <a:pt x="9861" y="3219"/>
                </a:cubicBezTo>
                <a:cubicBezTo>
                  <a:pt x="9245" y="3401"/>
                  <a:pt x="6803" y="3516"/>
                  <a:pt x="5867" y="3219"/>
                </a:cubicBezTo>
                <a:cubicBezTo>
                  <a:pt x="4931" y="2922"/>
                  <a:pt x="2009" y="2032"/>
                  <a:pt x="1462" y="1712"/>
                </a:cubicBezTo>
                <a:cubicBezTo>
                  <a:pt x="891" y="1393"/>
                  <a:pt x="92" y="799"/>
                  <a:pt x="1" y="662"/>
                </a:cubicBezTo>
                <a:cubicBezTo>
                  <a:pt x="69" y="845"/>
                  <a:pt x="183" y="1096"/>
                  <a:pt x="435" y="1210"/>
                </a:cubicBezTo>
                <a:cubicBezTo>
                  <a:pt x="686" y="1347"/>
                  <a:pt x="1028" y="1370"/>
                  <a:pt x="1119" y="1507"/>
                </a:cubicBezTo>
                <a:cubicBezTo>
                  <a:pt x="1188" y="1644"/>
                  <a:pt x="1256" y="1712"/>
                  <a:pt x="1439" y="1804"/>
                </a:cubicBezTo>
                <a:cubicBezTo>
                  <a:pt x="1644" y="1895"/>
                  <a:pt x="3059" y="2443"/>
                  <a:pt x="3196" y="2488"/>
                </a:cubicBezTo>
                <a:cubicBezTo>
                  <a:pt x="3356" y="2557"/>
                  <a:pt x="5547" y="3333"/>
                  <a:pt x="5821" y="3333"/>
                </a:cubicBezTo>
                <a:cubicBezTo>
                  <a:pt x="6072" y="3333"/>
                  <a:pt x="7990" y="3630"/>
                  <a:pt x="8515" y="3607"/>
                </a:cubicBezTo>
                <a:cubicBezTo>
                  <a:pt x="9040" y="3584"/>
                  <a:pt x="9633" y="3493"/>
                  <a:pt x="9861" y="3447"/>
                </a:cubicBezTo>
                <a:cubicBezTo>
                  <a:pt x="10090" y="3379"/>
                  <a:pt x="13536" y="2580"/>
                  <a:pt x="14061" y="2169"/>
                </a:cubicBezTo>
                <a:cubicBezTo>
                  <a:pt x="14563" y="1758"/>
                  <a:pt x="15043" y="1598"/>
                  <a:pt x="16070" y="1461"/>
                </a:cubicBezTo>
                <a:cubicBezTo>
                  <a:pt x="17097" y="1302"/>
                  <a:pt x="18101" y="777"/>
                  <a:pt x="18512" y="754"/>
                </a:cubicBezTo>
                <a:cubicBezTo>
                  <a:pt x="18900" y="731"/>
                  <a:pt x="21525" y="777"/>
                  <a:pt x="21936" y="845"/>
                </a:cubicBezTo>
                <a:cubicBezTo>
                  <a:pt x="22347" y="914"/>
                  <a:pt x="23465" y="936"/>
                  <a:pt x="23716" y="754"/>
                </a:cubicBezTo>
                <a:cubicBezTo>
                  <a:pt x="23967" y="594"/>
                  <a:pt x="25063" y="503"/>
                  <a:pt x="25360" y="389"/>
                </a:cubicBezTo>
                <a:cubicBezTo>
                  <a:pt x="25656" y="274"/>
                  <a:pt x="26341" y="320"/>
                  <a:pt x="26501"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32"/>
          <p:cNvGrpSpPr/>
          <p:nvPr/>
        </p:nvGrpSpPr>
        <p:grpSpPr>
          <a:xfrm>
            <a:off x="-504037" y="4107692"/>
            <a:ext cx="933254" cy="1303510"/>
            <a:chOff x="-504037" y="4107692"/>
            <a:chExt cx="933254" cy="1303510"/>
          </a:xfrm>
        </p:grpSpPr>
        <p:sp>
          <p:nvSpPr>
            <p:cNvPr id="3852" name="Google Shape;3852;p32"/>
            <p:cNvSpPr/>
            <p:nvPr/>
          </p:nvSpPr>
          <p:spPr>
            <a:xfrm>
              <a:off x="-504037" y="4107692"/>
              <a:ext cx="933254" cy="1274289"/>
            </a:xfrm>
            <a:custGeom>
              <a:avLst/>
              <a:gdLst/>
              <a:ahLst/>
              <a:cxnLst/>
              <a:rect l="l" t="t" r="r" b="b"/>
              <a:pathLst>
                <a:path w="27483" h="37526" extrusionOk="0">
                  <a:moveTo>
                    <a:pt x="10561" y="1"/>
                  </a:moveTo>
                  <a:cubicBezTo>
                    <a:pt x="10479" y="1"/>
                    <a:pt x="10405" y="10"/>
                    <a:pt x="10340" y="29"/>
                  </a:cubicBezTo>
                  <a:cubicBezTo>
                    <a:pt x="8377" y="599"/>
                    <a:pt x="1598" y="10734"/>
                    <a:pt x="1598" y="10734"/>
                  </a:cubicBezTo>
                  <a:lnTo>
                    <a:pt x="0" y="37120"/>
                  </a:lnTo>
                  <a:cubicBezTo>
                    <a:pt x="0" y="37120"/>
                    <a:pt x="8644" y="37525"/>
                    <a:pt x="15265" y="37525"/>
                  </a:cubicBezTo>
                  <a:cubicBezTo>
                    <a:pt x="18575" y="37525"/>
                    <a:pt x="21380" y="37424"/>
                    <a:pt x="22346" y="37120"/>
                  </a:cubicBezTo>
                  <a:cubicBezTo>
                    <a:pt x="23351" y="36800"/>
                    <a:pt x="24104" y="35773"/>
                    <a:pt x="24652" y="34449"/>
                  </a:cubicBezTo>
                  <a:cubicBezTo>
                    <a:pt x="25725" y="31984"/>
                    <a:pt x="26181" y="28560"/>
                    <a:pt x="26706" y="27305"/>
                  </a:cubicBezTo>
                  <a:cubicBezTo>
                    <a:pt x="27482" y="25365"/>
                    <a:pt x="22643" y="15436"/>
                    <a:pt x="22552" y="14294"/>
                  </a:cubicBezTo>
                  <a:cubicBezTo>
                    <a:pt x="22438" y="13176"/>
                    <a:pt x="22552" y="9889"/>
                    <a:pt x="22552" y="8839"/>
                  </a:cubicBezTo>
                  <a:cubicBezTo>
                    <a:pt x="22552" y="7846"/>
                    <a:pt x="12968" y="1"/>
                    <a:pt x="10561" y="1"/>
                  </a:cubicBezTo>
                  <a:close/>
                </a:path>
              </a:pathLst>
            </a:custGeom>
            <a:solidFill>
              <a:srgbClr val="3D5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2"/>
            <p:cNvSpPr/>
            <p:nvPr/>
          </p:nvSpPr>
          <p:spPr>
            <a:xfrm>
              <a:off x="-415682" y="4744990"/>
              <a:ext cx="775114" cy="666212"/>
            </a:xfrm>
            <a:custGeom>
              <a:avLst/>
              <a:gdLst/>
              <a:ahLst/>
              <a:cxnLst/>
              <a:rect l="l" t="t" r="r" b="b"/>
              <a:pathLst>
                <a:path w="22826" h="19619" extrusionOk="0">
                  <a:moveTo>
                    <a:pt x="14905" y="0"/>
                  </a:moveTo>
                  <a:lnTo>
                    <a:pt x="14905" y="0"/>
                  </a:lnTo>
                  <a:cubicBezTo>
                    <a:pt x="15955" y="1895"/>
                    <a:pt x="16526" y="5547"/>
                    <a:pt x="16366" y="6049"/>
                  </a:cubicBezTo>
                  <a:cubicBezTo>
                    <a:pt x="16207" y="6551"/>
                    <a:pt x="10774" y="11367"/>
                    <a:pt x="10272" y="11458"/>
                  </a:cubicBezTo>
                  <a:cubicBezTo>
                    <a:pt x="9770" y="11550"/>
                    <a:pt x="1" y="12280"/>
                    <a:pt x="1" y="12280"/>
                  </a:cubicBezTo>
                  <a:lnTo>
                    <a:pt x="1" y="18169"/>
                  </a:lnTo>
                  <a:cubicBezTo>
                    <a:pt x="1" y="18169"/>
                    <a:pt x="12360" y="19618"/>
                    <a:pt x="16337" y="19618"/>
                  </a:cubicBezTo>
                  <a:cubicBezTo>
                    <a:pt x="16536" y="19618"/>
                    <a:pt x="16714" y="19615"/>
                    <a:pt x="16868" y="19607"/>
                  </a:cubicBezTo>
                  <a:cubicBezTo>
                    <a:pt x="20132" y="19447"/>
                    <a:pt x="21068" y="18283"/>
                    <a:pt x="21822" y="16914"/>
                  </a:cubicBezTo>
                  <a:cubicBezTo>
                    <a:pt x="22575" y="15521"/>
                    <a:pt x="22757" y="12691"/>
                    <a:pt x="22780" y="11504"/>
                  </a:cubicBezTo>
                  <a:cubicBezTo>
                    <a:pt x="22826" y="10294"/>
                    <a:pt x="22278" y="7966"/>
                    <a:pt x="22278" y="7966"/>
                  </a:cubicBezTo>
                  <a:lnTo>
                    <a:pt x="19744" y="2830"/>
                  </a:lnTo>
                  <a:cubicBezTo>
                    <a:pt x="19744" y="2830"/>
                    <a:pt x="18809" y="2260"/>
                    <a:pt x="18558" y="2009"/>
                  </a:cubicBezTo>
                  <a:cubicBezTo>
                    <a:pt x="18306" y="1758"/>
                    <a:pt x="14906" y="0"/>
                    <a:pt x="1490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32"/>
            <p:cNvSpPr/>
            <p:nvPr/>
          </p:nvSpPr>
          <p:spPr>
            <a:xfrm>
              <a:off x="-152926" y="4107692"/>
              <a:ext cx="582133" cy="1169836"/>
            </a:xfrm>
            <a:custGeom>
              <a:avLst/>
              <a:gdLst/>
              <a:ahLst/>
              <a:cxnLst/>
              <a:rect l="l" t="t" r="r" b="b"/>
              <a:pathLst>
                <a:path w="17143" h="34450" extrusionOk="0">
                  <a:moveTo>
                    <a:pt x="221" y="1"/>
                  </a:moveTo>
                  <a:cubicBezTo>
                    <a:pt x="139" y="1"/>
                    <a:pt x="65" y="10"/>
                    <a:pt x="0" y="29"/>
                  </a:cubicBezTo>
                  <a:cubicBezTo>
                    <a:pt x="1849" y="2905"/>
                    <a:pt x="2534" y="10551"/>
                    <a:pt x="2146" y="12240"/>
                  </a:cubicBezTo>
                  <a:cubicBezTo>
                    <a:pt x="1781" y="13929"/>
                    <a:pt x="4406" y="15869"/>
                    <a:pt x="5775" y="17421"/>
                  </a:cubicBezTo>
                  <a:cubicBezTo>
                    <a:pt x="7167" y="18996"/>
                    <a:pt x="11162" y="21872"/>
                    <a:pt x="12600" y="24201"/>
                  </a:cubicBezTo>
                  <a:cubicBezTo>
                    <a:pt x="14038" y="26506"/>
                    <a:pt x="14426" y="30751"/>
                    <a:pt x="14289" y="31893"/>
                  </a:cubicBezTo>
                  <a:cubicBezTo>
                    <a:pt x="14175" y="32965"/>
                    <a:pt x="14312" y="34358"/>
                    <a:pt x="14312" y="34449"/>
                  </a:cubicBezTo>
                  <a:cubicBezTo>
                    <a:pt x="15385" y="31984"/>
                    <a:pt x="15841" y="28560"/>
                    <a:pt x="16366" y="27305"/>
                  </a:cubicBezTo>
                  <a:cubicBezTo>
                    <a:pt x="17142" y="25365"/>
                    <a:pt x="12303" y="15436"/>
                    <a:pt x="12212" y="14294"/>
                  </a:cubicBezTo>
                  <a:cubicBezTo>
                    <a:pt x="12098" y="13176"/>
                    <a:pt x="12212" y="9889"/>
                    <a:pt x="12212" y="8839"/>
                  </a:cubicBezTo>
                  <a:cubicBezTo>
                    <a:pt x="12212" y="7846"/>
                    <a:pt x="2628" y="1"/>
                    <a:pt x="221" y="1"/>
                  </a:cubicBezTo>
                  <a:close/>
                </a:path>
              </a:pathLst>
            </a:custGeom>
            <a:solidFill>
              <a:srgbClr val="6774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32"/>
            <p:cNvSpPr/>
            <p:nvPr/>
          </p:nvSpPr>
          <p:spPr>
            <a:xfrm>
              <a:off x="-454427" y="4601591"/>
              <a:ext cx="349592" cy="611575"/>
            </a:xfrm>
            <a:custGeom>
              <a:avLst/>
              <a:gdLst/>
              <a:ahLst/>
              <a:cxnLst/>
              <a:rect l="l" t="t" r="r" b="b"/>
              <a:pathLst>
                <a:path w="10295" h="18010" extrusionOk="0">
                  <a:moveTo>
                    <a:pt x="10295" y="0"/>
                  </a:moveTo>
                  <a:lnTo>
                    <a:pt x="10295" y="0"/>
                  </a:lnTo>
                  <a:cubicBezTo>
                    <a:pt x="8925" y="343"/>
                    <a:pt x="8263" y="1393"/>
                    <a:pt x="7692" y="2694"/>
                  </a:cubicBezTo>
                  <a:cubicBezTo>
                    <a:pt x="7145" y="3972"/>
                    <a:pt x="6665" y="4269"/>
                    <a:pt x="5912" y="5022"/>
                  </a:cubicBezTo>
                  <a:cubicBezTo>
                    <a:pt x="5159" y="5775"/>
                    <a:pt x="1644" y="7510"/>
                    <a:pt x="1142" y="7647"/>
                  </a:cubicBezTo>
                  <a:cubicBezTo>
                    <a:pt x="639" y="7784"/>
                    <a:pt x="274" y="13650"/>
                    <a:pt x="137" y="14882"/>
                  </a:cubicBezTo>
                  <a:cubicBezTo>
                    <a:pt x="0" y="16092"/>
                    <a:pt x="137" y="18010"/>
                    <a:pt x="137" y="18010"/>
                  </a:cubicBezTo>
                  <a:lnTo>
                    <a:pt x="3105" y="17553"/>
                  </a:lnTo>
                  <a:cubicBezTo>
                    <a:pt x="3105" y="17553"/>
                    <a:pt x="4794" y="15019"/>
                    <a:pt x="4931" y="14586"/>
                  </a:cubicBezTo>
                  <a:cubicBezTo>
                    <a:pt x="5068" y="14175"/>
                    <a:pt x="5250" y="11482"/>
                    <a:pt x="5547" y="10888"/>
                  </a:cubicBezTo>
                  <a:cubicBezTo>
                    <a:pt x="5821" y="10272"/>
                    <a:pt x="7282" y="6711"/>
                    <a:pt x="7898" y="5912"/>
                  </a:cubicBezTo>
                  <a:cubicBezTo>
                    <a:pt x="8491" y="5113"/>
                    <a:pt x="9108" y="1347"/>
                    <a:pt x="10295" y="0"/>
                  </a:cubicBezTo>
                  <a:close/>
                </a:path>
              </a:pathLst>
            </a:custGeom>
            <a:solidFill>
              <a:srgbClr val="304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6" name="Google Shape;3856;p32"/>
          <p:cNvSpPr/>
          <p:nvPr/>
        </p:nvSpPr>
        <p:spPr>
          <a:xfrm>
            <a:off x="-271502" y="4108642"/>
            <a:ext cx="599927" cy="988265"/>
          </a:xfrm>
          <a:custGeom>
            <a:avLst/>
            <a:gdLst/>
            <a:ahLst/>
            <a:cxnLst/>
            <a:rect l="l" t="t" r="r" b="b"/>
            <a:pathLst>
              <a:path w="17667" h="29103" extrusionOk="0">
                <a:moveTo>
                  <a:pt x="3492" y="1"/>
                </a:moveTo>
                <a:cubicBezTo>
                  <a:pt x="4314" y="1804"/>
                  <a:pt x="5250" y="6118"/>
                  <a:pt x="5296" y="7396"/>
                </a:cubicBezTo>
                <a:cubicBezTo>
                  <a:pt x="5364" y="8651"/>
                  <a:pt x="4771" y="11139"/>
                  <a:pt x="4908" y="12212"/>
                </a:cubicBezTo>
                <a:cubicBezTo>
                  <a:pt x="5022" y="13262"/>
                  <a:pt x="4953" y="14586"/>
                  <a:pt x="4428" y="16001"/>
                </a:cubicBezTo>
                <a:cubicBezTo>
                  <a:pt x="3880" y="17439"/>
                  <a:pt x="2260" y="20749"/>
                  <a:pt x="1917" y="21456"/>
                </a:cubicBezTo>
                <a:cubicBezTo>
                  <a:pt x="1598" y="22141"/>
                  <a:pt x="114" y="25291"/>
                  <a:pt x="0" y="26021"/>
                </a:cubicBezTo>
                <a:cubicBezTo>
                  <a:pt x="799" y="24994"/>
                  <a:pt x="1621" y="22483"/>
                  <a:pt x="2100" y="21822"/>
                </a:cubicBezTo>
                <a:cubicBezTo>
                  <a:pt x="2602" y="21182"/>
                  <a:pt x="2488" y="21000"/>
                  <a:pt x="2990" y="20384"/>
                </a:cubicBezTo>
                <a:cubicBezTo>
                  <a:pt x="3515" y="19744"/>
                  <a:pt x="3812" y="18398"/>
                  <a:pt x="4131" y="17211"/>
                </a:cubicBezTo>
                <a:cubicBezTo>
                  <a:pt x="4428" y="16001"/>
                  <a:pt x="4679" y="15887"/>
                  <a:pt x="4930" y="15293"/>
                </a:cubicBezTo>
                <a:cubicBezTo>
                  <a:pt x="5159" y="14754"/>
                  <a:pt x="5104" y="12060"/>
                  <a:pt x="5453" y="12060"/>
                </a:cubicBezTo>
                <a:cubicBezTo>
                  <a:pt x="5488" y="12060"/>
                  <a:pt x="5526" y="12086"/>
                  <a:pt x="5569" y="12144"/>
                </a:cubicBezTo>
                <a:cubicBezTo>
                  <a:pt x="5455" y="13102"/>
                  <a:pt x="5935" y="14860"/>
                  <a:pt x="7373" y="16115"/>
                </a:cubicBezTo>
                <a:cubicBezTo>
                  <a:pt x="8788" y="17371"/>
                  <a:pt x="10157" y="18466"/>
                  <a:pt x="10751" y="19516"/>
                </a:cubicBezTo>
                <a:cubicBezTo>
                  <a:pt x="11344" y="20589"/>
                  <a:pt x="11801" y="22050"/>
                  <a:pt x="11869" y="22415"/>
                </a:cubicBezTo>
                <a:cubicBezTo>
                  <a:pt x="11930" y="21301"/>
                  <a:pt x="11182" y="19684"/>
                  <a:pt x="11300" y="19684"/>
                </a:cubicBezTo>
                <a:cubicBezTo>
                  <a:pt x="11315" y="19684"/>
                  <a:pt x="11344" y="19711"/>
                  <a:pt x="11390" y="19767"/>
                </a:cubicBezTo>
                <a:cubicBezTo>
                  <a:pt x="11824" y="20269"/>
                  <a:pt x="14038" y="21776"/>
                  <a:pt x="14631" y="22780"/>
                </a:cubicBezTo>
                <a:cubicBezTo>
                  <a:pt x="15247" y="23762"/>
                  <a:pt x="17484" y="26364"/>
                  <a:pt x="17644" y="29103"/>
                </a:cubicBezTo>
                <a:cubicBezTo>
                  <a:pt x="17667" y="27710"/>
                  <a:pt x="17073" y="25930"/>
                  <a:pt x="16503" y="24903"/>
                </a:cubicBezTo>
                <a:cubicBezTo>
                  <a:pt x="15909" y="23876"/>
                  <a:pt x="14357" y="21593"/>
                  <a:pt x="13535" y="20954"/>
                </a:cubicBezTo>
                <a:cubicBezTo>
                  <a:pt x="12714" y="20315"/>
                  <a:pt x="11618" y="19516"/>
                  <a:pt x="11367" y="19334"/>
                </a:cubicBezTo>
                <a:cubicBezTo>
                  <a:pt x="11139" y="19174"/>
                  <a:pt x="11025" y="19060"/>
                  <a:pt x="11025" y="19060"/>
                </a:cubicBezTo>
                <a:cubicBezTo>
                  <a:pt x="11025" y="19060"/>
                  <a:pt x="10591" y="18786"/>
                  <a:pt x="9678" y="17804"/>
                </a:cubicBezTo>
                <a:cubicBezTo>
                  <a:pt x="8788" y="16800"/>
                  <a:pt x="8354" y="16435"/>
                  <a:pt x="8194" y="16275"/>
                </a:cubicBezTo>
                <a:cubicBezTo>
                  <a:pt x="8035" y="16138"/>
                  <a:pt x="7190" y="15271"/>
                  <a:pt x="6962" y="14974"/>
                </a:cubicBezTo>
                <a:cubicBezTo>
                  <a:pt x="6756" y="14654"/>
                  <a:pt x="6003" y="13878"/>
                  <a:pt x="5752" y="10934"/>
                </a:cubicBezTo>
                <a:cubicBezTo>
                  <a:pt x="5684" y="10272"/>
                  <a:pt x="5638" y="8355"/>
                  <a:pt x="5524" y="7556"/>
                </a:cubicBezTo>
                <a:cubicBezTo>
                  <a:pt x="5410" y="6734"/>
                  <a:pt x="5341" y="3721"/>
                  <a:pt x="4953" y="2877"/>
                </a:cubicBezTo>
                <a:cubicBezTo>
                  <a:pt x="4588" y="2009"/>
                  <a:pt x="3492" y="1"/>
                  <a:pt x="3492" y="1"/>
                </a:cubicBezTo>
                <a:close/>
              </a:path>
            </a:pathLst>
          </a:custGeom>
          <a:solidFill>
            <a:srgbClr val="7E9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7" name="Google Shape;3857;p32"/>
          <p:cNvGrpSpPr/>
          <p:nvPr/>
        </p:nvGrpSpPr>
        <p:grpSpPr>
          <a:xfrm flipH="1">
            <a:off x="-1217037" y="2756125"/>
            <a:ext cx="2711800" cy="3077000"/>
            <a:chOff x="4675" y="5263075"/>
            <a:chExt cx="2711800" cy="3077000"/>
          </a:xfrm>
        </p:grpSpPr>
        <p:sp>
          <p:nvSpPr>
            <p:cNvPr id="3858" name="Google Shape;3858;p32"/>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2"/>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2"/>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32"/>
            <p:cNvGrpSpPr/>
            <p:nvPr/>
          </p:nvGrpSpPr>
          <p:grpSpPr>
            <a:xfrm>
              <a:off x="4675" y="5345475"/>
              <a:ext cx="2711800" cy="2994600"/>
              <a:chOff x="4675" y="5345475"/>
              <a:chExt cx="2711800" cy="2994600"/>
            </a:xfrm>
          </p:grpSpPr>
          <p:sp>
            <p:nvSpPr>
              <p:cNvPr id="3862" name="Google Shape;3862;p32"/>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32"/>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32"/>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32"/>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32"/>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32"/>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32"/>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2"/>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2"/>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32"/>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32"/>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32"/>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2"/>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32"/>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32"/>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2"/>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32"/>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32"/>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2"/>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32"/>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2"/>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2"/>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2"/>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2"/>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2"/>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32"/>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32"/>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32"/>
              <p:cNvGrpSpPr/>
              <p:nvPr/>
            </p:nvGrpSpPr>
            <p:grpSpPr>
              <a:xfrm>
                <a:off x="4675" y="5593050"/>
                <a:ext cx="2711800" cy="2747025"/>
                <a:chOff x="4675" y="3688050"/>
                <a:chExt cx="2711800" cy="2747025"/>
              </a:xfrm>
            </p:grpSpPr>
            <p:sp>
              <p:nvSpPr>
                <p:cNvPr id="3890" name="Google Shape;3890;p32"/>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2"/>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2"/>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2"/>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2"/>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2"/>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2"/>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2" name="Google Shape;3902;p32"/>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3" name="Google Shape;3903;p32"/>
          <p:cNvSpPr/>
          <p:nvPr/>
        </p:nvSpPr>
        <p:spPr>
          <a:xfrm flipH="1">
            <a:off x="-1408962" y="-10584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164150" y="-8140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186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905"/>
        <p:cNvGrpSpPr/>
        <p:nvPr/>
      </p:nvGrpSpPr>
      <p:grpSpPr>
        <a:xfrm>
          <a:off x="0" y="0"/>
          <a:ext cx="0" cy="0"/>
          <a:chOff x="0" y="0"/>
          <a:chExt cx="0" cy="0"/>
        </a:xfrm>
      </p:grpSpPr>
      <p:sp>
        <p:nvSpPr>
          <p:cNvPr id="3906" name="Google Shape;3906;p33"/>
          <p:cNvSpPr/>
          <p:nvPr/>
        </p:nvSpPr>
        <p:spPr>
          <a:xfrm flipH="1">
            <a:off x="8178931" y="1668775"/>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3"/>
          <p:cNvSpPr/>
          <p:nvPr/>
        </p:nvSpPr>
        <p:spPr>
          <a:xfrm rot="1658019" flipH="1">
            <a:off x="3411571" y="-692209"/>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3"/>
          <p:cNvSpPr/>
          <p:nvPr/>
        </p:nvSpPr>
        <p:spPr>
          <a:xfrm flipH="1">
            <a:off x="7264097" y="-718625"/>
            <a:ext cx="2683084" cy="5844911"/>
          </a:xfrm>
          <a:custGeom>
            <a:avLst/>
            <a:gdLst/>
            <a:ahLst/>
            <a:cxnLst/>
            <a:rect l="l" t="t" r="r" b="b"/>
            <a:pathLst>
              <a:path w="115725" h="126616" extrusionOk="0">
                <a:moveTo>
                  <a:pt x="0" y="120235"/>
                </a:moveTo>
                <a:cubicBezTo>
                  <a:pt x="1" y="120235"/>
                  <a:pt x="1" y="120235"/>
                  <a:pt x="2" y="120236"/>
                </a:cubicBezTo>
                <a:lnTo>
                  <a:pt x="2" y="120236"/>
                </a:lnTo>
                <a:cubicBezTo>
                  <a:pt x="1" y="120235"/>
                  <a:pt x="1" y="120235"/>
                  <a:pt x="0" y="120235"/>
                </a:cubicBezTo>
                <a:close/>
                <a:moveTo>
                  <a:pt x="45586" y="1"/>
                </a:moveTo>
                <a:cubicBezTo>
                  <a:pt x="45259" y="1"/>
                  <a:pt x="44932" y="44"/>
                  <a:pt x="44624" y="129"/>
                </a:cubicBezTo>
                <a:cubicBezTo>
                  <a:pt x="43300" y="494"/>
                  <a:pt x="42227" y="1453"/>
                  <a:pt x="41200" y="2389"/>
                </a:cubicBezTo>
                <a:cubicBezTo>
                  <a:pt x="38986" y="4397"/>
                  <a:pt x="36749" y="6474"/>
                  <a:pt x="35243" y="9031"/>
                </a:cubicBezTo>
                <a:cubicBezTo>
                  <a:pt x="36521" y="6474"/>
                  <a:pt x="38096" y="4055"/>
                  <a:pt x="39922" y="1841"/>
                </a:cubicBezTo>
                <a:cubicBezTo>
                  <a:pt x="39836" y="1831"/>
                  <a:pt x="39752" y="1826"/>
                  <a:pt x="39669" y="1826"/>
                </a:cubicBezTo>
                <a:cubicBezTo>
                  <a:pt x="38219" y="1826"/>
                  <a:pt x="37115" y="3283"/>
                  <a:pt x="36338" y="4557"/>
                </a:cubicBezTo>
                <a:cubicBezTo>
                  <a:pt x="32275" y="11336"/>
                  <a:pt x="28053" y="18617"/>
                  <a:pt x="28349" y="26538"/>
                </a:cubicBezTo>
                <a:cubicBezTo>
                  <a:pt x="27414" y="22680"/>
                  <a:pt x="27665" y="18868"/>
                  <a:pt x="28053" y="15011"/>
                </a:cubicBezTo>
                <a:cubicBezTo>
                  <a:pt x="28166" y="13964"/>
                  <a:pt x="30072" y="3666"/>
                  <a:pt x="30830" y="3666"/>
                </a:cubicBezTo>
                <a:cubicBezTo>
                  <a:pt x="30832" y="3666"/>
                  <a:pt x="30835" y="3667"/>
                  <a:pt x="30837" y="3667"/>
                </a:cubicBezTo>
                <a:cubicBezTo>
                  <a:pt x="30462" y="3625"/>
                  <a:pt x="30084" y="3604"/>
                  <a:pt x="29707" y="3604"/>
                </a:cubicBezTo>
                <a:cubicBezTo>
                  <a:pt x="28844" y="3604"/>
                  <a:pt x="27981" y="3711"/>
                  <a:pt x="27140" y="3918"/>
                </a:cubicBezTo>
                <a:cubicBezTo>
                  <a:pt x="25428" y="8346"/>
                  <a:pt x="24697" y="13162"/>
                  <a:pt x="25040" y="17887"/>
                </a:cubicBezTo>
                <a:cubicBezTo>
                  <a:pt x="24104" y="14098"/>
                  <a:pt x="23739" y="10172"/>
                  <a:pt x="23967" y="6269"/>
                </a:cubicBezTo>
                <a:lnTo>
                  <a:pt x="23967" y="6269"/>
                </a:lnTo>
                <a:cubicBezTo>
                  <a:pt x="22871" y="6406"/>
                  <a:pt x="22118" y="7547"/>
                  <a:pt x="22027" y="8643"/>
                </a:cubicBezTo>
                <a:cubicBezTo>
                  <a:pt x="21913" y="9738"/>
                  <a:pt x="22278" y="10834"/>
                  <a:pt x="22552" y="11907"/>
                </a:cubicBezTo>
                <a:cubicBezTo>
                  <a:pt x="23145" y="14258"/>
                  <a:pt x="23305" y="16746"/>
                  <a:pt x="23008" y="19165"/>
                </a:cubicBezTo>
                <a:cubicBezTo>
                  <a:pt x="22849" y="20626"/>
                  <a:pt x="22506" y="22087"/>
                  <a:pt x="22575" y="23548"/>
                </a:cubicBezTo>
                <a:cubicBezTo>
                  <a:pt x="22803" y="27884"/>
                  <a:pt x="25998" y="32153"/>
                  <a:pt x="27665" y="36056"/>
                </a:cubicBezTo>
                <a:cubicBezTo>
                  <a:pt x="30016" y="41602"/>
                  <a:pt x="30472" y="47834"/>
                  <a:pt x="29742" y="53768"/>
                </a:cubicBezTo>
                <a:cubicBezTo>
                  <a:pt x="27893" y="69061"/>
                  <a:pt x="18968" y="81843"/>
                  <a:pt x="12280" y="95379"/>
                </a:cubicBezTo>
                <a:cubicBezTo>
                  <a:pt x="11371" y="97219"/>
                  <a:pt x="1458" y="120237"/>
                  <a:pt x="19" y="120237"/>
                </a:cubicBezTo>
                <a:cubicBezTo>
                  <a:pt x="13" y="120237"/>
                  <a:pt x="7" y="120236"/>
                  <a:pt x="2" y="120236"/>
                </a:cubicBezTo>
                <a:lnTo>
                  <a:pt x="2" y="120236"/>
                </a:lnTo>
                <a:cubicBezTo>
                  <a:pt x="2672" y="120623"/>
                  <a:pt x="5319" y="121011"/>
                  <a:pt x="7989" y="121399"/>
                </a:cubicBezTo>
                <a:cubicBezTo>
                  <a:pt x="14631" y="122358"/>
                  <a:pt x="21274" y="123340"/>
                  <a:pt x="27916" y="124298"/>
                </a:cubicBezTo>
                <a:cubicBezTo>
                  <a:pt x="31362" y="124800"/>
                  <a:pt x="34832" y="125303"/>
                  <a:pt x="38301" y="125805"/>
                </a:cubicBezTo>
                <a:cubicBezTo>
                  <a:pt x="39511" y="125987"/>
                  <a:pt x="40721" y="126170"/>
                  <a:pt x="41931" y="126353"/>
                </a:cubicBezTo>
                <a:cubicBezTo>
                  <a:pt x="42507" y="126426"/>
                  <a:pt x="43007" y="126615"/>
                  <a:pt x="43517" y="126615"/>
                </a:cubicBezTo>
                <a:cubicBezTo>
                  <a:pt x="43794" y="126615"/>
                  <a:pt x="44075" y="126559"/>
                  <a:pt x="44373" y="126398"/>
                </a:cubicBezTo>
                <a:cubicBezTo>
                  <a:pt x="44761" y="126193"/>
                  <a:pt x="45103" y="125828"/>
                  <a:pt x="45195" y="125394"/>
                </a:cubicBezTo>
                <a:cubicBezTo>
                  <a:pt x="45263" y="125074"/>
                  <a:pt x="45195" y="124732"/>
                  <a:pt x="45240" y="124412"/>
                </a:cubicBezTo>
                <a:cubicBezTo>
                  <a:pt x="45332" y="123636"/>
                  <a:pt x="45993" y="123089"/>
                  <a:pt x="46633" y="122632"/>
                </a:cubicBezTo>
                <a:cubicBezTo>
                  <a:pt x="46861" y="122472"/>
                  <a:pt x="47112" y="122290"/>
                  <a:pt x="47294" y="122039"/>
                </a:cubicBezTo>
                <a:cubicBezTo>
                  <a:pt x="47934" y="121080"/>
                  <a:pt x="47066" y="119573"/>
                  <a:pt x="46769" y="118638"/>
                </a:cubicBezTo>
                <a:cubicBezTo>
                  <a:pt x="46381" y="117405"/>
                  <a:pt x="46016" y="116150"/>
                  <a:pt x="45674" y="114917"/>
                </a:cubicBezTo>
                <a:cubicBezTo>
                  <a:pt x="43642" y="107750"/>
                  <a:pt x="44030" y="101815"/>
                  <a:pt x="45537" y="94443"/>
                </a:cubicBezTo>
                <a:cubicBezTo>
                  <a:pt x="46450" y="89969"/>
                  <a:pt x="47431" y="85450"/>
                  <a:pt x="49554" y="81387"/>
                </a:cubicBezTo>
                <a:cubicBezTo>
                  <a:pt x="52499" y="75749"/>
                  <a:pt x="57041" y="74037"/>
                  <a:pt x="62496" y="71366"/>
                </a:cubicBezTo>
                <a:cubicBezTo>
                  <a:pt x="63318" y="70978"/>
                  <a:pt x="64140" y="70545"/>
                  <a:pt x="64710" y="69860"/>
                </a:cubicBezTo>
                <a:cubicBezTo>
                  <a:pt x="65304" y="69198"/>
                  <a:pt x="65555" y="68148"/>
                  <a:pt x="65121" y="67372"/>
                </a:cubicBezTo>
                <a:lnTo>
                  <a:pt x="65121" y="67372"/>
                </a:lnTo>
                <a:cubicBezTo>
                  <a:pt x="64003" y="68445"/>
                  <a:pt x="62679" y="69289"/>
                  <a:pt x="61241" y="69860"/>
                </a:cubicBezTo>
                <a:cubicBezTo>
                  <a:pt x="62519" y="67806"/>
                  <a:pt x="63797" y="65774"/>
                  <a:pt x="65075" y="63720"/>
                </a:cubicBezTo>
                <a:lnTo>
                  <a:pt x="63409" y="62990"/>
                </a:lnTo>
                <a:cubicBezTo>
                  <a:pt x="61127" y="70065"/>
                  <a:pt x="53594" y="70339"/>
                  <a:pt x="49874" y="75840"/>
                </a:cubicBezTo>
                <a:cubicBezTo>
                  <a:pt x="50992" y="69769"/>
                  <a:pt x="54758" y="64245"/>
                  <a:pt x="59985" y="61004"/>
                </a:cubicBezTo>
                <a:cubicBezTo>
                  <a:pt x="68362" y="55800"/>
                  <a:pt x="78930" y="55549"/>
                  <a:pt x="87672" y="50915"/>
                </a:cubicBezTo>
                <a:cubicBezTo>
                  <a:pt x="97236" y="45848"/>
                  <a:pt x="104883" y="37517"/>
                  <a:pt x="112278" y="29733"/>
                </a:cubicBezTo>
                <a:cubicBezTo>
                  <a:pt x="113944" y="27998"/>
                  <a:pt x="115725" y="25556"/>
                  <a:pt x="114629" y="23411"/>
                </a:cubicBezTo>
                <a:lnTo>
                  <a:pt x="114629" y="23411"/>
                </a:lnTo>
                <a:cubicBezTo>
                  <a:pt x="112164" y="27474"/>
                  <a:pt x="108854" y="31057"/>
                  <a:pt x="104974" y="33842"/>
                </a:cubicBezTo>
                <a:cubicBezTo>
                  <a:pt x="107599" y="29254"/>
                  <a:pt x="109448" y="24232"/>
                  <a:pt x="110452" y="19074"/>
                </a:cubicBezTo>
                <a:cubicBezTo>
                  <a:pt x="109516" y="18960"/>
                  <a:pt x="108558" y="18868"/>
                  <a:pt x="107622" y="18777"/>
                </a:cubicBezTo>
                <a:cubicBezTo>
                  <a:pt x="106869" y="28295"/>
                  <a:pt x="101048" y="36969"/>
                  <a:pt x="93333" y="42607"/>
                </a:cubicBezTo>
                <a:cubicBezTo>
                  <a:pt x="88380" y="46213"/>
                  <a:pt x="82719" y="48678"/>
                  <a:pt x="76853" y="50322"/>
                </a:cubicBezTo>
                <a:cubicBezTo>
                  <a:pt x="75891" y="50584"/>
                  <a:pt x="72071" y="51893"/>
                  <a:pt x="70073" y="51893"/>
                </a:cubicBezTo>
                <a:cubicBezTo>
                  <a:pt x="69465" y="51893"/>
                  <a:pt x="69026" y="51772"/>
                  <a:pt x="68887" y="51463"/>
                </a:cubicBezTo>
                <a:cubicBezTo>
                  <a:pt x="68339" y="50230"/>
                  <a:pt x="72128" y="45757"/>
                  <a:pt x="72813" y="44638"/>
                </a:cubicBezTo>
                <a:cubicBezTo>
                  <a:pt x="78862" y="34686"/>
                  <a:pt x="83724" y="24050"/>
                  <a:pt x="85801" y="12546"/>
                </a:cubicBezTo>
                <a:cubicBezTo>
                  <a:pt x="86006" y="11450"/>
                  <a:pt x="86143" y="10218"/>
                  <a:pt x="85436" y="9373"/>
                </a:cubicBezTo>
                <a:cubicBezTo>
                  <a:pt x="85002" y="8871"/>
                  <a:pt x="84363" y="8620"/>
                  <a:pt x="83746" y="8414"/>
                </a:cubicBezTo>
                <a:cubicBezTo>
                  <a:pt x="79273" y="6839"/>
                  <a:pt x="74594" y="5881"/>
                  <a:pt x="69869" y="5607"/>
                </a:cubicBezTo>
                <a:cubicBezTo>
                  <a:pt x="69770" y="5602"/>
                  <a:pt x="69668" y="5598"/>
                  <a:pt x="69567" y="5598"/>
                </a:cubicBezTo>
                <a:cubicBezTo>
                  <a:pt x="69203" y="5598"/>
                  <a:pt x="68841" y="5649"/>
                  <a:pt x="68590" y="5881"/>
                </a:cubicBezTo>
                <a:cubicBezTo>
                  <a:pt x="68225" y="6223"/>
                  <a:pt x="68225" y="6817"/>
                  <a:pt x="68271" y="7319"/>
                </a:cubicBezTo>
                <a:cubicBezTo>
                  <a:pt x="69298" y="22201"/>
                  <a:pt x="61789" y="36261"/>
                  <a:pt x="53777" y="48838"/>
                </a:cubicBezTo>
                <a:cubicBezTo>
                  <a:pt x="55055" y="40781"/>
                  <a:pt x="55420" y="32564"/>
                  <a:pt x="54895" y="24415"/>
                </a:cubicBezTo>
                <a:cubicBezTo>
                  <a:pt x="54827" y="23593"/>
                  <a:pt x="54736" y="22680"/>
                  <a:pt x="54188" y="22064"/>
                </a:cubicBezTo>
                <a:cubicBezTo>
                  <a:pt x="53902" y="21756"/>
                  <a:pt x="53457" y="21585"/>
                  <a:pt x="53041" y="21585"/>
                </a:cubicBezTo>
                <a:cubicBezTo>
                  <a:pt x="52624" y="21585"/>
                  <a:pt x="52236" y="21756"/>
                  <a:pt x="52065" y="22132"/>
                </a:cubicBezTo>
                <a:cubicBezTo>
                  <a:pt x="53731" y="29231"/>
                  <a:pt x="53320" y="36786"/>
                  <a:pt x="51015" y="43702"/>
                </a:cubicBezTo>
                <a:cubicBezTo>
                  <a:pt x="49714" y="47628"/>
                  <a:pt x="47956" y="50641"/>
                  <a:pt x="45423" y="53860"/>
                </a:cubicBezTo>
                <a:cubicBezTo>
                  <a:pt x="43391" y="56416"/>
                  <a:pt x="40219" y="60182"/>
                  <a:pt x="40013" y="63629"/>
                </a:cubicBezTo>
                <a:cubicBezTo>
                  <a:pt x="40013" y="59771"/>
                  <a:pt x="38918" y="56256"/>
                  <a:pt x="39876" y="52422"/>
                </a:cubicBezTo>
                <a:cubicBezTo>
                  <a:pt x="41063" y="47651"/>
                  <a:pt x="43026" y="43246"/>
                  <a:pt x="43277" y="38270"/>
                </a:cubicBezTo>
                <a:cubicBezTo>
                  <a:pt x="43437" y="34960"/>
                  <a:pt x="43323" y="31628"/>
                  <a:pt x="44053" y="28387"/>
                </a:cubicBezTo>
                <a:cubicBezTo>
                  <a:pt x="44807" y="25168"/>
                  <a:pt x="46564" y="21995"/>
                  <a:pt x="49509" y="20489"/>
                </a:cubicBezTo>
                <a:cubicBezTo>
                  <a:pt x="49393" y="19853"/>
                  <a:pt x="48707" y="19493"/>
                  <a:pt x="48057" y="19493"/>
                </a:cubicBezTo>
                <a:cubicBezTo>
                  <a:pt x="47937" y="19493"/>
                  <a:pt x="47819" y="19505"/>
                  <a:pt x="47705" y="19530"/>
                </a:cubicBezTo>
                <a:cubicBezTo>
                  <a:pt x="46952" y="19713"/>
                  <a:pt x="46381" y="20284"/>
                  <a:pt x="45879" y="20877"/>
                </a:cubicBezTo>
                <a:cubicBezTo>
                  <a:pt x="43323" y="23867"/>
                  <a:pt x="41999" y="27884"/>
                  <a:pt x="42273" y="31833"/>
                </a:cubicBezTo>
                <a:cubicBezTo>
                  <a:pt x="40812" y="27405"/>
                  <a:pt x="40401" y="22657"/>
                  <a:pt x="41109" y="18047"/>
                </a:cubicBezTo>
                <a:lnTo>
                  <a:pt x="41109" y="18047"/>
                </a:lnTo>
                <a:cubicBezTo>
                  <a:pt x="39808" y="18960"/>
                  <a:pt x="39214" y="20649"/>
                  <a:pt x="39191" y="22247"/>
                </a:cubicBezTo>
                <a:cubicBezTo>
                  <a:pt x="39169" y="23821"/>
                  <a:pt x="39625" y="25374"/>
                  <a:pt x="40036" y="26926"/>
                </a:cubicBezTo>
                <a:cubicBezTo>
                  <a:pt x="42159" y="34892"/>
                  <a:pt x="41748" y="41899"/>
                  <a:pt x="37343" y="48998"/>
                </a:cubicBezTo>
                <a:cubicBezTo>
                  <a:pt x="37525" y="45346"/>
                  <a:pt x="36749" y="41671"/>
                  <a:pt x="35129" y="38407"/>
                </a:cubicBezTo>
                <a:cubicBezTo>
                  <a:pt x="34307" y="36763"/>
                  <a:pt x="33280" y="35234"/>
                  <a:pt x="32527" y="33545"/>
                </a:cubicBezTo>
                <a:cubicBezTo>
                  <a:pt x="30267" y="28409"/>
                  <a:pt x="32002" y="23685"/>
                  <a:pt x="33371" y="18663"/>
                </a:cubicBezTo>
                <a:cubicBezTo>
                  <a:pt x="34832" y="13322"/>
                  <a:pt x="37868" y="8414"/>
                  <a:pt x="42045" y="4762"/>
                </a:cubicBezTo>
                <a:cubicBezTo>
                  <a:pt x="43825" y="3210"/>
                  <a:pt x="45856" y="1864"/>
                  <a:pt x="48185" y="1430"/>
                </a:cubicBezTo>
                <a:cubicBezTo>
                  <a:pt x="47747" y="467"/>
                  <a:pt x="46664" y="1"/>
                  <a:pt x="45586"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3"/>
          <p:cNvSpPr/>
          <p:nvPr/>
        </p:nvSpPr>
        <p:spPr>
          <a:xfrm>
            <a:off x="6041157" y="-525050"/>
            <a:ext cx="3808212" cy="3515391"/>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3"/>
          <p:cNvSpPr/>
          <p:nvPr/>
        </p:nvSpPr>
        <p:spPr>
          <a:xfrm>
            <a:off x="-21137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3"/>
          <p:cNvSpPr/>
          <p:nvPr/>
        </p:nvSpPr>
        <p:spPr>
          <a:xfrm flipH="1">
            <a:off x="2865897" y="4698175"/>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33"/>
          <p:cNvGrpSpPr/>
          <p:nvPr/>
        </p:nvGrpSpPr>
        <p:grpSpPr>
          <a:xfrm>
            <a:off x="7133281" y="3196713"/>
            <a:ext cx="2711800" cy="3077000"/>
            <a:chOff x="4675" y="5263075"/>
            <a:chExt cx="2711800" cy="3077000"/>
          </a:xfrm>
        </p:grpSpPr>
        <p:sp>
          <p:nvSpPr>
            <p:cNvPr id="3913" name="Google Shape;3913;p33"/>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3"/>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3"/>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33"/>
            <p:cNvGrpSpPr/>
            <p:nvPr/>
          </p:nvGrpSpPr>
          <p:grpSpPr>
            <a:xfrm>
              <a:off x="4675" y="5345475"/>
              <a:ext cx="2711800" cy="2994600"/>
              <a:chOff x="4675" y="5345475"/>
              <a:chExt cx="2711800" cy="2994600"/>
            </a:xfrm>
          </p:grpSpPr>
          <p:sp>
            <p:nvSpPr>
              <p:cNvPr id="3917" name="Google Shape;3917;p33"/>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3"/>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3"/>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3"/>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33"/>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3"/>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3"/>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3"/>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3"/>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3"/>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3"/>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3"/>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3"/>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3"/>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3"/>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3"/>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33"/>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3"/>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3"/>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3"/>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3"/>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3"/>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3"/>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3"/>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3"/>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3"/>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3"/>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4" name="Google Shape;3944;p33"/>
              <p:cNvGrpSpPr/>
              <p:nvPr/>
            </p:nvGrpSpPr>
            <p:grpSpPr>
              <a:xfrm>
                <a:off x="4675" y="5593050"/>
                <a:ext cx="2711800" cy="2747025"/>
                <a:chOff x="4675" y="3688050"/>
                <a:chExt cx="2711800" cy="2747025"/>
              </a:xfrm>
            </p:grpSpPr>
            <p:sp>
              <p:nvSpPr>
                <p:cNvPr id="3945" name="Google Shape;3945;p33"/>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3"/>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3"/>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3"/>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3"/>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3"/>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3"/>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3"/>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3"/>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3"/>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3"/>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3"/>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7" name="Google Shape;3957;p33"/>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58" name="Google Shape;3958;p33"/>
          <p:cNvSpPr/>
          <p:nvPr/>
        </p:nvSpPr>
        <p:spPr>
          <a:xfrm flipH="1">
            <a:off x="4456230" y="-2369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3"/>
          <p:cNvSpPr/>
          <p:nvPr/>
        </p:nvSpPr>
        <p:spPr>
          <a:xfrm flipH="1">
            <a:off x="8422056"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3"/>
          <p:cNvSpPr/>
          <p:nvPr/>
        </p:nvSpPr>
        <p:spPr>
          <a:xfrm flipH="1">
            <a:off x="6777405" y="822710"/>
            <a:ext cx="2266383" cy="2090844"/>
          </a:xfrm>
          <a:custGeom>
            <a:avLst/>
            <a:gdLst/>
            <a:ahLst/>
            <a:cxnLst/>
            <a:rect l="l" t="t" r="r" b="b"/>
            <a:pathLst>
              <a:path w="77789" h="71764" extrusionOk="0">
                <a:moveTo>
                  <a:pt x="10089" y="1"/>
                </a:moveTo>
                <a:lnTo>
                  <a:pt x="2283" y="8332"/>
                </a:lnTo>
                <a:lnTo>
                  <a:pt x="4953" y="12075"/>
                </a:lnTo>
                <a:lnTo>
                  <a:pt x="5318" y="18626"/>
                </a:lnTo>
                <a:cubicBezTo>
                  <a:pt x="5159" y="20954"/>
                  <a:pt x="5044" y="23305"/>
                  <a:pt x="4748" y="25611"/>
                </a:cubicBezTo>
                <a:cubicBezTo>
                  <a:pt x="4382" y="28510"/>
                  <a:pt x="2534" y="31431"/>
                  <a:pt x="2876" y="34399"/>
                </a:cubicBezTo>
                <a:cubicBezTo>
                  <a:pt x="2944" y="34992"/>
                  <a:pt x="3104" y="35585"/>
                  <a:pt x="3173" y="36202"/>
                </a:cubicBezTo>
                <a:cubicBezTo>
                  <a:pt x="3310" y="37594"/>
                  <a:pt x="2853" y="39032"/>
                  <a:pt x="2283" y="40310"/>
                </a:cubicBezTo>
                <a:cubicBezTo>
                  <a:pt x="2037" y="40868"/>
                  <a:pt x="1093" y="42037"/>
                  <a:pt x="1179" y="42686"/>
                </a:cubicBezTo>
                <a:lnTo>
                  <a:pt x="1179" y="42686"/>
                </a:lnTo>
                <a:cubicBezTo>
                  <a:pt x="1079" y="42167"/>
                  <a:pt x="0" y="37229"/>
                  <a:pt x="0" y="37229"/>
                </a:cubicBezTo>
                <a:lnTo>
                  <a:pt x="0" y="71763"/>
                </a:lnTo>
                <a:cubicBezTo>
                  <a:pt x="1278" y="71467"/>
                  <a:pt x="2625" y="70942"/>
                  <a:pt x="3926" y="70828"/>
                </a:cubicBezTo>
                <a:cubicBezTo>
                  <a:pt x="3948" y="70825"/>
                  <a:pt x="3972" y="70824"/>
                  <a:pt x="3997" y="70824"/>
                </a:cubicBezTo>
                <a:cubicBezTo>
                  <a:pt x="4655" y="70824"/>
                  <a:pt x="6219" y="71575"/>
                  <a:pt x="6826" y="71575"/>
                </a:cubicBezTo>
                <a:cubicBezTo>
                  <a:pt x="6903" y="71575"/>
                  <a:pt x="6965" y="71563"/>
                  <a:pt x="7007" y="71535"/>
                </a:cubicBezTo>
                <a:cubicBezTo>
                  <a:pt x="7144" y="71421"/>
                  <a:pt x="7236" y="70965"/>
                  <a:pt x="7258" y="70325"/>
                </a:cubicBezTo>
                <a:cubicBezTo>
                  <a:pt x="7350" y="68796"/>
                  <a:pt x="7190" y="66331"/>
                  <a:pt x="7258" y="65760"/>
                </a:cubicBezTo>
                <a:cubicBezTo>
                  <a:pt x="7464" y="63592"/>
                  <a:pt x="7875" y="61424"/>
                  <a:pt x="8445" y="59324"/>
                </a:cubicBezTo>
                <a:cubicBezTo>
                  <a:pt x="9016" y="57269"/>
                  <a:pt x="9769" y="55215"/>
                  <a:pt x="11047" y="53503"/>
                </a:cubicBezTo>
                <a:cubicBezTo>
                  <a:pt x="11938" y="52316"/>
                  <a:pt x="13056" y="51312"/>
                  <a:pt x="14083" y="50239"/>
                </a:cubicBezTo>
                <a:cubicBezTo>
                  <a:pt x="16731" y="47409"/>
                  <a:pt x="18694" y="44008"/>
                  <a:pt x="20041" y="40402"/>
                </a:cubicBezTo>
                <a:cubicBezTo>
                  <a:pt x="20313" y="39608"/>
                  <a:pt x="23240" y="33348"/>
                  <a:pt x="23728" y="33348"/>
                </a:cubicBezTo>
                <a:cubicBezTo>
                  <a:pt x="23732" y="33348"/>
                  <a:pt x="23735" y="33348"/>
                  <a:pt x="23738" y="33349"/>
                </a:cubicBezTo>
                <a:cubicBezTo>
                  <a:pt x="23784" y="33349"/>
                  <a:pt x="39533" y="35996"/>
                  <a:pt x="39533" y="35996"/>
                </a:cubicBezTo>
                <a:lnTo>
                  <a:pt x="53137" y="29080"/>
                </a:lnTo>
                <a:cubicBezTo>
                  <a:pt x="57132" y="26318"/>
                  <a:pt x="60304" y="23693"/>
                  <a:pt x="65326" y="22963"/>
                </a:cubicBezTo>
                <a:cubicBezTo>
                  <a:pt x="68955" y="22438"/>
                  <a:pt x="72744" y="22347"/>
                  <a:pt x="76054" y="20726"/>
                </a:cubicBezTo>
                <a:cubicBezTo>
                  <a:pt x="76602" y="20452"/>
                  <a:pt x="77150" y="20133"/>
                  <a:pt x="77469" y="19608"/>
                </a:cubicBezTo>
                <a:cubicBezTo>
                  <a:pt x="77789" y="19106"/>
                  <a:pt x="77789" y="18352"/>
                  <a:pt x="77309" y="17964"/>
                </a:cubicBezTo>
                <a:cubicBezTo>
                  <a:pt x="74729" y="20053"/>
                  <a:pt x="71395" y="21170"/>
                  <a:pt x="68071" y="21170"/>
                </a:cubicBezTo>
                <a:cubicBezTo>
                  <a:pt x="66455" y="21170"/>
                  <a:pt x="64841" y="20906"/>
                  <a:pt x="63317" y="20361"/>
                </a:cubicBezTo>
                <a:cubicBezTo>
                  <a:pt x="65417" y="18170"/>
                  <a:pt x="68248" y="16640"/>
                  <a:pt x="71238" y="16093"/>
                </a:cubicBezTo>
                <a:cubicBezTo>
                  <a:pt x="71124" y="15796"/>
                  <a:pt x="71010" y="15476"/>
                  <a:pt x="70873" y="15180"/>
                </a:cubicBezTo>
                <a:cubicBezTo>
                  <a:pt x="67106" y="15499"/>
                  <a:pt x="63683" y="17462"/>
                  <a:pt x="60670" y="19745"/>
                </a:cubicBezTo>
                <a:cubicBezTo>
                  <a:pt x="57657" y="22027"/>
                  <a:pt x="54918" y="24652"/>
                  <a:pt x="51699" y="26638"/>
                </a:cubicBezTo>
                <a:cubicBezTo>
                  <a:pt x="47865" y="29035"/>
                  <a:pt x="42729" y="31317"/>
                  <a:pt x="38369" y="32367"/>
                </a:cubicBezTo>
                <a:cubicBezTo>
                  <a:pt x="35790" y="32983"/>
                  <a:pt x="32777" y="32778"/>
                  <a:pt x="30129" y="32983"/>
                </a:cubicBezTo>
                <a:lnTo>
                  <a:pt x="28349" y="31386"/>
                </a:lnTo>
                <a:lnTo>
                  <a:pt x="31910" y="28555"/>
                </a:lnTo>
                <a:lnTo>
                  <a:pt x="34558" y="26592"/>
                </a:lnTo>
                <a:cubicBezTo>
                  <a:pt x="34558" y="26592"/>
                  <a:pt x="34886" y="26641"/>
                  <a:pt x="35304" y="26641"/>
                </a:cubicBezTo>
                <a:cubicBezTo>
                  <a:pt x="35696" y="26641"/>
                  <a:pt x="36167" y="26598"/>
                  <a:pt x="36520" y="26432"/>
                </a:cubicBezTo>
                <a:cubicBezTo>
                  <a:pt x="37228" y="26067"/>
                  <a:pt x="45719" y="20224"/>
                  <a:pt x="45719" y="20224"/>
                </a:cubicBezTo>
                <a:lnTo>
                  <a:pt x="43071" y="18626"/>
                </a:lnTo>
                <a:lnTo>
                  <a:pt x="37479" y="22872"/>
                </a:lnTo>
                <a:lnTo>
                  <a:pt x="29422" y="27482"/>
                </a:lnTo>
                <a:lnTo>
                  <a:pt x="35448" y="14198"/>
                </a:lnTo>
                <a:lnTo>
                  <a:pt x="37479" y="7807"/>
                </a:lnTo>
                <a:lnTo>
                  <a:pt x="36155" y="4977"/>
                </a:lnTo>
                <a:lnTo>
                  <a:pt x="33325" y="4977"/>
                </a:lnTo>
                <a:lnTo>
                  <a:pt x="31910" y="18444"/>
                </a:lnTo>
                <a:lnTo>
                  <a:pt x="27299" y="25017"/>
                </a:lnTo>
                <a:lnTo>
                  <a:pt x="24629" y="29445"/>
                </a:lnTo>
                <a:cubicBezTo>
                  <a:pt x="21593" y="27711"/>
                  <a:pt x="21091" y="26136"/>
                  <a:pt x="20908" y="22598"/>
                </a:cubicBezTo>
                <a:cubicBezTo>
                  <a:pt x="20817" y="20726"/>
                  <a:pt x="20566" y="18877"/>
                  <a:pt x="20337" y="17028"/>
                </a:cubicBezTo>
                <a:cubicBezTo>
                  <a:pt x="20200" y="15796"/>
                  <a:pt x="20041" y="14563"/>
                  <a:pt x="19881" y="13331"/>
                </a:cubicBezTo>
                <a:cubicBezTo>
                  <a:pt x="18877" y="13376"/>
                  <a:pt x="18078" y="14244"/>
                  <a:pt x="17781" y="15225"/>
                </a:cubicBezTo>
                <a:cubicBezTo>
                  <a:pt x="17507" y="16184"/>
                  <a:pt x="17621" y="17211"/>
                  <a:pt x="17758" y="18215"/>
                </a:cubicBezTo>
                <a:cubicBezTo>
                  <a:pt x="16914" y="15636"/>
                  <a:pt x="15749" y="13171"/>
                  <a:pt x="14334" y="10843"/>
                </a:cubicBezTo>
                <a:cubicBezTo>
                  <a:pt x="13764" y="11025"/>
                  <a:pt x="13444" y="11665"/>
                  <a:pt x="13444" y="12258"/>
                </a:cubicBezTo>
                <a:cubicBezTo>
                  <a:pt x="13444" y="12874"/>
                  <a:pt x="13672" y="13445"/>
                  <a:pt x="13901" y="13993"/>
                </a:cubicBezTo>
                <a:cubicBezTo>
                  <a:pt x="15978" y="18946"/>
                  <a:pt x="16799" y="23990"/>
                  <a:pt x="16936" y="29308"/>
                </a:cubicBezTo>
                <a:cubicBezTo>
                  <a:pt x="17051" y="33463"/>
                  <a:pt x="16343" y="37754"/>
                  <a:pt x="14289" y="41429"/>
                </a:cubicBezTo>
                <a:cubicBezTo>
                  <a:pt x="13375" y="43028"/>
                  <a:pt x="11167" y="46061"/>
                  <a:pt x="9315" y="46061"/>
                </a:cubicBezTo>
                <a:cubicBezTo>
                  <a:pt x="8576" y="46061"/>
                  <a:pt x="7893" y="45578"/>
                  <a:pt x="7373" y="44327"/>
                </a:cubicBezTo>
                <a:cubicBezTo>
                  <a:pt x="5866" y="40721"/>
                  <a:pt x="6163" y="36590"/>
                  <a:pt x="7373" y="32869"/>
                </a:cubicBezTo>
                <a:cubicBezTo>
                  <a:pt x="8559" y="29149"/>
                  <a:pt x="10591" y="25771"/>
                  <a:pt x="12531" y="22370"/>
                </a:cubicBezTo>
                <a:cubicBezTo>
                  <a:pt x="12942" y="21662"/>
                  <a:pt x="13353" y="20932"/>
                  <a:pt x="13376" y="20110"/>
                </a:cubicBezTo>
                <a:cubicBezTo>
                  <a:pt x="13398" y="19311"/>
                  <a:pt x="12919" y="18421"/>
                  <a:pt x="12120" y="18284"/>
                </a:cubicBezTo>
                <a:cubicBezTo>
                  <a:pt x="11801" y="20429"/>
                  <a:pt x="11070" y="22507"/>
                  <a:pt x="9997" y="24378"/>
                </a:cubicBezTo>
                <a:cubicBezTo>
                  <a:pt x="10659" y="22210"/>
                  <a:pt x="11116" y="19996"/>
                  <a:pt x="11367" y="17736"/>
                </a:cubicBezTo>
                <a:cubicBezTo>
                  <a:pt x="11435" y="17234"/>
                  <a:pt x="11481" y="16663"/>
                  <a:pt x="11276" y="16184"/>
                </a:cubicBezTo>
                <a:cubicBezTo>
                  <a:pt x="11102" y="15779"/>
                  <a:pt x="10685" y="15440"/>
                  <a:pt x="10257" y="15440"/>
                </a:cubicBezTo>
                <a:cubicBezTo>
                  <a:pt x="10178" y="15440"/>
                  <a:pt x="10099" y="15451"/>
                  <a:pt x="10020" y="15476"/>
                </a:cubicBezTo>
                <a:cubicBezTo>
                  <a:pt x="10431" y="19722"/>
                  <a:pt x="9062" y="24127"/>
                  <a:pt x="6300" y="27391"/>
                </a:cubicBezTo>
                <a:cubicBezTo>
                  <a:pt x="7030" y="24606"/>
                  <a:pt x="7601" y="21799"/>
                  <a:pt x="8035" y="18946"/>
                </a:cubicBezTo>
                <a:cubicBezTo>
                  <a:pt x="8263" y="17508"/>
                  <a:pt x="9290" y="13947"/>
                  <a:pt x="8491" y="12600"/>
                </a:cubicBezTo>
                <a:cubicBezTo>
                  <a:pt x="8491" y="12600"/>
                  <a:pt x="6254" y="8697"/>
                  <a:pt x="6254" y="8697"/>
                </a:cubicBezTo>
                <a:lnTo>
                  <a:pt x="12212" y="1416"/>
                </a:lnTo>
                <a:lnTo>
                  <a:pt x="10089" y="1"/>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3"/>
          <p:cNvSpPr/>
          <p:nvPr/>
        </p:nvSpPr>
        <p:spPr>
          <a:xfrm flipH="1">
            <a:off x="-838309" y="1408248"/>
            <a:ext cx="1480820" cy="2283111"/>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3"/>
          <p:cNvSpPr/>
          <p:nvPr/>
        </p:nvSpPr>
        <p:spPr>
          <a:xfrm flipH="1">
            <a:off x="-2575250" y="371043"/>
            <a:ext cx="3288473" cy="22610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3"/>
          <p:cNvSpPr/>
          <p:nvPr/>
        </p:nvSpPr>
        <p:spPr>
          <a:xfrm>
            <a:off x="-1467160" y="2332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4" name="Google Shape;3964;p33"/>
          <p:cNvGrpSpPr/>
          <p:nvPr/>
        </p:nvGrpSpPr>
        <p:grpSpPr>
          <a:xfrm>
            <a:off x="-1100151" y="3238849"/>
            <a:ext cx="2506462" cy="1803274"/>
            <a:chOff x="4827150" y="2632375"/>
            <a:chExt cx="1863125" cy="1340425"/>
          </a:xfrm>
        </p:grpSpPr>
        <p:sp>
          <p:nvSpPr>
            <p:cNvPr id="3965" name="Google Shape;3965;p33"/>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6" name="Google Shape;3966;p33"/>
            <p:cNvGrpSpPr/>
            <p:nvPr/>
          </p:nvGrpSpPr>
          <p:grpSpPr>
            <a:xfrm>
              <a:off x="4827150" y="2632375"/>
              <a:ext cx="1863125" cy="1274825"/>
              <a:chOff x="4827150" y="2632375"/>
              <a:chExt cx="1863125" cy="1274825"/>
            </a:xfrm>
          </p:grpSpPr>
          <p:sp>
            <p:nvSpPr>
              <p:cNvPr id="3967" name="Google Shape;3967;p33"/>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3"/>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3"/>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3"/>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3"/>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2" name="Google Shape;3972;p33"/>
          <p:cNvSpPr/>
          <p:nvPr/>
        </p:nvSpPr>
        <p:spPr>
          <a:xfrm flipH="1">
            <a:off x="-2548987" y="-1501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3"/>
          <p:cNvSpPr/>
          <p:nvPr/>
        </p:nvSpPr>
        <p:spPr>
          <a:xfrm flipH="1">
            <a:off x="-2201732" y="-1272774"/>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3"/>
          <p:cNvSpPr/>
          <p:nvPr/>
        </p:nvSpPr>
        <p:spPr>
          <a:xfrm flipH="1">
            <a:off x="-2816962" y="-1575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3"/>
          <p:cNvSpPr/>
          <p:nvPr/>
        </p:nvSpPr>
        <p:spPr>
          <a:xfrm>
            <a:off x="-84398" y="4070352"/>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3"/>
          <p:cNvSpPr/>
          <p:nvPr/>
        </p:nvSpPr>
        <p:spPr>
          <a:xfrm>
            <a:off x="-17253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3"/>
          <p:cNvSpPr/>
          <p:nvPr/>
        </p:nvSpPr>
        <p:spPr>
          <a:xfrm>
            <a:off x="-17246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33"/>
          <p:cNvGrpSpPr/>
          <p:nvPr/>
        </p:nvGrpSpPr>
        <p:grpSpPr>
          <a:xfrm flipH="1">
            <a:off x="-1484512" y="4171413"/>
            <a:ext cx="1754725" cy="1335300"/>
            <a:chOff x="0" y="3611325"/>
            <a:chExt cx="1754725" cy="1335300"/>
          </a:xfrm>
        </p:grpSpPr>
        <p:sp>
          <p:nvSpPr>
            <p:cNvPr id="3979" name="Google Shape;3979;p3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531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2221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1950" y="1534750"/>
            <a:ext cx="5760900" cy="1930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71950" y="3614688"/>
            <a:ext cx="5760900" cy="42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flipH="1">
            <a:off x="7045927" y="2287593"/>
            <a:ext cx="2902562" cy="2088248"/>
            <a:chOff x="4827150" y="2632375"/>
            <a:chExt cx="1863125" cy="1340425"/>
          </a:xfrm>
        </p:grpSpPr>
        <p:sp>
          <p:nvSpPr>
            <p:cNvPr id="12" name="Google Shape;12;p2"/>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4827150" y="2632375"/>
              <a:ext cx="1863125" cy="1274825"/>
              <a:chOff x="4827150" y="2632375"/>
              <a:chExt cx="1863125" cy="1274825"/>
            </a:xfrm>
          </p:grpSpPr>
          <p:sp>
            <p:nvSpPr>
              <p:cNvPr id="14" name="Google Shape;14;p2"/>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19;p2"/>
          <p:cNvSpPr/>
          <p:nvPr/>
        </p:nvSpPr>
        <p:spPr>
          <a:xfrm flipH="1">
            <a:off x="-65335" y="-492315"/>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350" y="2883575"/>
            <a:ext cx="9143720"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flipH="1">
            <a:off x="-38673" y="227352"/>
            <a:ext cx="3674252" cy="4964363"/>
            <a:chOff x="5488575" y="2"/>
            <a:chExt cx="3674252" cy="4964363"/>
          </a:xfrm>
        </p:grpSpPr>
        <p:sp>
          <p:nvSpPr>
            <p:cNvPr id="22" name="Google Shape;22;p2"/>
            <p:cNvSpPr/>
            <p:nvPr/>
          </p:nvSpPr>
          <p:spPr>
            <a:xfrm>
              <a:off x="5488575" y="2"/>
              <a:ext cx="3674252" cy="4897023"/>
            </a:xfrm>
            <a:custGeom>
              <a:avLst/>
              <a:gdLst/>
              <a:ahLst/>
              <a:cxnLst/>
              <a:rect l="l" t="t" r="r" b="b"/>
              <a:pathLst>
                <a:path w="116912" h="180419" extrusionOk="0">
                  <a:moveTo>
                    <a:pt x="27242" y="180332"/>
                  </a:moveTo>
                  <a:cubicBezTo>
                    <a:pt x="27246" y="180335"/>
                    <a:pt x="27250" y="180339"/>
                    <a:pt x="27254" y="180343"/>
                  </a:cubicBezTo>
                  <a:cubicBezTo>
                    <a:pt x="27250" y="180339"/>
                    <a:pt x="27246" y="180335"/>
                    <a:pt x="27242" y="180332"/>
                  </a:cubicBezTo>
                  <a:close/>
                  <a:moveTo>
                    <a:pt x="47682" y="1"/>
                  </a:moveTo>
                  <a:lnTo>
                    <a:pt x="52248" y="19836"/>
                  </a:lnTo>
                  <a:lnTo>
                    <a:pt x="61423" y="36179"/>
                  </a:lnTo>
                  <a:lnTo>
                    <a:pt x="76579" y="49349"/>
                  </a:lnTo>
                  <a:lnTo>
                    <a:pt x="92603" y="64094"/>
                  </a:lnTo>
                  <a:lnTo>
                    <a:pt x="94543" y="86828"/>
                  </a:lnTo>
                  <a:cubicBezTo>
                    <a:pt x="94223" y="95890"/>
                    <a:pt x="93927" y="104974"/>
                    <a:pt x="93630" y="114036"/>
                  </a:cubicBezTo>
                  <a:cubicBezTo>
                    <a:pt x="93493" y="117482"/>
                    <a:pt x="93356" y="120952"/>
                    <a:pt x="93265" y="124421"/>
                  </a:cubicBezTo>
                  <a:cubicBezTo>
                    <a:pt x="93196" y="127115"/>
                    <a:pt x="93881" y="129762"/>
                    <a:pt x="93014" y="132342"/>
                  </a:cubicBezTo>
                  <a:cubicBezTo>
                    <a:pt x="92032" y="135309"/>
                    <a:pt x="90275" y="138185"/>
                    <a:pt x="88197" y="140810"/>
                  </a:cubicBezTo>
                  <a:cubicBezTo>
                    <a:pt x="86212" y="143298"/>
                    <a:pt x="83929" y="145991"/>
                    <a:pt x="81373" y="147886"/>
                  </a:cubicBezTo>
                  <a:cubicBezTo>
                    <a:pt x="78862" y="149757"/>
                    <a:pt x="75529" y="150921"/>
                    <a:pt x="72676" y="152177"/>
                  </a:cubicBezTo>
                  <a:cubicBezTo>
                    <a:pt x="66445" y="154939"/>
                    <a:pt x="59940" y="157267"/>
                    <a:pt x="53115" y="157815"/>
                  </a:cubicBezTo>
                  <a:cubicBezTo>
                    <a:pt x="49623" y="158089"/>
                    <a:pt x="46108" y="157906"/>
                    <a:pt x="42638" y="158499"/>
                  </a:cubicBezTo>
                  <a:cubicBezTo>
                    <a:pt x="40082" y="158910"/>
                    <a:pt x="37617" y="159755"/>
                    <a:pt x="35151" y="160599"/>
                  </a:cubicBezTo>
                  <a:cubicBezTo>
                    <a:pt x="33303" y="161216"/>
                    <a:pt x="31454" y="161855"/>
                    <a:pt x="29742" y="162768"/>
                  </a:cubicBezTo>
                  <a:cubicBezTo>
                    <a:pt x="26980" y="164251"/>
                    <a:pt x="25473" y="166374"/>
                    <a:pt x="23396" y="168588"/>
                  </a:cubicBezTo>
                  <a:cubicBezTo>
                    <a:pt x="21593" y="170528"/>
                    <a:pt x="18786" y="170962"/>
                    <a:pt x="16366" y="171943"/>
                  </a:cubicBezTo>
                  <a:cubicBezTo>
                    <a:pt x="13330" y="173153"/>
                    <a:pt x="10477" y="174751"/>
                    <a:pt x="7373" y="175915"/>
                  </a:cubicBezTo>
                  <a:cubicBezTo>
                    <a:pt x="6483" y="176235"/>
                    <a:pt x="5593" y="176600"/>
                    <a:pt x="4862" y="177193"/>
                  </a:cubicBezTo>
                  <a:cubicBezTo>
                    <a:pt x="4360" y="177604"/>
                    <a:pt x="3972" y="178129"/>
                    <a:pt x="3447" y="178494"/>
                  </a:cubicBezTo>
                  <a:cubicBezTo>
                    <a:pt x="2420" y="179248"/>
                    <a:pt x="982" y="179316"/>
                    <a:pt x="0" y="180161"/>
                  </a:cubicBezTo>
                  <a:cubicBezTo>
                    <a:pt x="4395" y="180019"/>
                    <a:pt x="8845" y="179701"/>
                    <a:pt x="13244" y="179701"/>
                  </a:cubicBezTo>
                  <a:cubicBezTo>
                    <a:pt x="14533" y="179701"/>
                    <a:pt x="15818" y="179728"/>
                    <a:pt x="17097" y="179795"/>
                  </a:cubicBezTo>
                  <a:cubicBezTo>
                    <a:pt x="18877" y="179864"/>
                    <a:pt x="20635" y="179978"/>
                    <a:pt x="22392" y="180069"/>
                  </a:cubicBezTo>
                  <a:cubicBezTo>
                    <a:pt x="22452" y="180073"/>
                    <a:pt x="22525" y="180074"/>
                    <a:pt x="22610" y="180074"/>
                  </a:cubicBezTo>
                  <a:cubicBezTo>
                    <a:pt x="23147" y="180074"/>
                    <a:pt x="24141" y="180018"/>
                    <a:pt x="25078" y="180018"/>
                  </a:cubicBezTo>
                  <a:cubicBezTo>
                    <a:pt x="26058" y="180018"/>
                    <a:pt x="26975" y="180079"/>
                    <a:pt x="27242" y="180332"/>
                  </a:cubicBezTo>
                  <a:lnTo>
                    <a:pt x="27242" y="180332"/>
                  </a:lnTo>
                  <a:cubicBezTo>
                    <a:pt x="26082" y="179190"/>
                    <a:pt x="22952" y="178828"/>
                    <a:pt x="21193" y="178828"/>
                  </a:cubicBezTo>
                  <a:cubicBezTo>
                    <a:pt x="21033" y="178828"/>
                    <a:pt x="20884" y="178831"/>
                    <a:pt x="20749" y="178837"/>
                  </a:cubicBezTo>
                  <a:cubicBezTo>
                    <a:pt x="21205" y="178700"/>
                    <a:pt x="21616" y="178472"/>
                    <a:pt x="21958" y="178175"/>
                  </a:cubicBezTo>
                  <a:lnTo>
                    <a:pt x="21958" y="178175"/>
                  </a:lnTo>
                  <a:cubicBezTo>
                    <a:pt x="21182" y="178312"/>
                    <a:pt x="20383" y="178472"/>
                    <a:pt x="19585" y="178608"/>
                  </a:cubicBezTo>
                  <a:cubicBezTo>
                    <a:pt x="20018" y="178426"/>
                    <a:pt x="20452" y="178243"/>
                    <a:pt x="20863" y="178061"/>
                  </a:cubicBezTo>
                  <a:lnTo>
                    <a:pt x="20863" y="178061"/>
                  </a:lnTo>
                  <a:cubicBezTo>
                    <a:pt x="19838" y="178411"/>
                    <a:pt x="18757" y="178587"/>
                    <a:pt x="17677" y="178587"/>
                  </a:cubicBezTo>
                  <a:cubicBezTo>
                    <a:pt x="16929" y="178587"/>
                    <a:pt x="16181" y="178503"/>
                    <a:pt x="15453" y="178335"/>
                  </a:cubicBezTo>
                  <a:cubicBezTo>
                    <a:pt x="16184" y="178266"/>
                    <a:pt x="16891" y="178198"/>
                    <a:pt x="17622" y="178083"/>
                  </a:cubicBezTo>
                  <a:cubicBezTo>
                    <a:pt x="16982" y="177992"/>
                    <a:pt x="16343" y="177832"/>
                    <a:pt x="15750" y="177627"/>
                  </a:cubicBezTo>
                  <a:lnTo>
                    <a:pt x="15750" y="177627"/>
                  </a:lnTo>
                  <a:cubicBezTo>
                    <a:pt x="16095" y="177711"/>
                    <a:pt x="16452" y="177753"/>
                    <a:pt x="16810" y="177753"/>
                  </a:cubicBezTo>
                  <a:cubicBezTo>
                    <a:pt x="17326" y="177753"/>
                    <a:pt x="17844" y="177665"/>
                    <a:pt x="18329" y="177490"/>
                  </a:cubicBezTo>
                  <a:cubicBezTo>
                    <a:pt x="18169" y="177422"/>
                    <a:pt x="18032" y="177330"/>
                    <a:pt x="17873" y="177262"/>
                  </a:cubicBezTo>
                  <a:cubicBezTo>
                    <a:pt x="18017" y="177247"/>
                    <a:pt x="18164" y="177240"/>
                    <a:pt x="18312" y="177240"/>
                  </a:cubicBezTo>
                  <a:cubicBezTo>
                    <a:pt x="18633" y="177240"/>
                    <a:pt x="18960" y="177275"/>
                    <a:pt x="19288" y="177353"/>
                  </a:cubicBezTo>
                  <a:cubicBezTo>
                    <a:pt x="19060" y="177239"/>
                    <a:pt x="18854" y="177056"/>
                    <a:pt x="18717" y="176851"/>
                  </a:cubicBezTo>
                  <a:cubicBezTo>
                    <a:pt x="19174" y="176851"/>
                    <a:pt x="19630" y="176919"/>
                    <a:pt x="20087" y="177079"/>
                  </a:cubicBezTo>
                  <a:cubicBezTo>
                    <a:pt x="19666" y="176791"/>
                    <a:pt x="19267" y="176503"/>
                    <a:pt x="18847" y="176216"/>
                  </a:cubicBezTo>
                  <a:lnTo>
                    <a:pt x="18847" y="176216"/>
                  </a:lnTo>
                  <a:cubicBezTo>
                    <a:pt x="20152" y="177089"/>
                    <a:pt x="22293" y="176424"/>
                    <a:pt x="23807" y="177079"/>
                  </a:cubicBezTo>
                  <a:lnTo>
                    <a:pt x="23237" y="176463"/>
                  </a:lnTo>
                  <a:lnTo>
                    <a:pt x="23237" y="176463"/>
                  </a:lnTo>
                  <a:cubicBezTo>
                    <a:pt x="23876" y="176737"/>
                    <a:pt x="24515" y="176988"/>
                    <a:pt x="25154" y="177262"/>
                  </a:cubicBezTo>
                  <a:cubicBezTo>
                    <a:pt x="24926" y="176782"/>
                    <a:pt x="24948" y="176189"/>
                    <a:pt x="25177" y="175732"/>
                  </a:cubicBezTo>
                  <a:cubicBezTo>
                    <a:pt x="25359" y="176052"/>
                    <a:pt x="25542" y="176372"/>
                    <a:pt x="25747" y="176714"/>
                  </a:cubicBezTo>
                  <a:cubicBezTo>
                    <a:pt x="25930" y="176075"/>
                    <a:pt x="26432" y="175527"/>
                    <a:pt x="27026" y="175253"/>
                  </a:cubicBezTo>
                  <a:lnTo>
                    <a:pt x="27026" y="175253"/>
                  </a:lnTo>
                  <a:cubicBezTo>
                    <a:pt x="27048" y="175984"/>
                    <a:pt x="26911" y="176714"/>
                    <a:pt x="26638" y="177376"/>
                  </a:cubicBezTo>
                  <a:cubicBezTo>
                    <a:pt x="27094" y="176760"/>
                    <a:pt x="27665" y="176212"/>
                    <a:pt x="28304" y="175778"/>
                  </a:cubicBezTo>
                  <a:lnTo>
                    <a:pt x="28304" y="175778"/>
                  </a:lnTo>
                  <a:cubicBezTo>
                    <a:pt x="28281" y="176280"/>
                    <a:pt x="28030" y="176760"/>
                    <a:pt x="27688" y="177079"/>
                  </a:cubicBezTo>
                  <a:cubicBezTo>
                    <a:pt x="29034" y="175824"/>
                    <a:pt x="31796" y="175344"/>
                    <a:pt x="33554" y="175162"/>
                  </a:cubicBezTo>
                  <a:cubicBezTo>
                    <a:pt x="33796" y="175136"/>
                    <a:pt x="34026" y="175124"/>
                    <a:pt x="34246" y="175124"/>
                  </a:cubicBezTo>
                  <a:cubicBezTo>
                    <a:pt x="36350" y="175124"/>
                    <a:pt x="37543" y="176220"/>
                    <a:pt x="39671" y="176737"/>
                  </a:cubicBezTo>
                  <a:cubicBezTo>
                    <a:pt x="42455" y="177399"/>
                    <a:pt x="45856" y="177102"/>
                    <a:pt x="48732" y="177444"/>
                  </a:cubicBezTo>
                  <a:cubicBezTo>
                    <a:pt x="51010" y="177716"/>
                    <a:pt x="53882" y="178305"/>
                    <a:pt x="56454" y="178305"/>
                  </a:cubicBezTo>
                  <a:cubicBezTo>
                    <a:pt x="57336" y="178305"/>
                    <a:pt x="58183" y="178236"/>
                    <a:pt x="58958" y="178061"/>
                  </a:cubicBezTo>
                  <a:lnTo>
                    <a:pt x="58958" y="178061"/>
                  </a:lnTo>
                  <a:cubicBezTo>
                    <a:pt x="56790" y="178563"/>
                    <a:pt x="54621" y="179042"/>
                    <a:pt x="52453" y="179544"/>
                  </a:cubicBezTo>
                  <a:cubicBezTo>
                    <a:pt x="54492" y="180163"/>
                    <a:pt x="56587" y="180418"/>
                    <a:pt x="58700" y="180418"/>
                  </a:cubicBezTo>
                  <a:cubicBezTo>
                    <a:pt x="62665" y="180418"/>
                    <a:pt x="66697" y="179521"/>
                    <a:pt x="70553" y="178449"/>
                  </a:cubicBezTo>
                  <a:cubicBezTo>
                    <a:pt x="76339" y="176818"/>
                    <a:pt x="82147" y="174794"/>
                    <a:pt x="88126" y="174794"/>
                  </a:cubicBezTo>
                  <a:cubicBezTo>
                    <a:pt x="88256" y="174794"/>
                    <a:pt x="88387" y="174795"/>
                    <a:pt x="88517" y="174797"/>
                  </a:cubicBezTo>
                  <a:cubicBezTo>
                    <a:pt x="94200" y="174865"/>
                    <a:pt x="99724" y="176486"/>
                    <a:pt x="105408" y="176668"/>
                  </a:cubicBezTo>
                  <a:cubicBezTo>
                    <a:pt x="109220" y="176782"/>
                    <a:pt x="113077" y="176874"/>
                    <a:pt x="116912" y="176988"/>
                  </a:cubicBezTo>
                  <a:lnTo>
                    <a:pt x="116912" y="92"/>
                  </a:lnTo>
                  <a:lnTo>
                    <a:pt x="67404" y="1"/>
                  </a:lnTo>
                  <a:lnTo>
                    <a:pt x="83381" y="16230"/>
                  </a:lnTo>
                  <a:lnTo>
                    <a:pt x="84157" y="22621"/>
                  </a:lnTo>
                  <a:lnTo>
                    <a:pt x="89886" y="35654"/>
                  </a:lnTo>
                  <a:lnTo>
                    <a:pt x="74457" y="21297"/>
                  </a:lnTo>
                  <a:cubicBezTo>
                    <a:pt x="74457" y="21297"/>
                    <a:pt x="61834" y="2922"/>
                    <a:pt x="6263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806288" y="2"/>
              <a:ext cx="1327120" cy="4964363"/>
            </a:xfrm>
            <a:custGeom>
              <a:avLst/>
              <a:gdLst/>
              <a:ahLst/>
              <a:cxnLst/>
              <a:rect l="l" t="t" r="r" b="b"/>
              <a:pathLst>
                <a:path w="42228" h="182900" extrusionOk="0">
                  <a:moveTo>
                    <a:pt x="9428" y="40949"/>
                  </a:moveTo>
                  <a:lnTo>
                    <a:pt x="9428" y="40949"/>
                  </a:lnTo>
                  <a:cubicBezTo>
                    <a:pt x="11479" y="42789"/>
                    <a:pt x="13557" y="44694"/>
                    <a:pt x="15478" y="46717"/>
                  </a:cubicBezTo>
                  <a:lnTo>
                    <a:pt x="15478" y="46717"/>
                  </a:lnTo>
                  <a:cubicBezTo>
                    <a:pt x="15402" y="46620"/>
                    <a:pt x="15325" y="46524"/>
                    <a:pt x="15248" y="46427"/>
                  </a:cubicBezTo>
                  <a:cubicBezTo>
                    <a:pt x="13582" y="44327"/>
                    <a:pt x="11756" y="42296"/>
                    <a:pt x="9428" y="40949"/>
                  </a:cubicBezTo>
                  <a:close/>
                  <a:moveTo>
                    <a:pt x="26070" y="145944"/>
                  </a:moveTo>
                  <a:cubicBezTo>
                    <a:pt x="26069" y="145975"/>
                    <a:pt x="26068" y="146006"/>
                    <a:pt x="26067" y="146037"/>
                  </a:cubicBezTo>
                  <a:cubicBezTo>
                    <a:pt x="26068" y="146006"/>
                    <a:pt x="26069" y="145975"/>
                    <a:pt x="26070" y="145944"/>
                  </a:cubicBezTo>
                  <a:close/>
                  <a:moveTo>
                    <a:pt x="21982" y="180457"/>
                  </a:moveTo>
                  <a:cubicBezTo>
                    <a:pt x="21982" y="180457"/>
                    <a:pt x="21982" y="180457"/>
                    <a:pt x="21982" y="180457"/>
                  </a:cubicBezTo>
                  <a:lnTo>
                    <a:pt x="21982" y="180457"/>
                  </a:lnTo>
                  <a:cubicBezTo>
                    <a:pt x="21982" y="180457"/>
                    <a:pt x="21982" y="180457"/>
                    <a:pt x="21982" y="180457"/>
                  </a:cubicBezTo>
                  <a:close/>
                  <a:moveTo>
                    <a:pt x="16002" y="1"/>
                  </a:moveTo>
                  <a:lnTo>
                    <a:pt x="17942" y="13833"/>
                  </a:lnTo>
                  <a:lnTo>
                    <a:pt x="25086" y="43734"/>
                  </a:lnTo>
                  <a:cubicBezTo>
                    <a:pt x="26775" y="50741"/>
                    <a:pt x="28259" y="57840"/>
                    <a:pt x="27871" y="65076"/>
                  </a:cubicBezTo>
                  <a:cubicBezTo>
                    <a:pt x="27483" y="72015"/>
                    <a:pt x="26752" y="78269"/>
                    <a:pt x="29423" y="84956"/>
                  </a:cubicBezTo>
                  <a:cubicBezTo>
                    <a:pt x="24493" y="77538"/>
                    <a:pt x="26273" y="67723"/>
                    <a:pt x="24538" y="58981"/>
                  </a:cubicBezTo>
                  <a:cubicBezTo>
                    <a:pt x="23260" y="52499"/>
                    <a:pt x="19996" y="46564"/>
                    <a:pt x="18581" y="40105"/>
                  </a:cubicBezTo>
                  <a:cubicBezTo>
                    <a:pt x="16937" y="32572"/>
                    <a:pt x="17668" y="24013"/>
                    <a:pt x="12852" y="17964"/>
                  </a:cubicBezTo>
                  <a:lnTo>
                    <a:pt x="12852" y="17964"/>
                  </a:lnTo>
                  <a:cubicBezTo>
                    <a:pt x="16390" y="24606"/>
                    <a:pt x="14312" y="32778"/>
                    <a:pt x="15979" y="40105"/>
                  </a:cubicBezTo>
                  <a:cubicBezTo>
                    <a:pt x="17531" y="47066"/>
                    <a:pt x="22415" y="52978"/>
                    <a:pt x="23488" y="60031"/>
                  </a:cubicBezTo>
                  <a:cubicBezTo>
                    <a:pt x="22259" y="54903"/>
                    <a:pt x="19157" y="50592"/>
                    <a:pt x="15478" y="46717"/>
                  </a:cubicBezTo>
                  <a:lnTo>
                    <a:pt x="15478" y="46717"/>
                  </a:lnTo>
                  <a:cubicBezTo>
                    <a:pt x="17737" y="49578"/>
                    <a:pt x="19771" y="52635"/>
                    <a:pt x="21206" y="55991"/>
                  </a:cubicBezTo>
                  <a:cubicBezTo>
                    <a:pt x="24493" y="63706"/>
                    <a:pt x="23694" y="71992"/>
                    <a:pt x="25063" y="79981"/>
                  </a:cubicBezTo>
                  <a:cubicBezTo>
                    <a:pt x="25872" y="84676"/>
                    <a:pt x="26078" y="89463"/>
                    <a:pt x="26669" y="94179"/>
                  </a:cubicBezTo>
                  <a:lnTo>
                    <a:pt x="26669" y="94179"/>
                  </a:lnTo>
                  <a:cubicBezTo>
                    <a:pt x="25838" y="91493"/>
                    <a:pt x="24892" y="88820"/>
                    <a:pt x="24378" y="86463"/>
                  </a:cubicBezTo>
                  <a:cubicBezTo>
                    <a:pt x="23351" y="81624"/>
                    <a:pt x="22826" y="76922"/>
                    <a:pt x="22438" y="72015"/>
                  </a:cubicBezTo>
                  <a:cubicBezTo>
                    <a:pt x="22256" y="69869"/>
                    <a:pt x="22073" y="67701"/>
                    <a:pt x="21297" y="65692"/>
                  </a:cubicBezTo>
                  <a:cubicBezTo>
                    <a:pt x="20247" y="62930"/>
                    <a:pt x="18124" y="60739"/>
                    <a:pt x="16070" y="58616"/>
                  </a:cubicBezTo>
                  <a:cubicBezTo>
                    <a:pt x="14039" y="56493"/>
                    <a:pt x="12007" y="54393"/>
                    <a:pt x="9953" y="52271"/>
                  </a:cubicBezTo>
                  <a:lnTo>
                    <a:pt x="9953" y="52271"/>
                  </a:lnTo>
                  <a:cubicBezTo>
                    <a:pt x="12372" y="55101"/>
                    <a:pt x="14792" y="57931"/>
                    <a:pt x="17211" y="60762"/>
                  </a:cubicBezTo>
                  <a:cubicBezTo>
                    <a:pt x="18010" y="61720"/>
                    <a:pt x="18832" y="62679"/>
                    <a:pt x="19448" y="63752"/>
                  </a:cubicBezTo>
                  <a:cubicBezTo>
                    <a:pt x="20201" y="65098"/>
                    <a:pt x="20612" y="66605"/>
                    <a:pt x="20863" y="68134"/>
                  </a:cubicBezTo>
                  <a:cubicBezTo>
                    <a:pt x="22598" y="78132"/>
                    <a:pt x="22575" y="88312"/>
                    <a:pt x="22758" y="98423"/>
                  </a:cubicBezTo>
                  <a:cubicBezTo>
                    <a:pt x="22940" y="107713"/>
                    <a:pt x="25269" y="117916"/>
                    <a:pt x="22575" y="126978"/>
                  </a:cubicBezTo>
                  <a:cubicBezTo>
                    <a:pt x="21754" y="116478"/>
                    <a:pt x="20407" y="105636"/>
                    <a:pt x="20407" y="95114"/>
                  </a:cubicBezTo>
                  <a:cubicBezTo>
                    <a:pt x="20019" y="101117"/>
                    <a:pt x="19813" y="107165"/>
                    <a:pt x="19791" y="113191"/>
                  </a:cubicBezTo>
                  <a:cubicBezTo>
                    <a:pt x="19768" y="116044"/>
                    <a:pt x="20201" y="119171"/>
                    <a:pt x="19859" y="122002"/>
                  </a:cubicBezTo>
                  <a:cubicBezTo>
                    <a:pt x="19266" y="127046"/>
                    <a:pt x="16024" y="132364"/>
                    <a:pt x="13285" y="136519"/>
                  </a:cubicBezTo>
                  <a:cubicBezTo>
                    <a:pt x="9816" y="141791"/>
                    <a:pt x="4657" y="144508"/>
                    <a:pt x="1" y="148388"/>
                  </a:cubicBezTo>
                  <a:cubicBezTo>
                    <a:pt x="2101" y="150145"/>
                    <a:pt x="3790" y="152314"/>
                    <a:pt x="5456" y="154505"/>
                  </a:cubicBezTo>
                  <a:cubicBezTo>
                    <a:pt x="9884" y="160280"/>
                    <a:pt x="14335" y="166100"/>
                    <a:pt x="18284" y="172240"/>
                  </a:cubicBezTo>
                  <a:cubicBezTo>
                    <a:pt x="18786" y="166580"/>
                    <a:pt x="21092" y="161444"/>
                    <a:pt x="22050" y="155875"/>
                  </a:cubicBezTo>
                  <a:cubicBezTo>
                    <a:pt x="23511" y="147452"/>
                    <a:pt x="24972" y="138893"/>
                    <a:pt x="24949" y="130333"/>
                  </a:cubicBezTo>
                  <a:lnTo>
                    <a:pt x="24949" y="130333"/>
                  </a:lnTo>
                  <a:cubicBezTo>
                    <a:pt x="26288" y="135393"/>
                    <a:pt x="26183" y="140701"/>
                    <a:pt x="26070" y="145944"/>
                  </a:cubicBezTo>
                  <a:lnTo>
                    <a:pt x="26070" y="145944"/>
                  </a:lnTo>
                  <a:cubicBezTo>
                    <a:pt x="26178" y="141337"/>
                    <a:pt x="27602" y="136465"/>
                    <a:pt x="28304" y="131908"/>
                  </a:cubicBezTo>
                  <a:cubicBezTo>
                    <a:pt x="29035" y="127046"/>
                    <a:pt x="29697" y="122162"/>
                    <a:pt x="30153" y="117277"/>
                  </a:cubicBezTo>
                  <a:cubicBezTo>
                    <a:pt x="30610" y="112392"/>
                    <a:pt x="30838" y="107485"/>
                    <a:pt x="30701" y="102578"/>
                  </a:cubicBezTo>
                  <a:cubicBezTo>
                    <a:pt x="30564" y="97807"/>
                    <a:pt x="29605" y="93196"/>
                    <a:pt x="30062" y="88403"/>
                  </a:cubicBezTo>
                  <a:lnTo>
                    <a:pt x="30062" y="88403"/>
                  </a:lnTo>
                  <a:cubicBezTo>
                    <a:pt x="31842" y="95525"/>
                    <a:pt x="32664" y="102897"/>
                    <a:pt x="32550" y="110224"/>
                  </a:cubicBezTo>
                  <a:cubicBezTo>
                    <a:pt x="33140" y="106091"/>
                    <a:pt x="33731" y="101895"/>
                    <a:pt x="33297" y="97737"/>
                  </a:cubicBezTo>
                  <a:lnTo>
                    <a:pt x="33297" y="97737"/>
                  </a:lnTo>
                  <a:cubicBezTo>
                    <a:pt x="33593" y="100317"/>
                    <a:pt x="33870" y="102898"/>
                    <a:pt x="34148" y="105499"/>
                  </a:cubicBezTo>
                  <a:cubicBezTo>
                    <a:pt x="34924" y="112552"/>
                    <a:pt x="35700" y="119765"/>
                    <a:pt x="34604" y="126841"/>
                  </a:cubicBezTo>
                  <a:cubicBezTo>
                    <a:pt x="33509" y="133985"/>
                    <a:pt x="31956" y="141289"/>
                    <a:pt x="29902" y="148228"/>
                  </a:cubicBezTo>
                  <a:cubicBezTo>
                    <a:pt x="29059" y="151054"/>
                    <a:pt x="22413" y="180458"/>
                    <a:pt x="21984" y="180458"/>
                  </a:cubicBezTo>
                  <a:cubicBezTo>
                    <a:pt x="21983" y="180458"/>
                    <a:pt x="21982" y="180457"/>
                    <a:pt x="21982" y="180457"/>
                  </a:cubicBezTo>
                  <a:lnTo>
                    <a:pt x="21982" y="180457"/>
                  </a:lnTo>
                  <a:cubicBezTo>
                    <a:pt x="22009" y="180463"/>
                    <a:pt x="33121" y="182900"/>
                    <a:pt x="33121" y="182900"/>
                  </a:cubicBezTo>
                  <a:cubicBezTo>
                    <a:pt x="33691" y="180115"/>
                    <a:pt x="34285" y="177330"/>
                    <a:pt x="34878" y="174546"/>
                  </a:cubicBezTo>
                  <a:cubicBezTo>
                    <a:pt x="37434" y="162266"/>
                    <a:pt x="38439" y="150396"/>
                    <a:pt x="38051" y="137820"/>
                  </a:cubicBezTo>
                  <a:cubicBezTo>
                    <a:pt x="37571" y="123463"/>
                    <a:pt x="36042" y="109151"/>
                    <a:pt x="35905" y="94794"/>
                  </a:cubicBezTo>
                  <a:cubicBezTo>
                    <a:pt x="35882" y="92078"/>
                    <a:pt x="35928" y="89362"/>
                    <a:pt x="36932" y="86828"/>
                  </a:cubicBezTo>
                  <a:cubicBezTo>
                    <a:pt x="37914" y="84317"/>
                    <a:pt x="39215" y="81875"/>
                    <a:pt x="40037" y="79273"/>
                  </a:cubicBezTo>
                  <a:cubicBezTo>
                    <a:pt x="42182" y="72471"/>
                    <a:pt x="42228" y="66719"/>
                    <a:pt x="41338" y="59666"/>
                  </a:cubicBezTo>
                  <a:cubicBezTo>
                    <a:pt x="39900" y="48368"/>
                    <a:pt x="39352" y="36955"/>
                    <a:pt x="39671" y="25565"/>
                  </a:cubicBezTo>
                  <a:lnTo>
                    <a:pt x="39671" y="25565"/>
                  </a:lnTo>
                  <a:cubicBezTo>
                    <a:pt x="37708" y="34170"/>
                    <a:pt x="36887" y="43049"/>
                    <a:pt x="37252" y="51883"/>
                  </a:cubicBezTo>
                  <a:cubicBezTo>
                    <a:pt x="37343" y="54005"/>
                    <a:pt x="37959" y="56448"/>
                    <a:pt x="37754" y="58570"/>
                  </a:cubicBezTo>
                  <a:cubicBezTo>
                    <a:pt x="37617" y="60008"/>
                    <a:pt x="36887" y="61583"/>
                    <a:pt x="36544" y="62999"/>
                  </a:cubicBezTo>
                  <a:cubicBezTo>
                    <a:pt x="36111" y="64733"/>
                    <a:pt x="35723" y="66491"/>
                    <a:pt x="35677" y="68271"/>
                  </a:cubicBezTo>
                  <a:cubicBezTo>
                    <a:pt x="35655" y="68651"/>
                    <a:pt x="36290" y="72910"/>
                    <a:pt x="36530" y="72910"/>
                  </a:cubicBezTo>
                  <a:cubicBezTo>
                    <a:pt x="36535" y="72910"/>
                    <a:pt x="36540" y="72908"/>
                    <a:pt x="36544" y="72905"/>
                  </a:cubicBezTo>
                  <a:cubicBezTo>
                    <a:pt x="37594" y="72106"/>
                    <a:pt x="37982" y="70531"/>
                    <a:pt x="37617" y="69253"/>
                  </a:cubicBezTo>
                  <a:lnTo>
                    <a:pt x="37617" y="69253"/>
                  </a:lnTo>
                  <a:cubicBezTo>
                    <a:pt x="37777" y="69869"/>
                    <a:pt x="37366" y="70577"/>
                    <a:pt x="36750" y="70759"/>
                  </a:cubicBezTo>
                  <a:cubicBezTo>
                    <a:pt x="35997" y="68157"/>
                    <a:pt x="36316" y="65258"/>
                    <a:pt x="37640" y="62884"/>
                  </a:cubicBezTo>
                  <a:cubicBezTo>
                    <a:pt x="37777" y="62610"/>
                    <a:pt x="37982" y="62314"/>
                    <a:pt x="38302" y="62222"/>
                  </a:cubicBezTo>
                  <a:cubicBezTo>
                    <a:pt x="38352" y="62211"/>
                    <a:pt x="38400" y="62206"/>
                    <a:pt x="38447" y="62206"/>
                  </a:cubicBezTo>
                  <a:cubicBezTo>
                    <a:pt x="38983" y="62206"/>
                    <a:pt x="39340" y="62888"/>
                    <a:pt x="39466" y="63455"/>
                  </a:cubicBezTo>
                  <a:cubicBezTo>
                    <a:pt x="40607" y="68157"/>
                    <a:pt x="40196" y="72882"/>
                    <a:pt x="39215" y="77561"/>
                  </a:cubicBezTo>
                  <a:cubicBezTo>
                    <a:pt x="38781" y="79638"/>
                    <a:pt x="38005" y="81670"/>
                    <a:pt x="36955" y="83518"/>
                  </a:cubicBezTo>
                  <a:cubicBezTo>
                    <a:pt x="35975" y="85251"/>
                    <a:pt x="34174" y="86597"/>
                    <a:pt x="33283" y="88261"/>
                  </a:cubicBezTo>
                  <a:lnTo>
                    <a:pt x="33283" y="88261"/>
                  </a:lnTo>
                  <a:cubicBezTo>
                    <a:pt x="34832" y="85363"/>
                    <a:pt x="34581" y="81850"/>
                    <a:pt x="34148" y="78588"/>
                  </a:cubicBezTo>
                  <a:cubicBezTo>
                    <a:pt x="33029" y="69937"/>
                    <a:pt x="35997" y="61606"/>
                    <a:pt x="35723" y="52841"/>
                  </a:cubicBezTo>
                  <a:cubicBezTo>
                    <a:pt x="35494" y="45240"/>
                    <a:pt x="33486" y="37366"/>
                    <a:pt x="32573" y="29788"/>
                  </a:cubicBezTo>
                  <a:cubicBezTo>
                    <a:pt x="31340" y="19676"/>
                    <a:pt x="30404" y="10158"/>
                    <a:pt x="29195" y="69"/>
                  </a:cubicBezTo>
                  <a:lnTo>
                    <a:pt x="16002" y="1"/>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701984" y="4301288"/>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16176" y="38700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306712" y="4309874"/>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1759885" y="137197"/>
            <a:ext cx="1151153" cy="1548642"/>
          </a:xfrm>
          <a:custGeom>
            <a:avLst/>
            <a:gdLst/>
            <a:ahLst/>
            <a:cxnLst/>
            <a:rect l="l" t="t" r="r" b="b"/>
            <a:pathLst>
              <a:path w="39511" h="53154" extrusionOk="0">
                <a:moveTo>
                  <a:pt x="15418" y="1"/>
                </a:moveTo>
                <a:cubicBezTo>
                  <a:pt x="13918" y="1"/>
                  <a:pt x="12058" y="953"/>
                  <a:pt x="9701" y="3212"/>
                </a:cubicBezTo>
                <a:cubicBezTo>
                  <a:pt x="7944" y="4901"/>
                  <a:pt x="6985" y="7686"/>
                  <a:pt x="8126" y="9854"/>
                </a:cubicBezTo>
                <a:cubicBezTo>
                  <a:pt x="5273" y="9192"/>
                  <a:pt x="2534" y="8096"/>
                  <a:pt x="0" y="6658"/>
                </a:cubicBezTo>
                <a:lnTo>
                  <a:pt x="0" y="6658"/>
                </a:lnTo>
                <a:cubicBezTo>
                  <a:pt x="2192" y="11497"/>
                  <a:pt x="4406" y="16359"/>
                  <a:pt x="6597" y="21198"/>
                </a:cubicBezTo>
                <a:cubicBezTo>
                  <a:pt x="7464" y="23138"/>
                  <a:pt x="8332" y="25056"/>
                  <a:pt x="9473" y="26836"/>
                </a:cubicBezTo>
                <a:cubicBezTo>
                  <a:pt x="12258" y="31218"/>
                  <a:pt x="16457" y="34505"/>
                  <a:pt x="20543" y="37678"/>
                </a:cubicBezTo>
                <a:cubicBezTo>
                  <a:pt x="26957" y="42631"/>
                  <a:pt x="33188" y="47812"/>
                  <a:pt x="39374" y="53153"/>
                </a:cubicBezTo>
                <a:cubicBezTo>
                  <a:pt x="35676" y="47995"/>
                  <a:pt x="30518" y="44069"/>
                  <a:pt x="25839" y="39755"/>
                </a:cubicBezTo>
                <a:cubicBezTo>
                  <a:pt x="21137" y="35441"/>
                  <a:pt x="16708" y="30419"/>
                  <a:pt x="15156" y="24257"/>
                </a:cubicBezTo>
                <a:lnTo>
                  <a:pt x="15156" y="24257"/>
                </a:lnTo>
                <a:cubicBezTo>
                  <a:pt x="17941" y="30283"/>
                  <a:pt x="22643" y="35441"/>
                  <a:pt x="28418" y="38728"/>
                </a:cubicBezTo>
                <a:cubicBezTo>
                  <a:pt x="23373" y="34117"/>
                  <a:pt x="19356" y="28388"/>
                  <a:pt x="16731" y="22088"/>
                </a:cubicBezTo>
                <a:cubicBezTo>
                  <a:pt x="15586" y="19373"/>
                  <a:pt x="14665" y="16477"/>
                  <a:pt x="13072" y="14020"/>
                </a:cubicBezTo>
                <a:lnTo>
                  <a:pt x="13072" y="14020"/>
                </a:lnTo>
                <a:cubicBezTo>
                  <a:pt x="15115" y="16732"/>
                  <a:pt x="17148" y="19441"/>
                  <a:pt x="19196" y="22134"/>
                </a:cubicBezTo>
                <a:cubicBezTo>
                  <a:pt x="24629" y="29370"/>
                  <a:pt x="30746" y="37039"/>
                  <a:pt x="39511" y="39299"/>
                </a:cubicBezTo>
                <a:cubicBezTo>
                  <a:pt x="31636" y="33638"/>
                  <a:pt x="24652" y="26722"/>
                  <a:pt x="18900" y="18916"/>
                </a:cubicBezTo>
                <a:lnTo>
                  <a:pt x="18900" y="18916"/>
                </a:lnTo>
                <a:cubicBezTo>
                  <a:pt x="23579" y="24325"/>
                  <a:pt x="29331" y="28799"/>
                  <a:pt x="35699" y="32017"/>
                </a:cubicBezTo>
                <a:cubicBezTo>
                  <a:pt x="32230" y="30260"/>
                  <a:pt x="28395" y="24165"/>
                  <a:pt x="26364" y="20947"/>
                </a:cubicBezTo>
                <a:cubicBezTo>
                  <a:pt x="25131" y="19007"/>
                  <a:pt x="24058" y="16861"/>
                  <a:pt x="23191" y="14670"/>
                </a:cubicBezTo>
                <a:cubicBezTo>
                  <a:pt x="22415" y="12753"/>
                  <a:pt x="21776" y="10790"/>
                  <a:pt x="21274" y="8827"/>
                </a:cubicBezTo>
                <a:cubicBezTo>
                  <a:pt x="20035" y="3932"/>
                  <a:pt x="18467" y="1"/>
                  <a:pt x="15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flipH="1">
            <a:off x="7027369" y="392364"/>
            <a:ext cx="3349039" cy="4572010"/>
            <a:chOff x="-8979" y="-3697236"/>
            <a:chExt cx="3349039" cy="4572010"/>
          </a:xfrm>
        </p:grpSpPr>
        <p:sp>
          <p:nvSpPr>
            <p:cNvPr id="29" name="Google Shape;29;p2"/>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flipH="1">
            <a:off x="1549735" y="-212373"/>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3994978" y="-21237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flipH="1">
            <a:off x="1959373" y="-248937"/>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408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flipH="1">
            <a:off x="-81479" y="-35391"/>
            <a:ext cx="1589402" cy="2208142"/>
            <a:chOff x="6690382" y="-4766279"/>
            <a:chExt cx="1589402" cy="2208142"/>
          </a:xfrm>
        </p:grpSpPr>
        <p:sp>
          <p:nvSpPr>
            <p:cNvPr id="35" name="Google Shape;35;p2"/>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5400000">
            <a:off x="455608" y="-344761"/>
            <a:ext cx="1589402" cy="2208142"/>
            <a:chOff x="6690382" y="-4766279"/>
            <a:chExt cx="1589402" cy="2208142"/>
          </a:xfrm>
        </p:grpSpPr>
        <p:sp>
          <p:nvSpPr>
            <p:cNvPr id="51" name="Google Shape;51;p2"/>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125125" y="3044149"/>
            <a:ext cx="2205865" cy="1902268"/>
            <a:chOff x="-125125" y="3044149"/>
            <a:chExt cx="2205865" cy="1902268"/>
          </a:xfrm>
        </p:grpSpPr>
        <p:sp>
          <p:nvSpPr>
            <p:cNvPr id="67" name="Google Shape;67;p2"/>
            <p:cNvSpPr/>
            <p:nvPr/>
          </p:nvSpPr>
          <p:spPr>
            <a:xfrm>
              <a:off x="-125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24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2"/>
          <p:cNvGrpSpPr/>
          <p:nvPr/>
        </p:nvGrpSpPr>
        <p:grpSpPr>
          <a:xfrm>
            <a:off x="-488019" y="3111867"/>
            <a:ext cx="11329721" cy="2435825"/>
            <a:chOff x="-33294" y="3093405"/>
            <a:chExt cx="11329721" cy="2435825"/>
          </a:xfrm>
        </p:grpSpPr>
        <p:grpSp>
          <p:nvGrpSpPr>
            <p:cNvPr id="70" name="Google Shape;70;p2"/>
            <p:cNvGrpSpPr/>
            <p:nvPr/>
          </p:nvGrpSpPr>
          <p:grpSpPr>
            <a:xfrm>
              <a:off x="6008092" y="3448642"/>
              <a:ext cx="3333990" cy="2080587"/>
              <a:chOff x="6846292" y="3448642"/>
              <a:chExt cx="3333990" cy="2080587"/>
            </a:xfrm>
          </p:grpSpPr>
          <p:sp>
            <p:nvSpPr>
              <p:cNvPr id="71" name="Google Shape;71;p2"/>
              <p:cNvSpPr/>
              <p:nvPr/>
            </p:nvSpPr>
            <p:spPr>
              <a:xfrm>
                <a:off x="6846292" y="3831819"/>
                <a:ext cx="3230936" cy="1697411"/>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9537526" y="3448642"/>
                <a:ext cx="642755" cy="1438597"/>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p:nvPr/>
          </p:nvSpPr>
          <p:spPr>
            <a:xfrm>
              <a:off x="8675217" y="3093405"/>
              <a:ext cx="2621211" cy="2131843"/>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504956" y="3124995"/>
              <a:ext cx="2077452" cy="2083193"/>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373776" y="3119689"/>
              <a:ext cx="1053827" cy="2096513"/>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294" y="4546893"/>
              <a:ext cx="8141137" cy="677896"/>
            </a:xfrm>
            <a:custGeom>
              <a:avLst/>
              <a:gdLst/>
              <a:ahLst/>
              <a:cxnLst/>
              <a:rect l="l" t="t" r="r" b="b"/>
              <a:pathLst>
                <a:path w="259045" h="19034" extrusionOk="0">
                  <a:moveTo>
                    <a:pt x="36376" y="0"/>
                  </a:moveTo>
                  <a:cubicBezTo>
                    <a:pt x="35375" y="0"/>
                    <a:pt x="34410" y="272"/>
                    <a:pt x="33462" y="581"/>
                  </a:cubicBezTo>
                  <a:cubicBezTo>
                    <a:pt x="25359" y="3137"/>
                    <a:pt x="18215" y="7999"/>
                    <a:pt x="11002" y="12359"/>
                  </a:cubicBezTo>
                  <a:cubicBezTo>
                    <a:pt x="7327" y="14550"/>
                    <a:pt x="3675" y="16764"/>
                    <a:pt x="0" y="18978"/>
                  </a:cubicBezTo>
                  <a:cubicBezTo>
                    <a:pt x="0" y="18978"/>
                    <a:pt x="37000" y="19024"/>
                    <a:pt x="82902" y="19024"/>
                  </a:cubicBezTo>
                  <a:cubicBezTo>
                    <a:pt x="108170" y="19031"/>
                    <a:pt x="136164" y="19034"/>
                    <a:pt x="162259" y="19034"/>
                  </a:cubicBezTo>
                  <a:cubicBezTo>
                    <a:pt x="214449" y="19034"/>
                    <a:pt x="259045" y="19024"/>
                    <a:pt x="259045" y="19024"/>
                  </a:cubicBezTo>
                  <a:cubicBezTo>
                    <a:pt x="257059" y="19024"/>
                    <a:pt x="254708" y="17654"/>
                    <a:pt x="252768" y="17221"/>
                  </a:cubicBezTo>
                  <a:cubicBezTo>
                    <a:pt x="249435" y="16490"/>
                    <a:pt x="246445" y="15531"/>
                    <a:pt x="243204" y="14322"/>
                  </a:cubicBezTo>
                  <a:cubicBezTo>
                    <a:pt x="237589" y="12222"/>
                    <a:pt x="231906" y="10145"/>
                    <a:pt x="226085" y="8661"/>
                  </a:cubicBezTo>
                  <a:cubicBezTo>
                    <a:pt x="223095" y="7908"/>
                    <a:pt x="218142" y="6333"/>
                    <a:pt x="214170" y="6264"/>
                  </a:cubicBezTo>
                  <a:cubicBezTo>
                    <a:pt x="214086" y="6263"/>
                    <a:pt x="214002" y="6262"/>
                    <a:pt x="213918" y="6262"/>
                  </a:cubicBezTo>
                  <a:cubicBezTo>
                    <a:pt x="212649" y="6262"/>
                    <a:pt x="211506" y="6427"/>
                    <a:pt x="210564" y="6812"/>
                  </a:cubicBezTo>
                  <a:cubicBezTo>
                    <a:pt x="210952" y="6630"/>
                    <a:pt x="211340" y="6447"/>
                    <a:pt x="211751" y="6264"/>
                  </a:cubicBezTo>
                  <a:cubicBezTo>
                    <a:pt x="211543" y="6240"/>
                    <a:pt x="211335" y="6228"/>
                    <a:pt x="211127" y="6228"/>
                  </a:cubicBezTo>
                  <a:cubicBezTo>
                    <a:pt x="210473" y="6228"/>
                    <a:pt x="209824" y="6348"/>
                    <a:pt x="209221" y="6579"/>
                  </a:cubicBezTo>
                  <a:lnTo>
                    <a:pt x="209221" y="6579"/>
                  </a:lnTo>
                  <a:cubicBezTo>
                    <a:pt x="209657" y="6224"/>
                    <a:pt x="209948" y="5688"/>
                    <a:pt x="209948" y="5123"/>
                  </a:cubicBezTo>
                  <a:lnTo>
                    <a:pt x="209948" y="5123"/>
                  </a:lnTo>
                  <a:cubicBezTo>
                    <a:pt x="209194" y="5374"/>
                    <a:pt x="208510" y="5876"/>
                    <a:pt x="208076" y="6538"/>
                  </a:cubicBezTo>
                  <a:cubicBezTo>
                    <a:pt x="208144" y="6082"/>
                    <a:pt x="208213" y="5625"/>
                    <a:pt x="208259" y="5146"/>
                  </a:cubicBezTo>
                  <a:lnTo>
                    <a:pt x="208259" y="5146"/>
                  </a:lnTo>
                  <a:cubicBezTo>
                    <a:pt x="207483" y="5945"/>
                    <a:pt x="206615" y="6630"/>
                    <a:pt x="205702" y="7246"/>
                  </a:cubicBezTo>
                  <a:lnTo>
                    <a:pt x="206136" y="6561"/>
                  </a:lnTo>
                  <a:lnTo>
                    <a:pt x="206136" y="6561"/>
                  </a:lnTo>
                  <a:cubicBezTo>
                    <a:pt x="205040" y="7018"/>
                    <a:pt x="203967" y="7497"/>
                    <a:pt x="202872" y="7976"/>
                  </a:cubicBezTo>
                  <a:cubicBezTo>
                    <a:pt x="203054" y="7725"/>
                    <a:pt x="203260" y="7474"/>
                    <a:pt x="203465" y="7223"/>
                  </a:cubicBezTo>
                  <a:lnTo>
                    <a:pt x="203465" y="7223"/>
                  </a:lnTo>
                  <a:cubicBezTo>
                    <a:pt x="202187" y="7428"/>
                    <a:pt x="200977" y="7908"/>
                    <a:pt x="199927" y="8638"/>
                  </a:cubicBezTo>
                  <a:cubicBezTo>
                    <a:pt x="200224" y="8341"/>
                    <a:pt x="200544" y="8045"/>
                    <a:pt x="200840" y="7748"/>
                  </a:cubicBezTo>
                  <a:cubicBezTo>
                    <a:pt x="200852" y="7520"/>
                    <a:pt x="200669" y="7417"/>
                    <a:pt x="200447" y="7417"/>
                  </a:cubicBezTo>
                  <a:cubicBezTo>
                    <a:pt x="200224" y="7417"/>
                    <a:pt x="199962" y="7520"/>
                    <a:pt x="199813" y="7702"/>
                  </a:cubicBezTo>
                  <a:cubicBezTo>
                    <a:pt x="199523" y="8038"/>
                    <a:pt x="199298" y="8548"/>
                    <a:pt x="198860" y="8548"/>
                  </a:cubicBezTo>
                  <a:cubicBezTo>
                    <a:pt x="198851" y="8548"/>
                    <a:pt x="198841" y="8547"/>
                    <a:pt x="198832" y="8547"/>
                  </a:cubicBezTo>
                  <a:cubicBezTo>
                    <a:pt x="199357" y="8250"/>
                    <a:pt x="199653" y="7588"/>
                    <a:pt x="199494" y="6995"/>
                  </a:cubicBezTo>
                  <a:lnTo>
                    <a:pt x="199494" y="6995"/>
                  </a:lnTo>
                  <a:cubicBezTo>
                    <a:pt x="198946" y="7748"/>
                    <a:pt x="198261" y="8387"/>
                    <a:pt x="197485" y="8889"/>
                  </a:cubicBezTo>
                  <a:cubicBezTo>
                    <a:pt x="197622" y="8341"/>
                    <a:pt x="197736" y="7794"/>
                    <a:pt x="197850" y="7269"/>
                  </a:cubicBezTo>
                  <a:lnTo>
                    <a:pt x="197850" y="7269"/>
                  </a:lnTo>
                  <a:cubicBezTo>
                    <a:pt x="196438" y="9060"/>
                    <a:pt x="194466" y="10761"/>
                    <a:pt x="192249" y="10761"/>
                  </a:cubicBezTo>
                  <a:cubicBezTo>
                    <a:pt x="191528" y="10761"/>
                    <a:pt x="190782" y="10582"/>
                    <a:pt x="190021" y="10168"/>
                  </a:cubicBezTo>
                  <a:lnTo>
                    <a:pt x="190021" y="10168"/>
                  </a:lnTo>
                  <a:cubicBezTo>
                    <a:pt x="190364" y="10829"/>
                    <a:pt x="190866" y="11377"/>
                    <a:pt x="191482" y="11765"/>
                  </a:cubicBezTo>
                  <a:cubicBezTo>
                    <a:pt x="190980" y="11697"/>
                    <a:pt x="190478" y="11605"/>
                    <a:pt x="189976" y="11514"/>
                  </a:cubicBezTo>
                  <a:lnTo>
                    <a:pt x="189976" y="11514"/>
                  </a:lnTo>
                  <a:cubicBezTo>
                    <a:pt x="189998" y="11902"/>
                    <a:pt x="190181" y="12267"/>
                    <a:pt x="190455" y="12541"/>
                  </a:cubicBezTo>
                  <a:cubicBezTo>
                    <a:pt x="190299" y="12403"/>
                    <a:pt x="190091" y="12304"/>
                    <a:pt x="189890" y="12304"/>
                  </a:cubicBezTo>
                  <a:cubicBezTo>
                    <a:pt x="189826" y="12304"/>
                    <a:pt x="189762" y="12314"/>
                    <a:pt x="189702" y="12336"/>
                  </a:cubicBezTo>
                  <a:cubicBezTo>
                    <a:pt x="189451" y="12450"/>
                    <a:pt x="189336" y="12838"/>
                    <a:pt x="189542" y="13021"/>
                  </a:cubicBezTo>
                  <a:cubicBezTo>
                    <a:pt x="188606" y="12564"/>
                    <a:pt x="187670" y="12130"/>
                    <a:pt x="186711" y="11674"/>
                  </a:cubicBezTo>
                  <a:lnTo>
                    <a:pt x="186711" y="11674"/>
                  </a:lnTo>
                  <a:cubicBezTo>
                    <a:pt x="187031" y="12564"/>
                    <a:pt x="187944" y="13203"/>
                    <a:pt x="188880" y="13249"/>
                  </a:cubicBezTo>
                  <a:cubicBezTo>
                    <a:pt x="188289" y="13472"/>
                    <a:pt x="187650" y="13586"/>
                    <a:pt x="187009" y="13586"/>
                  </a:cubicBezTo>
                  <a:cubicBezTo>
                    <a:pt x="186338" y="13586"/>
                    <a:pt x="185665" y="13460"/>
                    <a:pt x="185045" y="13203"/>
                  </a:cubicBezTo>
                  <a:lnTo>
                    <a:pt x="185045" y="13203"/>
                  </a:lnTo>
                  <a:cubicBezTo>
                    <a:pt x="185045" y="13751"/>
                    <a:pt x="185388" y="14253"/>
                    <a:pt x="185890" y="14459"/>
                  </a:cubicBezTo>
                  <a:cubicBezTo>
                    <a:pt x="185699" y="14415"/>
                    <a:pt x="185510" y="14392"/>
                    <a:pt x="185325" y="14392"/>
                  </a:cubicBezTo>
                  <a:cubicBezTo>
                    <a:pt x="184936" y="14392"/>
                    <a:pt x="184564" y="14493"/>
                    <a:pt x="184224" y="14710"/>
                  </a:cubicBezTo>
                  <a:cubicBezTo>
                    <a:pt x="184475" y="14847"/>
                    <a:pt x="184726" y="15006"/>
                    <a:pt x="184977" y="15166"/>
                  </a:cubicBezTo>
                  <a:cubicBezTo>
                    <a:pt x="181188" y="16764"/>
                    <a:pt x="177467" y="18567"/>
                    <a:pt x="173222" y="18567"/>
                  </a:cubicBezTo>
                  <a:cubicBezTo>
                    <a:pt x="170026" y="18567"/>
                    <a:pt x="166237" y="17061"/>
                    <a:pt x="163133" y="16444"/>
                  </a:cubicBezTo>
                  <a:cubicBezTo>
                    <a:pt x="161400" y="16129"/>
                    <a:pt x="158758" y="16058"/>
                    <a:pt x="157152" y="15488"/>
                  </a:cubicBezTo>
                  <a:lnTo>
                    <a:pt x="157152" y="15488"/>
                  </a:lnTo>
                  <a:cubicBezTo>
                    <a:pt x="157243" y="15516"/>
                    <a:pt x="157337" y="15530"/>
                    <a:pt x="157431" y="15530"/>
                  </a:cubicBezTo>
                  <a:cubicBezTo>
                    <a:pt x="157727" y="15530"/>
                    <a:pt x="158023" y="15395"/>
                    <a:pt x="158203" y="15166"/>
                  </a:cubicBezTo>
                  <a:cubicBezTo>
                    <a:pt x="157687" y="14834"/>
                    <a:pt x="157063" y="14659"/>
                    <a:pt x="156444" y="14659"/>
                  </a:cubicBezTo>
                  <a:cubicBezTo>
                    <a:pt x="156401" y="14659"/>
                    <a:pt x="156358" y="14659"/>
                    <a:pt x="156314" y="14661"/>
                  </a:cubicBezTo>
                  <a:lnTo>
                    <a:pt x="156314" y="14661"/>
                  </a:lnTo>
                  <a:cubicBezTo>
                    <a:pt x="156573" y="14569"/>
                    <a:pt x="156808" y="14401"/>
                    <a:pt x="156970" y="14185"/>
                  </a:cubicBezTo>
                  <a:lnTo>
                    <a:pt x="156970" y="14185"/>
                  </a:lnTo>
                  <a:cubicBezTo>
                    <a:pt x="156393" y="14293"/>
                    <a:pt x="155830" y="14473"/>
                    <a:pt x="155303" y="14701"/>
                  </a:cubicBezTo>
                  <a:lnTo>
                    <a:pt x="155303" y="14701"/>
                  </a:lnTo>
                  <a:cubicBezTo>
                    <a:pt x="155686" y="14461"/>
                    <a:pt x="155989" y="14081"/>
                    <a:pt x="156126" y="13637"/>
                  </a:cubicBezTo>
                  <a:lnTo>
                    <a:pt x="156126" y="13637"/>
                  </a:lnTo>
                  <a:cubicBezTo>
                    <a:pt x="155441" y="14116"/>
                    <a:pt x="154665" y="14481"/>
                    <a:pt x="153843" y="14710"/>
                  </a:cubicBezTo>
                  <a:cubicBezTo>
                    <a:pt x="154003" y="14367"/>
                    <a:pt x="154163" y="14025"/>
                    <a:pt x="154300" y="13660"/>
                  </a:cubicBezTo>
                  <a:lnTo>
                    <a:pt x="154300" y="13660"/>
                  </a:lnTo>
                  <a:cubicBezTo>
                    <a:pt x="153546" y="14025"/>
                    <a:pt x="152747" y="14299"/>
                    <a:pt x="151926" y="14504"/>
                  </a:cubicBezTo>
                  <a:cubicBezTo>
                    <a:pt x="152108" y="14322"/>
                    <a:pt x="152268" y="14162"/>
                    <a:pt x="152451" y="13979"/>
                  </a:cubicBezTo>
                  <a:cubicBezTo>
                    <a:pt x="151743" y="13934"/>
                    <a:pt x="151058" y="13888"/>
                    <a:pt x="150351" y="13842"/>
                  </a:cubicBezTo>
                  <a:cubicBezTo>
                    <a:pt x="150784" y="13705"/>
                    <a:pt x="151195" y="13591"/>
                    <a:pt x="151629" y="13477"/>
                  </a:cubicBezTo>
                  <a:cubicBezTo>
                    <a:pt x="151119" y="13323"/>
                    <a:pt x="150585" y="13243"/>
                    <a:pt x="150052" y="13243"/>
                  </a:cubicBezTo>
                  <a:cubicBezTo>
                    <a:pt x="149622" y="13243"/>
                    <a:pt x="149192" y="13295"/>
                    <a:pt x="148777" y="13403"/>
                  </a:cubicBezTo>
                  <a:lnTo>
                    <a:pt x="148777" y="13403"/>
                  </a:lnTo>
                  <a:cubicBezTo>
                    <a:pt x="149174" y="13231"/>
                    <a:pt x="149412" y="12711"/>
                    <a:pt x="149232" y="12313"/>
                  </a:cubicBezTo>
                  <a:cubicBezTo>
                    <a:pt x="149203" y="12312"/>
                    <a:pt x="149173" y="12312"/>
                    <a:pt x="149144" y="12312"/>
                  </a:cubicBezTo>
                  <a:cubicBezTo>
                    <a:pt x="148352" y="12312"/>
                    <a:pt x="147565" y="12606"/>
                    <a:pt x="146927" y="13112"/>
                  </a:cubicBezTo>
                  <a:cubicBezTo>
                    <a:pt x="147087" y="12678"/>
                    <a:pt x="147155" y="12245"/>
                    <a:pt x="147110" y="11788"/>
                  </a:cubicBezTo>
                  <a:lnTo>
                    <a:pt x="147110" y="11788"/>
                  </a:lnTo>
                  <a:cubicBezTo>
                    <a:pt x="146813" y="12267"/>
                    <a:pt x="146402" y="12633"/>
                    <a:pt x="145923" y="12884"/>
                  </a:cubicBezTo>
                  <a:cubicBezTo>
                    <a:pt x="145991" y="12564"/>
                    <a:pt x="146060" y="12222"/>
                    <a:pt x="146128" y="11902"/>
                  </a:cubicBezTo>
                  <a:lnTo>
                    <a:pt x="146128" y="11902"/>
                  </a:lnTo>
                  <a:cubicBezTo>
                    <a:pt x="145512" y="12404"/>
                    <a:pt x="144896" y="12884"/>
                    <a:pt x="144302" y="13386"/>
                  </a:cubicBezTo>
                  <a:cubicBezTo>
                    <a:pt x="144348" y="13043"/>
                    <a:pt x="144416" y="12701"/>
                    <a:pt x="144462" y="12382"/>
                  </a:cubicBezTo>
                  <a:lnTo>
                    <a:pt x="144462" y="12382"/>
                  </a:lnTo>
                  <a:cubicBezTo>
                    <a:pt x="143303" y="12885"/>
                    <a:pt x="142038" y="13136"/>
                    <a:pt x="140770" y="13136"/>
                  </a:cubicBezTo>
                  <a:cubicBezTo>
                    <a:pt x="140715" y="13136"/>
                    <a:pt x="140660" y="13136"/>
                    <a:pt x="140604" y="13135"/>
                  </a:cubicBezTo>
                  <a:cubicBezTo>
                    <a:pt x="140924" y="12952"/>
                    <a:pt x="141243" y="12770"/>
                    <a:pt x="141563" y="12587"/>
                  </a:cubicBezTo>
                  <a:cubicBezTo>
                    <a:pt x="141438" y="12471"/>
                    <a:pt x="141281" y="12393"/>
                    <a:pt x="141115" y="12358"/>
                  </a:cubicBezTo>
                  <a:lnTo>
                    <a:pt x="141115" y="12358"/>
                  </a:lnTo>
                  <a:cubicBezTo>
                    <a:pt x="141571" y="12156"/>
                    <a:pt x="141952" y="11777"/>
                    <a:pt x="142134" y="11309"/>
                  </a:cubicBezTo>
                  <a:cubicBezTo>
                    <a:pt x="141941" y="11277"/>
                    <a:pt x="141745" y="11261"/>
                    <a:pt x="141549" y="11261"/>
                  </a:cubicBezTo>
                  <a:cubicBezTo>
                    <a:pt x="140912" y="11261"/>
                    <a:pt x="140273" y="11428"/>
                    <a:pt x="139714" y="11742"/>
                  </a:cubicBezTo>
                  <a:cubicBezTo>
                    <a:pt x="140262" y="11195"/>
                    <a:pt x="140627" y="10487"/>
                    <a:pt x="140810" y="9757"/>
                  </a:cubicBezTo>
                  <a:lnTo>
                    <a:pt x="140810" y="9757"/>
                  </a:lnTo>
                  <a:cubicBezTo>
                    <a:pt x="139570" y="11190"/>
                    <a:pt x="138047" y="11597"/>
                    <a:pt x="136427" y="11597"/>
                  </a:cubicBezTo>
                  <a:cubicBezTo>
                    <a:pt x="134796" y="11597"/>
                    <a:pt x="133066" y="11184"/>
                    <a:pt x="131429" y="10989"/>
                  </a:cubicBezTo>
                  <a:cubicBezTo>
                    <a:pt x="127571" y="10533"/>
                    <a:pt x="123714" y="10145"/>
                    <a:pt x="119833" y="9871"/>
                  </a:cubicBezTo>
                  <a:cubicBezTo>
                    <a:pt x="119833" y="9871"/>
                    <a:pt x="114690" y="9516"/>
                    <a:pt x="110909" y="9516"/>
                  </a:cubicBezTo>
                  <a:cubicBezTo>
                    <a:pt x="109019" y="9516"/>
                    <a:pt x="107470" y="9604"/>
                    <a:pt x="107074" y="9871"/>
                  </a:cubicBezTo>
                  <a:cubicBezTo>
                    <a:pt x="105887" y="10670"/>
                    <a:pt x="94246" y="13386"/>
                    <a:pt x="94246" y="13386"/>
                  </a:cubicBezTo>
                  <a:cubicBezTo>
                    <a:pt x="94090" y="13423"/>
                    <a:pt x="93915" y="13440"/>
                    <a:pt x="93724" y="13440"/>
                  </a:cubicBezTo>
                  <a:cubicBezTo>
                    <a:pt x="91796" y="13440"/>
                    <a:pt x="88276" y="11701"/>
                    <a:pt x="86759" y="11286"/>
                  </a:cubicBezTo>
                  <a:cubicBezTo>
                    <a:pt x="83610" y="10487"/>
                    <a:pt x="79980" y="9118"/>
                    <a:pt x="76808" y="8866"/>
                  </a:cubicBezTo>
                  <a:cubicBezTo>
                    <a:pt x="76259" y="8827"/>
                    <a:pt x="75711" y="8811"/>
                    <a:pt x="75165" y="8811"/>
                  </a:cubicBezTo>
                  <a:cubicBezTo>
                    <a:pt x="72479" y="8811"/>
                    <a:pt x="69821" y="9205"/>
                    <a:pt x="67159" y="9205"/>
                  </a:cubicBezTo>
                  <a:cubicBezTo>
                    <a:pt x="66579" y="9205"/>
                    <a:pt x="65998" y="9186"/>
                    <a:pt x="65418" y="9140"/>
                  </a:cubicBezTo>
                  <a:cubicBezTo>
                    <a:pt x="61218" y="8821"/>
                    <a:pt x="57292" y="8341"/>
                    <a:pt x="53343" y="6721"/>
                  </a:cubicBezTo>
                  <a:cubicBezTo>
                    <a:pt x="51791" y="6721"/>
                    <a:pt x="48892" y="4507"/>
                    <a:pt x="47409" y="3936"/>
                  </a:cubicBezTo>
                  <a:lnTo>
                    <a:pt x="39785" y="878"/>
                  </a:lnTo>
                  <a:cubicBezTo>
                    <a:pt x="38804" y="467"/>
                    <a:pt x="37776" y="56"/>
                    <a:pt x="36704" y="10"/>
                  </a:cubicBezTo>
                  <a:cubicBezTo>
                    <a:pt x="36594" y="4"/>
                    <a:pt x="36485" y="0"/>
                    <a:pt x="36376" y="0"/>
                  </a:cubicBezTo>
                  <a:close/>
                </a:path>
              </a:pathLst>
            </a:custGeom>
            <a:solidFill>
              <a:srgbClr val="4A7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3294" y="4341571"/>
              <a:ext cx="2453356" cy="885246"/>
            </a:xfrm>
            <a:custGeom>
              <a:avLst/>
              <a:gdLst/>
              <a:ahLst/>
              <a:cxnLst/>
              <a:rect l="l" t="t" r="r" b="b"/>
              <a:pathLst>
                <a:path w="78064" h="24856" extrusionOk="0">
                  <a:moveTo>
                    <a:pt x="8035" y="0"/>
                  </a:moveTo>
                  <a:lnTo>
                    <a:pt x="0" y="3995"/>
                  </a:lnTo>
                  <a:lnTo>
                    <a:pt x="23" y="24789"/>
                  </a:lnTo>
                  <a:cubicBezTo>
                    <a:pt x="8332" y="24789"/>
                    <a:pt x="16640" y="24743"/>
                    <a:pt x="24949" y="24743"/>
                  </a:cubicBezTo>
                  <a:cubicBezTo>
                    <a:pt x="32664" y="24743"/>
                    <a:pt x="40378" y="24743"/>
                    <a:pt x="48071" y="24766"/>
                  </a:cubicBezTo>
                  <a:cubicBezTo>
                    <a:pt x="54781" y="24766"/>
                    <a:pt x="61469" y="24766"/>
                    <a:pt x="68180" y="24789"/>
                  </a:cubicBezTo>
                  <a:lnTo>
                    <a:pt x="74845" y="24789"/>
                  </a:lnTo>
                  <a:cubicBezTo>
                    <a:pt x="75388" y="24789"/>
                    <a:pt x="76024" y="24855"/>
                    <a:pt x="76634" y="24855"/>
                  </a:cubicBezTo>
                  <a:cubicBezTo>
                    <a:pt x="77153" y="24855"/>
                    <a:pt x="77654" y="24807"/>
                    <a:pt x="78063" y="24629"/>
                  </a:cubicBezTo>
                  <a:cubicBezTo>
                    <a:pt x="77561" y="23282"/>
                    <a:pt x="75803" y="22552"/>
                    <a:pt x="74639" y="21890"/>
                  </a:cubicBezTo>
                  <a:cubicBezTo>
                    <a:pt x="73521" y="21251"/>
                    <a:pt x="72539" y="20178"/>
                    <a:pt x="71307" y="19927"/>
                  </a:cubicBezTo>
                  <a:cubicBezTo>
                    <a:pt x="69823" y="19607"/>
                    <a:pt x="68362" y="19333"/>
                    <a:pt x="66879" y="18991"/>
                  </a:cubicBezTo>
                  <a:cubicBezTo>
                    <a:pt x="65761" y="18728"/>
                    <a:pt x="64601" y="18212"/>
                    <a:pt x="63419" y="18212"/>
                  </a:cubicBezTo>
                  <a:cubicBezTo>
                    <a:pt x="63370" y="18212"/>
                    <a:pt x="63321" y="18213"/>
                    <a:pt x="63272" y="18215"/>
                  </a:cubicBezTo>
                  <a:cubicBezTo>
                    <a:pt x="64094" y="19288"/>
                    <a:pt x="64802" y="20429"/>
                    <a:pt x="65372" y="21639"/>
                  </a:cubicBezTo>
                  <a:cubicBezTo>
                    <a:pt x="63068" y="18546"/>
                    <a:pt x="59994" y="15668"/>
                    <a:pt x="56023" y="15668"/>
                  </a:cubicBezTo>
                  <a:cubicBezTo>
                    <a:pt x="55510" y="15668"/>
                    <a:pt x="54982" y="15717"/>
                    <a:pt x="54439" y="15818"/>
                  </a:cubicBezTo>
                  <a:cubicBezTo>
                    <a:pt x="57566" y="16868"/>
                    <a:pt x="59575" y="19744"/>
                    <a:pt x="61127" y="22506"/>
                  </a:cubicBezTo>
                  <a:cubicBezTo>
                    <a:pt x="57543" y="17736"/>
                    <a:pt x="52179" y="13901"/>
                    <a:pt x="46267" y="12691"/>
                  </a:cubicBezTo>
                  <a:cubicBezTo>
                    <a:pt x="45657" y="12559"/>
                    <a:pt x="45034" y="12463"/>
                    <a:pt x="44408" y="12463"/>
                  </a:cubicBezTo>
                  <a:cubicBezTo>
                    <a:pt x="44168" y="12463"/>
                    <a:pt x="43928" y="12477"/>
                    <a:pt x="43688" y="12509"/>
                  </a:cubicBezTo>
                  <a:cubicBezTo>
                    <a:pt x="42319" y="12668"/>
                    <a:pt x="41086" y="13536"/>
                    <a:pt x="39808" y="14038"/>
                  </a:cubicBezTo>
                  <a:cubicBezTo>
                    <a:pt x="38256" y="14631"/>
                    <a:pt x="36726" y="15339"/>
                    <a:pt x="35288" y="16206"/>
                  </a:cubicBezTo>
                  <a:cubicBezTo>
                    <a:pt x="36247" y="15271"/>
                    <a:pt x="37297" y="14426"/>
                    <a:pt x="38438" y="13718"/>
                  </a:cubicBezTo>
                  <a:cubicBezTo>
                    <a:pt x="37913" y="13308"/>
                    <a:pt x="37229" y="13171"/>
                    <a:pt x="36567" y="13102"/>
                  </a:cubicBezTo>
                  <a:cubicBezTo>
                    <a:pt x="35722" y="12989"/>
                    <a:pt x="34870" y="12903"/>
                    <a:pt x="34022" y="12903"/>
                  </a:cubicBezTo>
                  <a:cubicBezTo>
                    <a:pt x="33336" y="12903"/>
                    <a:pt x="32653" y="12959"/>
                    <a:pt x="31979" y="13102"/>
                  </a:cubicBezTo>
                  <a:cubicBezTo>
                    <a:pt x="29970" y="13536"/>
                    <a:pt x="28190" y="14883"/>
                    <a:pt x="26387" y="15841"/>
                  </a:cubicBezTo>
                  <a:cubicBezTo>
                    <a:pt x="24378" y="16891"/>
                    <a:pt x="22346" y="17941"/>
                    <a:pt x="20383" y="19105"/>
                  </a:cubicBezTo>
                  <a:cubicBezTo>
                    <a:pt x="18557" y="20178"/>
                    <a:pt x="14175" y="22004"/>
                    <a:pt x="13125" y="23830"/>
                  </a:cubicBezTo>
                  <a:cubicBezTo>
                    <a:pt x="14380" y="21639"/>
                    <a:pt x="15841" y="19493"/>
                    <a:pt x="17530" y="17599"/>
                  </a:cubicBezTo>
                  <a:cubicBezTo>
                    <a:pt x="18968" y="15955"/>
                    <a:pt x="20908" y="14791"/>
                    <a:pt x="22552" y="13330"/>
                  </a:cubicBezTo>
                  <a:cubicBezTo>
                    <a:pt x="20269" y="12166"/>
                    <a:pt x="19242" y="11527"/>
                    <a:pt x="17644" y="9176"/>
                  </a:cubicBezTo>
                  <a:cubicBezTo>
                    <a:pt x="16754" y="7875"/>
                    <a:pt x="15864" y="6551"/>
                    <a:pt x="14974" y="5227"/>
                  </a:cubicBezTo>
                  <a:cubicBezTo>
                    <a:pt x="14540" y="4566"/>
                    <a:pt x="13536" y="2283"/>
                    <a:pt x="12828" y="1986"/>
                  </a:cubicBezTo>
                  <a:lnTo>
                    <a:pt x="8035"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7010" y="4321200"/>
              <a:ext cx="1617636" cy="882112"/>
            </a:xfrm>
            <a:custGeom>
              <a:avLst/>
              <a:gdLst/>
              <a:ahLst/>
              <a:cxnLst/>
              <a:rect l="l" t="t" r="r" b="b"/>
              <a:pathLst>
                <a:path w="51472" h="24768" extrusionOk="0">
                  <a:moveTo>
                    <a:pt x="21092" y="17116"/>
                  </a:moveTo>
                  <a:cubicBezTo>
                    <a:pt x="21084" y="17125"/>
                    <a:pt x="21076" y="17134"/>
                    <a:pt x="21068" y="17144"/>
                  </a:cubicBezTo>
                  <a:cubicBezTo>
                    <a:pt x="21076" y="17134"/>
                    <a:pt x="21084" y="17125"/>
                    <a:pt x="21092" y="17116"/>
                  </a:cubicBezTo>
                  <a:close/>
                  <a:moveTo>
                    <a:pt x="7896" y="1"/>
                  </a:moveTo>
                  <a:cubicBezTo>
                    <a:pt x="7342" y="1"/>
                    <a:pt x="6757" y="94"/>
                    <a:pt x="6140" y="299"/>
                  </a:cubicBezTo>
                  <a:cubicBezTo>
                    <a:pt x="5410" y="550"/>
                    <a:pt x="4702" y="915"/>
                    <a:pt x="4132" y="1485"/>
                  </a:cubicBezTo>
                  <a:cubicBezTo>
                    <a:pt x="4862" y="1965"/>
                    <a:pt x="5570" y="2535"/>
                    <a:pt x="6255" y="3106"/>
                  </a:cubicBezTo>
                  <a:cubicBezTo>
                    <a:pt x="6686" y="2954"/>
                    <a:pt x="7143" y="2881"/>
                    <a:pt x="7601" y="2881"/>
                  </a:cubicBezTo>
                  <a:cubicBezTo>
                    <a:pt x="8450" y="2881"/>
                    <a:pt x="9301" y="3134"/>
                    <a:pt x="9998" y="3608"/>
                  </a:cubicBezTo>
                  <a:cubicBezTo>
                    <a:pt x="9895" y="3354"/>
                    <a:pt x="9752" y="3113"/>
                    <a:pt x="9580" y="2895"/>
                  </a:cubicBezTo>
                  <a:lnTo>
                    <a:pt x="9580" y="2895"/>
                  </a:lnTo>
                  <a:cubicBezTo>
                    <a:pt x="10796" y="3959"/>
                    <a:pt x="11782" y="5286"/>
                    <a:pt x="12440" y="6758"/>
                  </a:cubicBezTo>
                  <a:cubicBezTo>
                    <a:pt x="11481" y="5868"/>
                    <a:pt x="10317" y="5183"/>
                    <a:pt x="9062" y="4795"/>
                  </a:cubicBezTo>
                  <a:cubicBezTo>
                    <a:pt x="8714" y="4672"/>
                    <a:pt x="8366" y="4586"/>
                    <a:pt x="8002" y="4586"/>
                  </a:cubicBezTo>
                  <a:cubicBezTo>
                    <a:pt x="7960" y="4586"/>
                    <a:pt x="7917" y="4587"/>
                    <a:pt x="7875" y="4590"/>
                  </a:cubicBezTo>
                  <a:cubicBezTo>
                    <a:pt x="7396" y="4613"/>
                    <a:pt x="6962" y="4795"/>
                    <a:pt x="6528" y="4955"/>
                  </a:cubicBezTo>
                  <a:cubicBezTo>
                    <a:pt x="5136" y="5526"/>
                    <a:pt x="3721" y="6073"/>
                    <a:pt x="2511" y="6964"/>
                  </a:cubicBezTo>
                  <a:cubicBezTo>
                    <a:pt x="1279" y="7831"/>
                    <a:pt x="274" y="9086"/>
                    <a:pt x="0" y="10570"/>
                  </a:cubicBezTo>
                  <a:cubicBezTo>
                    <a:pt x="893" y="10139"/>
                    <a:pt x="1888" y="9926"/>
                    <a:pt x="2882" y="9926"/>
                  </a:cubicBezTo>
                  <a:cubicBezTo>
                    <a:pt x="4047" y="9926"/>
                    <a:pt x="5211" y="10219"/>
                    <a:pt x="6209" y="10798"/>
                  </a:cubicBezTo>
                  <a:cubicBezTo>
                    <a:pt x="6003" y="11666"/>
                    <a:pt x="5775" y="12533"/>
                    <a:pt x="5547" y="13400"/>
                  </a:cubicBezTo>
                  <a:cubicBezTo>
                    <a:pt x="5561" y="13355"/>
                    <a:pt x="5644" y="13335"/>
                    <a:pt x="5777" y="13335"/>
                  </a:cubicBezTo>
                  <a:cubicBezTo>
                    <a:pt x="6511" y="13335"/>
                    <a:pt x="8756" y="13941"/>
                    <a:pt x="9085" y="14154"/>
                  </a:cubicBezTo>
                  <a:cubicBezTo>
                    <a:pt x="10158" y="14838"/>
                    <a:pt x="11139" y="16368"/>
                    <a:pt x="12052" y="17303"/>
                  </a:cubicBezTo>
                  <a:cubicBezTo>
                    <a:pt x="13536" y="15865"/>
                    <a:pt x="15019" y="14427"/>
                    <a:pt x="16503" y="12989"/>
                  </a:cubicBezTo>
                  <a:lnTo>
                    <a:pt x="16503" y="12989"/>
                  </a:lnTo>
                  <a:cubicBezTo>
                    <a:pt x="16092" y="14359"/>
                    <a:pt x="14814" y="15409"/>
                    <a:pt x="14654" y="16847"/>
                  </a:cubicBezTo>
                  <a:cubicBezTo>
                    <a:pt x="14609" y="17258"/>
                    <a:pt x="14677" y="17669"/>
                    <a:pt x="14586" y="18057"/>
                  </a:cubicBezTo>
                  <a:cubicBezTo>
                    <a:pt x="14494" y="18467"/>
                    <a:pt x="14289" y="18833"/>
                    <a:pt x="14061" y="19198"/>
                  </a:cubicBezTo>
                  <a:cubicBezTo>
                    <a:pt x="12851" y="21138"/>
                    <a:pt x="11481" y="23010"/>
                    <a:pt x="9998" y="24767"/>
                  </a:cubicBezTo>
                  <a:cubicBezTo>
                    <a:pt x="11961" y="22462"/>
                    <a:pt x="14768" y="20476"/>
                    <a:pt x="16868" y="18148"/>
                  </a:cubicBezTo>
                  <a:cubicBezTo>
                    <a:pt x="19105" y="15683"/>
                    <a:pt x="21342" y="13286"/>
                    <a:pt x="24652" y="12350"/>
                  </a:cubicBezTo>
                  <a:lnTo>
                    <a:pt x="24652" y="12350"/>
                  </a:lnTo>
                  <a:cubicBezTo>
                    <a:pt x="23100" y="13012"/>
                    <a:pt x="21707" y="13971"/>
                    <a:pt x="20543" y="15158"/>
                  </a:cubicBezTo>
                  <a:cubicBezTo>
                    <a:pt x="21370" y="14809"/>
                    <a:pt x="22285" y="14622"/>
                    <a:pt x="23206" y="14622"/>
                  </a:cubicBezTo>
                  <a:cubicBezTo>
                    <a:pt x="23429" y="14622"/>
                    <a:pt x="23653" y="14633"/>
                    <a:pt x="23876" y="14656"/>
                  </a:cubicBezTo>
                  <a:cubicBezTo>
                    <a:pt x="22836" y="15356"/>
                    <a:pt x="21908" y="16191"/>
                    <a:pt x="21092" y="17116"/>
                  </a:cubicBezTo>
                  <a:lnTo>
                    <a:pt x="21092" y="17116"/>
                  </a:lnTo>
                  <a:cubicBezTo>
                    <a:pt x="22461" y="15583"/>
                    <a:pt x="26329" y="14832"/>
                    <a:pt x="28167" y="13765"/>
                  </a:cubicBezTo>
                  <a:cubicBezTo>
                    <a:pt x="29694" y="12883"/>
                    <a:pt x="31376" y="12473"/>
                    <a:pt x="33091" y="12473"/>
                  </a:cubicBezTo>
                  <a:cubicBezTo>
                    <a:pt x="34171" y="12473"/>
                    <a:pt x="35263" y="12635"/>
                    <a:pt x="36338" y="12944"/>
                  </a:cubicBezTo>
                  <a:cubicBezTo>
                    <a:pt x="36338" y="13319"/>
                    <a:pt x="36801" y="13455"/>
                    <a:pt x="37206" y="13455"/>
                  </a:cubicBezTo>
                  <a:cubicBezTo>
                    <a:pt x="37269" y="13455"/>
                    <a:pt x="37330" y="13452"/>
                    <a:pt x="37388" y="13446"/>
                  </a:cubicBezTo>
                  <a:cubicBezTo>
                    <a:pt x="39184" y="13264"/>
                    <a:pt x="41041" y="12822"/>
                    <a:pt x="42852" y="12822"/>
                  </a:cubicBezTo>
                  <a:cubicBezTo>
                    <a:pt x="43986" y="12822"/>
                    <a:pt x="45103" y="12996"/>
                    <a:pt x="46176" y="13514"/>
                  </a:cubicBezTo>
                  <a:cubicBezTo>
                    <a:pt x="47934" y="14359"/>
                    <a:pt x="49554" y="15591"/>
                    <a:pt x="51471" y="16002"/>
                  </a:cubicBezTo>
                  <a:cubicBezTo>
                    <a:pt x="49212" y="13880"/>
                    <a:pt x="46427" y="12442"/>
                    <a:pt x="43688" y="11026"/>
                  </a:cubicBezTo>
                  <a:cubicBezTo>
                    <a:pt x="41493" y="9888"/>
                    <a:pt x="38880" y="9107"/>
                    <a:pt x="36316" y="9107"/>
                  </a:cubicBezTo>
                  <a:cubicBezTo>
                    <a:pt x="35334" y="9107"/>
                    <a:pt x="34359" y="9221"/>
                    <a:pt x="33417" y="9474"/>
                  </a:cubicBezTo>
                  <a:cubicBezTo>
                    <a:pt x="30678" y="10205"/>
                    <a:pt x="28327" y="12008"/>
                    <a:pt x="25633" y="12944"/>
                  </a:cubicBezTo>
                  <a:cubicBezTo>
                    <a:pt x="27939" y="11232"/>
                    <a:pt x="30472" y="9862"/>
                    <a:pt x="33143" y="8835"/>
                  </a:cubicBezTo>
                  <a:lnTo>
                    <a:pt x="33143" y="8835"/>
                  </a:lnTo>
                  <a:cubicBezTo>
                    <a:pt x="30472" y="8995"/>
                    <a:pt x="27824" y="9657"/>
                    <a:pt x="25382" y="10798"/>
                  </a:cubicBezTo>
                  <a:cubicBezTo>
                    <a:pt x="24097" y="11407"/>
                    <a:pt x="22635" y="12282"/>
                    <a:pt x="21148" y="12282"/>
                  </a:cubicBezTo>
                  <a:cubicBezTo>
                    <a:pt x="21129" y="12282"/>
                    <a:pt x="21110" y="12282"/>
                    <a:pt x="21091" y="12282"/>
                  </a:cubicBezTo>
                  <a:cubicBezTo>
                    <a:pt x="20996" y="12282"/>
                    <a:pt x="19062" y="11886"/>
                    <a:pt x="18499" y="11886"/>
                  </a:cubicBezTo>
                  <a:cubicBezTo>
                    <a:pt x="18389" y="11886"/>
                    <a:pt x="18332" y="11901"/>
                    <a:pt x="18350" y="11937"/>
                  </a:cubicBezTo>
                  <a:lnTo>
                    <a:pt x="18350" y="11937"/>
                  </a:lnTo>
                  <a:cubicBezTo>
                    <a:pt x="17278" y="10020"/>
                    <a:pt x="16183" y="8127"/>
                    <a:pt x="15088" y="6210"/>
                  </a:cubicBezTo>
                  <a:cubicBezTo>
                    <a:pt x="13482" y="3391"/>
                    <a:pt x="11239" y="1"/>
                    <a:pt x="7896" y="1"/>
                  </a:cubicBezTo>
                  <a:close/>
                </a:path>
              </a:pathLst>
            </a:custGeom>
            <a:solidFill>
              <a:srgbClr val="426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954077" y="4568004"/>
              <a:ext cx="2550876" cy="578673"/>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954077" y="4627695"/>
              <a:ext cx="2550876" cy="519801"/>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80147" y="4449699"/>
              <a:ext cx="1942597" cy="69595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6938125" y="3496124"/>
            <a:ext cx="2205865" cy="1902268"/>
            <a:chOff x="6938125" y="3496124"/>
            <a:chExt cx="2205865" cy="1902268"/>
          </a:xfrm>
        </p:grpSpPr>
        <p:sp>
          <p:nvSpPr>
            <p:cNvPr id="83" name="Google Shape;83;p2"/>
            <p:cNvSpPr/>
            <p:nvPr/>
          </p:nvSpPr>
          <p:spPr>
            <a:xfrm flipH="1">
              <a:off x="6938125" y="3496124"/>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flipH="1">
              <a:off x="7008429" y="3559519"/>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323402" y="4647404"/>
            <a:ext cx="2550876" cy="579492"/>
            <a:chOff x="5954077" y="4568004"/>
            <a:chExt cx="2550876" cy="579492"/>
          </a:xfrm>
        </p:grpSpPr>
        <p:sp>
          <p:nvSpPr>
            <p:cNvPr id="86" name="Google Shape;86;p2"/>
            <p:cNvSpPr/>
            <p:nvPr/>
          </p:nvSpPr>
          <p:spPr>
            <a:xfrm>
              <a:off x="5954077" y="4568004"/>
              <a:ext cx="2550876" cy="578673"/>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954077" y="4627695"/>
              <a:ext cx="2550876" cy="519801"/>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flipH="1">
            <a:off x="206317" y="1264511"/>
            <a:ext cx="1939785" cy="2990739"/>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47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pic>
        <p:nvPicPr>
          <p:cNvPr id="4" name="Picture 3" descr="Logo, icon&#10;&#10;Description automatically generated">
            <a:extLst>
              <a:ext uri="{FF2B5EF4-FFF2-40B4-BE49-F238E27FC236}">
                <a16:creationId xmlns:a16="http://schemas.microsoft.com/office/drawing/2014/main" id="{91B2CC47-635C-7C4C-B627-B741ABA33723}"/>
              </a:ext>
            </a:extLst>
          </p:cNvPr>
          <p:cNvPicPr>
            <a:picLocks noChangeAspect="1"/>
          </p:cNvPicPr>
          <p:nvPr userDrawn="1"/>
        </p:nvPicPr>
        <p:blipFill rotWithShape="1">
          <a:blip r:embed="rId10"/>
          <a:srcRect l="16593" t="16539" r="20837" b="18760"/>
          <a:stretch/>
        </p:blipFill>
        <p:spPr>
          <a:xfrm>
            <a:off x="8385682" y="135314"/>
            <a:ext cx="624770" cy="594358"/>
          </a:xfrm>
          <a:prstGeom prst="ellipse">
            <a:avLst/>
          </a:prstGeom>
        </p:spPr>
      </p:pic>
      <p:sp>
        <p:nvSpPr>
          <p:cNvPr id="2" name="Rectangle 1">
            <a:extLst>
              <a:ext uri="{FF2B5EF4-FFF2-40B4-BE49-F238E27FC236}">
                <a16:creationId xmlns:a16="http://schemas.microsoft.com/office/drawing/2014/main" id="{5A0A9394-5FF6-7B4A-92B7-6B90C72092FB}"/>
              </a:ext>
            </a:extLst>
          </p:cNvPr>
          <p:cNvSpPr/>
          <p:nvPr userDrawn="1"/>
        </p:nvSpPr>
        <p:spPr>
          <a:xfrm>
            <a:off x="8304369" y="4870843"/>
            <a:ext cx="787395" cy="230832"/>
          </a:xfrm>
          <a:prstGeom prst="rect">
            <a:avLst/>
          </a:prstGeom>
        </p:spPr>
        <p:txBody>
          <a:bodyPr wrap="none">
            <a:spAutoFit/>
          </a:bodyPr>
          <a:lstStyle/>
          <a:p>
            <a:pPr lvl="0"/>
            <a:r>
              <a:rPr lang="en-CA" sz="900" dirty="0">
                <a:latin typeface="Fira Sans Extra Condensed"/>
                <a:ea typeface="Fira Sans Extra Condensed"/>
                <a:cs typeface="Fira Sans Extra Condensed"/>
                <a:sym typeface="Fira Sans Extra Condensed"/>
              </a:rPr>
              <a:t>© 2022 </a:t>
            </a:r>
            <a:r>
              <a:rPr lang="en-CA" sz="900" dirty="0" err="1">
                <a:latin typeface="Fira Sans Extra Condensed"/>
                <a:ea typeface="Fira Sans Extra Condensed"/>
                <a:cs typeface="Fira Sans Extra Condensed"/>
                <a:sym typeface="Fira Sans Extra Condensed"/>
              </a:rPr>
              <a:t>CodeU</a:t>
            </a:r>
            <a:endParaRPr lang="en-CA" sz="900" dirty="0">
              <a:latin typeface="Fira Sans Extra Condensed"/>
              <a:ea typeface="Fira Sans Extra Condensed"/>
              <a:cs typeface="Fira Sans Extra Condensed"/>
              <a:sym typeface="Fira Sans Extra Condense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6" r:id="rId5"/>
    <p:sldLayoutId id="2147483657" r:id="rId6"/>
    <p:sldLayoutId id="2147483658" r:id="rId7"/>
    <p:sldLayoutId id="214748372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A200"/>
              </a:buClr>
              <a:buSzPts val="3000"/>
              <a:buFont typeface="Balsamiq Sans"/>
              <a:buNone/>
              <a:defRPr sz="3000" b="1">
                <a:solidFill>
                  <a:srgbClr val="FFA200"/>
                </a:solidFill>
                <a:latin typeface="Balsamiq Sans"/>
                <a:ea typeface="Balsamiq Sans"/>
                <a:cs typeface="Balsamiq Sans"/>
                <a:sym typeface="Balsamiq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marL="914400" lvl="1"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923115927"/>
      </p:ext>
    </p:extLst>
  </p:cSld>
  <p:clrMap bg1="lt1" tx1="dk1" bg2="dk2" tx2="lt2" accent1="accent1" accent2="accent2" accent3="accent3" accent4="accent4" accent5="accent5" accent6="accent6" hlink="hlink" folHlink="folHlink"/>
  <p:sldLayoutIdLst>
    <p:sldLayoutId id="2147483695" r:id="rId1"/>
    <p:sldLayoutId id="2147483698" r:id="rId2"/>
    <p:sldLayoutId id="2147483699" r:id="rId3"/>
    <p:sldLayoutId id="2147483700" r:id="rId4"/>
    <p:sldLayoutId id="2147483701" r:id="rId5"/>
    <p:sldLayoutId id="2147483702" r:id="rId6"/>
    <p:sldLayoutId id="2147483703"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2880">
          <p15:clr>
            <a:srgbClr val="EA4335"/>
          </p15:clr>
        </p15:guide>
        <p15:guide id="3" pos="449">
          <p15:clr>
            <a:srgbClr val="EA4335"/>
          </p15:clr>
        </p15:guide>
        <p15:guide id="4" pos="5311">
          <p15:clr>
            <a:srgbClr val="EA4335"/>
          </p15:clr>
        </p15:guide>
        <p15:guide id="5"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mailto:siva.sri14@hotmail.com" TargetMode="External"/><Relationship Id="rId1" Type="http://schemas.openxmlformats.org/officeDocument/2006/relationships/slideLayout" Target="../slideLayouts/slideLayout3.xml"/><Relationship Id="rId6" Type="http://schemas.openxmlformats.org/officeDocument/2006/relationships/hyperlink" Target="https://www.facebook.com/CodeUOfficiel" TargetMode="External"/><Relationship Id="rId5" Type="http://schemas.openxmlformats.org/officeDocument/2006/relationships/image" Target="../media/image10.png"/><Relationship Id="rId4" Type="http://schemas.openxmlformats.org/officeDocument/2006/relationships/hyperlink" Target="https://www.linkedin.com/company/codeuoffici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solidFill>
                  <a:srgbClr val="002060"/>
                </a:solidFill>
              </a:rPr>
              <a:t>CodeU</a:t>
            </a:r>
            <a:br>
              <a:rPr lang="en" dirty="0"/>
            </a:br>
            <a:r>
              <a:rPr lang="en" sz="3200" i="1" dirty="0">
                <a:solidFill>
                  <a:srgbClr val="002060"/>
                </a:solidFill>
              </a:rPr>
              <a:t>Class 3</a:t>
            </a:r>
            <a:br>
              <a:rPr lang="en" sz="3200" i="1" dirty="0"/>
            </a:br>
            <a:br>
              <a:rPr lang="en" sz="3200" i="1" dirty="0"/>
            </a:br>
            <a:r>
              <a:rPr lang="en" sz="2000" i="1" dirty="0"/>
              <a:t>Welcome!</a:t>
            </a:r>
            <a:endParaRPr i="1" dirty="0"/>
          </a:p>
        </p:txBody>
      </p:sp>
      <p:sp>
        <p:nvSpPr>
          <p:cNvPr id="47" name="Google Shape;47;p15"/>
          <p:cNvSpPr txBox="1">
            <a:spLocks noGrp="1"/>
          </p:cNvSpPr>
          <p:nvPr>
            <p:ph type="subTitle" idx="1"/>
          </p:nvPr>
        </p:nvSpPr>
        <p:spPr>
          <a:xfrm>
            <a:off x="5624870" y="4018260"/>
            <a:ext cx="306178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solidFill>
                  <a:srgbClr val="002060"/>
                </a:solidFill>
              </a:rPr>
              <a:t>The class will start shortly</a:t>
            </a:r>
            <a:endParaRPr i="1" dirty="0">
              <a:solidFill>
                <a:srgbClr val="002060"/>
              </a:solidFill>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 icon&#10;&#10;Description automatically generated">
            <a:extLst>
              <a:ext uri="{FF2B5EF4-FFF2-40B4-BE49-F238E27FC236}">
                <a16:creationId xmlns:a16="http://schemas.microsoft.com/office/drawing/2014/main" id="{56B59C2E-FDE1-0449-85FC-AEED3DA5592A}"/>
              </a:ext>
            </a:extLst>
          </p:cNvPr>
          <p:cNvPicPr>
            <a:picLocks noChangeAspect="1"/>
          </p:cNvPicPr>
          <p:nvPr/>
        </p:nvPicPr>
        <p:blipFill rotWithShape="1">
          <a:blip r:embed="rId3"/>
          <a:srcRect l="16593" t="16539" r="20837" b="18760"/>
          <a:stretch/>
        </p:blipFill>
        <p:spPr>
          <a:xfrm>
            <a:off x="3897745" y="222562"/>
            <a:ext cx="2032000" cy="1933088"/>
          </a:xfrm>
          <a:prstGeom prst="ellipse">
            <a:avLst/>
          </a:prstGeom>
        </p:spPr>
      </p:pic>
      <p:sp>
        <p:nvSpPr>
          <p:cNvPr id="231" name="Rectangle 230">
            <a:extLst>
              <a:ext uri="{FF2B5EF4-FFF2-40B4-BE49-F238E27FC236}">
                <a16:creationId xmlns:a16="http://schemas.microsoft.com/office/drawing/2014/main" id="{8FE95A95-9F64-E449-950A-E30A96BA4A3E}"/>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690695" y="2424738"/>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Define your store name using INPUT() and welcome your guests to the store. </a:t>
            </a:r>
            <a:r>
              <a:rPr lang="en-CA" sz="1200" b="0" u="sng" dirty="0">
                <a:solidFill>
                  <a:schemeClr val="tx1"/>
                </a:solidFill>
                <a:effectLst/>
                <a:latin typeface="Consolas" panose="020B0609020204030204" pitchFamily="49" charset="0"/>
                <a:cs typeface="Consolas" panose="020B0609020204030204" pitchFamily="49" charset="0"/>
              </a:rPr>
              <a:t>Include your store name in the welcome message</a:t>
            </a:r>
            <a:r>
              <a:rPr lang="en-CA" sz="1200" b="0" dirty="0">
                <a:solidFill>
                  <a:schemeClr val="tx1"/>
                </a:solidFill>
                <a:effectLst/>
                <a:latin typeface="Consolas" panose="020B0609020204030204" pitchFamily="49" charset="0"/>
                <a:cs typeface="Consolas" panose="020B0609020204030204" pitchFamily="49" charset="0"/>
              </a:rPr>
              <a:t>.</a:t>
            </a:r>
          </a:p>
        </p:txBody>
      </p:sp>
      <p:sp>
        <p:nvSpPr>
          <p:cNvPr id="525" name="Google Shape;525;p20"/>
          <p:cNvSpPr txBox="1">
            <a:spLocks noGrp="1"/>
          </p:cNvSpPr>
          <p:nvPr>
            <p:ph type="title"/>
          </p:nvPr>
        </p:nvSpPr>
        <p:spPr>
          <a:xfrm>
            <a:off x="176907" y="281786"/>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rgbClr val="002060"/>
                </a:solidFill>
              </a:rPr>
              <a:t>Homework: Create your ice cream shop!</a:t>
            </a:r>
            <a:endParaRPr sz="3200" dirty="0">
              <a:solidFill>
                <a:srgbClr val="002060"/>
              </a:solidFill>
            </a:endParaRPr>
          </a:p>
        </p:txBody>
      </p:sp>
      <p:sp>
        <p:nvSpPr>
          <p:cNvPr id="575" name="Google Shape;575;p20"/>
          <p:cNvSpPr/>
          <p:nvPr/>
        </p:nvSpPr>
        <p:spPr>
          <a:xfrm>
            <a:off x="166145" y="2425781"/>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sp>
        <p:nvSpPr>
          <p:cNvPr id="2" name="ZoneTexte 1">
            <a:extLst>
              <a:ext uri="{FF2B5EF4-FFF2-40B4-BE49-F238E27FC236}">
                <a16:creationId xmlns:a16="http://schemas.microsoft.com/office/drawing/2014/main" id="{3953179B-1BDF-C344-9945-EBE118DFFB8B}"/>
              </a:ext>
            </a:extLst>
          </p:cNvPr>
          <p:cNvSpPr txBox="1"/>
          <p:nvPr/>
        </p:nvSpPr>
        <p:spPr>
          <a:xfrm>
            <a:off x="176907" y="1090900"/>
            <a:ext cx="5099238" cy="1200329"/>
          </a:xfrm>
          <a:prstGeom prst="rect">
            <a:avLst/>
          </a:prstGeom>
          <a:noFill/>
        </p:spPr>
        <p:txBody>
          <a:bodyPr wrap="square" rtlCol="0">
            <a:spAutoFit/>
          </a:bodyPr>
          <a:lstStyle/>
          <a:p>
            <a:r>
              <a:rPr lang="en-CA" sz="1200" b="0" dirty="0">
                <a:solidFill>
                  <a:schemeClr val="tx1"/>
                </a:solidFill>
                <a:effectLst/>
                <a:latin typeface="Consolas" panose="020B0609020204030204" pitchFamily="49" charset="0"/>
                <a:cs typeface="Consolas" panose="020B0609020204030204" pitchFamily="49" charset="0"/>
              </a:rPr>
              <a:t>You must build your own ice-cream store where clients will walk in and be welcomed!</a:t>
            </a:r>
            <a:r>
              <a:rPr lang="en-CA" sz="1200" dirty="0">
                <a:solidFill>
                  <a:schemeClr val="tx1"/>
                </a:solidFill>
                <a:latin typeface="Consolas" panose="020B0609020204030204" pitchFamily="49" charset="0"/>
                <a:cs typeface="Consolas" panose="020B0609020204030204" pitchFamily="49" charset="0"/>
              </a:rPr>
              <a:t> </a:t>
            </a:r>
            <a:r>
              <a:rPr lang="en-CA" sz="1200" b="0" dirty="0">
                <a:solidFill>
                  <a:schemeClr val="tx1"/>
                </a:solidFill>
                <a:effectLst/>
                <a:latin typeface="Consolas" panose="020B0609020204030204" pitchFamily="49" charset="0"/>
                <a:cs typeface="Consolas" panose="020B0609020204030204" pitchFamily="49" charset="0"/>
              </a:rPr>
              <a:t>Your store needs to have a name</a:t>
            </a:r>
            <a:r>
              <a:rPr lang="en-CA" sz="1200" dirty="0">
                <a:solidFill>
                  <a:schemeClr val="tx1"/>
                </a:solidFill>
                <a:latin typeface="Consolas" panose="020B0609020204030204" pitchFamily="49" charset="0"/>
                <a:cs typeface="Consolas" panose="020B0609020204030204" pitchFamily="49" charset="0"/>
              </a:rPr>
              <a:t>. </a:t>
            </a:r>
            <a:r>
              <a:rPr lang="en-CA" sz="1200" b="0" dirty="0">
                <a:solidFill>
                  <a:schemeClr val="tx1"/>
                </a:solidFill>
                <a:effectLst/>
                <a:latin typeface="Consolas" panose="020B0609020204030204" pitchFamily="49" charset="0"/>
                <a:cs typeface="Consolas" panose="020B0609020204030204" pitchFamily="49" charset="0"/>
              </a:rPr>
              <a:t>Customers will then have the choice between Chocolate and Vanilla ice cream. They can choose between 3 sizes: Small(s), Medium(m) and Large(l)</a:t>
            </a:r>
            <a:r>
              <a:rPr lang="en-CA" sz="1200" dirty="0">
                <a:solidFill>
                  <a:schemeClr val="tx1"/>
                </a:solidFill>
                <a:latin typeface="Consolas" panose="020B0609020204030204" pitchFamily="49" charset="0"/>
                <a:cs typeface="Consolas" panose="020B0609020204030204" pitchFamily="49" charset="0"/>
              </a:rPr>
              <a:t>. </a:t>
            </a:r>
            <a:r>
              <a:rPr lang="en-CA" sz="1200" b="0" dirty="0">
                <a:solidFill>
                  <a:schemeClr val="tx1"/>
                </a:solidFill>
                <a:effectLst/>
                <a:latin typeface="Consolas" panose="020B0609020204030204" pitchFamily="49" charset="0"/>
                <a:cs typeface="Consolas" panose="020B0609020204030204" pitchFamily="49" charset="0"/>
              </a:rPr>
              <a:t>You must let them know their total once they have ordered!</a:t>
            </a:r>
          </a:p>
        </p:txBody>
      </p:sp>
      <p:sp>
        <p:nvSpPr>
          <p:cNvPr id="7" name="Google Shape;896;p25">
            <a:extLst>
              <a:ext uri="{FF2B5EF4-FFF2-40B4-BE49-F238E27FC236}">
                <a16:creationId xmlns:a16="http://schemas.microsoft.com/office/drawing/2014/main" id="{34C4315F-D3D3-52CA-F947-5B7E1002B240}"/>
              </a:ext>
            </a:extLst>
          </p:cNvPr>
          <p:cNvSpPr/>
          <p:nvPr/>
        </p:nvSpPr>
        <p:spPr>
          <a:xfrm>
            <a:off x="691673" y="3274331"/>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Define the </a:t>
            </a:r>
            <a:r>
              <a:rPr lang="en-CA" sz="1200" u="sng" dirty="0">
                <a:solidFill>
                  <a:schemeClr val="tx1"/>
                </a:solidFill>
                <a:effectLst/>
                <a:latin typeface="Consolas" panose="020B0609020204030204" pitchFamily="49" charset="0"/>
                <a:cs typeface="Consolas" panose="020B0609020204030204" pitchFamily="49" charset="0"/>
              </a:rPr>
              <a:t>flavor of ice cream</a:t>
            </a:r>
            <a:r>
              <a:rPr lang="en-CA" sz="1200" b="1" dirty="0">
                <a:solidFill>
                  <a:schemeClr val="tx1"/>
                </a:solidFill>
                <a:effectLst/>
                <a:latin typeface="Consolas" panose="020B0609020204030204" pitchFamily="49" charset="0"/>
                <a:cs typeface="Consolas" panose="020B0609020204030204" pitchFamily="49" charset="0"/>
              </a:rPr>
              <a:t> </a:t>
            </a:r>
            <a:r>
              <a:rPr lang="en-CA" sz="1200" b="0" dirty="0">
                <a:solidFill>
                  <a:schemeClr val="tx1"/>
                </a:solidFill>
                <a:effectLst/>
                <a:latin typeface="Consolas" panose="020B0609020204030204" pitchFamily="49" charset="0"/>
                <a:cs typeface="Consolas" panose="020B0609020204030204" pitchFamily="49" charset="0"/>
              </a:rPr>
              <a:t>the customer wants using INPUT()</a:t>
            </a:r>
          </a:p>
        </p:txBody>
      </p:sp>
      <p:sp>
        <p:nvSpPr>
          <p:cNvPr id="8" name="Google Shape;575;p20">
            <a:extLst>
              <a:ext uri="{FF2B5EF4-FFF2-40B4-BE49-F238E27FC236}">
                <a16:creationId xmlns:a16="http://schemas.microsoft.com/office/drawing/2014/main" id="{69AB7F6B-D205-C7EF-48C9-8CC33744392C}"/>
              </a:ext>
            </a:extLst>
          </p:cNvPr>
          <p:cNvSpPr/>
          <p:nvPr/>
        </p:nvSpPr>
        <p:spPr>
          <a:xfrm>
            <a:off x="166145" y="3302393"/>
            <a:ext cx="604500" cy="6045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2</a:t>
            </a:r>
            <a:endParaRPr b="1" dirty="0">
              <a:solidFill>
                <a:schemeClr val="bg1"/>
              </a:solidFill>
              <a:latin typeface="Fira Sans Extra Condensed"/>
              <a:ea typeface="Fira Sans Extra Condensed"/>
              <a:cs typeface="Fira Sans Extra Condensed"/>
              <a:sym typeface="Fira Sans Extra Condensed"/>
            </a:endParaRPr>
          </a:p>
        </p:txBody>
      </p:sp>
      <p:sp>
        <p:nvSpPr>
          <p:cNvPr id="9" name="Google Shape;896;p25">
            <a:extLst>
              <a:ext uri="{FF2B5EF4-FFF2-40B4-BE49-F238E27FC236}">
                <a16:creationId xmlns:a16="http://schemas.microsoft.com/office/drawing/2014/main" id="{C6337F85-DADB-2EC6-344B-5711F5DB6CA1}"/>
              </a:ext>
            </a:extLst>
          </p:cNvPr>
          <p:cNvSpPr/>
          <p:nvPr/>
        </p:nvSpPr>
        <p:spPr>
          <a:xfrm>
            <a:off x="691673" y="4123924"/>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dirty="0">
                <a:solidFill>
                  <a:schemeClr val="tx1"/>
                </a:solidFill>
                <a:effectLst/>
                <a:latin typeface="Consolas" panose="020B0609020204030204" pitchFamily="49" charset="0"/>
                <a:ea typeface="Menlo" panose="020B0609030804020204" pitchFamily="49" charset="0"/>
                <a:cs typeface="Consolas" panose="020B0609020204030204" pitchFamily="49" charset="0"/>
              </a:rPr>
              <a:t>Define the </a:t>
            </a:r>
            <a:r>
              <a:rPr lang="en-CA" sz="1200" u="sng" dirty="0">
                <a:solidFill>
                  <a:schemeClr val="tx1"/>
                </a:solidFill>
                <a:effectLst/>
                <a:latin typeface="Consolas" panose="020B0609020204030204" pitchFamily="49" charset="0"/>
                <a:ea typeface="Menlo" panose="020B0609030804020204" pitchFamily="49" charset="0"/>
                <a:cs typeface="Consolas" panose="020B0609020204030204" pitchFamily="49" charset="0"/>
              </a:rPr>
              <a:t>size of ice cream</a:t>
            </a:r>
            <a:r>
              <a:rPr lang="en-CA" sz="1200" dirty="0">
                <a:solidFill>
                  <a:schemeClr val="tx1"/>
                </a:solidFill>
                <a:effectLst/>
                <a:latin typeface="Consolas" panose="020B0609020204030204" pitchFamily="49" charset="0"/>
                <a:ea typeface="Menlo" panose="020B0609030804020204" pitchFamily="49" charset="0"/>
                <a:cs typeface="Consolas" panose="020B0609020204030204" pitchFamily="49" charset="0"/>
              </a:rPr>
              <a:t> the customer wants using INPUT()</a:t>
            </a:r>
          </a:p>
        </p:txBody>
      </p:sp>
      <p:sp>
        <p:nvSpPr>
          <p:cNvPr id="10" name="Google Shape;575;p20">
            <a:extLst>
              <a:ext uri="{FF2B5EF4-FFF2-40B4-BE49-F238E27FC236}">
                <a16:creationId xmlns:a16="http://schemas.microsoft.com/office/drawing/2014/main" id="{52053067-0D5A-30B8-5830-2C6C46250BC4}"/>
              </a:ext>
            </a:extLst>
          </p:cNvPr>
          <p:cNvSpPr/>
          <p:nvPr/>
        </p:nvSpPr>
        <p:spPr>
          <a:xfrm>
            <a:off x="166145" y="4173761"/>
            <a:ext cx="604500" cy="6045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3</a:t>
            </a:r>
            <a:endParaRPr b="1" dirty="0">
              <a:solidFill>
                <a:schemeClr val="bg1"/>
              </a:solidFill>
              <a:latin typeface="Fira Sans Extra Condensed"/>
              <a:ea typeface="Fira Sans Extra Condensed"/>
              <a:cs typeface="Fira Sans Extra Condensed"/>
              <a:sym typeface="Fira Sans Extra Condensed"/>
            </a:endParaRPr>
          </a:p>
        </p:txBody>
      </p:sp>
      <p:sp>
        <p:nvSpPr>
          <p:cNvPr id="11" name="Google Shape;896;p25">
            <a:extLst>
              <a:ext uri="{FF2B5EF4-FFF2-40B4-BE49-F238E27FC236}">
                <a16:creationId xmlns:a16="http://schemas.microsoft.com/office/drawing/2014/main" id="{C8787C72-F89B-0391-FE3F-8740EF80A806}"/>
              </a:ext>
            </a:extLst>
          </p:cNvPr>
          <p:cNvSpPr/>
          <p:nvPr/>
        </p:nvSpPr>
        <p:spPr>
          <a:xfrm>
            <a:off x="5176550" y="3780346"/>
            <a:ext cx="3881303" cy="1060519"/>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dirty="0">
                <a:solidFill>
                  <a:schemeClr val="accent3">
                    <a:lumMod val="50000"/>
                  </a:schemeClr>
                </a:solidFill>
                <a:effectLst/>
                <a:latin typeface="Consolas" panose="020B0609020204030204" pitchFamily="49" charset="0"/>
              </a:rPr>
              <a:t>Write </a:t>
            </a:r>
            <a:r>
              <a:rPr lang="en-US" sz="1200" dirty="0">
                <a:solidFill>
                  <a:schemeClr val="accent3">
                    <a:lumMod val="50000"/>
                  </a:schemeClr>
                </a:solidFill>
                <a:latin typeface="Consolas" panose="020B0609020204030204" pitchFamily="49" charset="0"/>
              </a:rPr>
              <a:t>the</a:t>
            </a:r>
            <a:r>
              <a:rPr lang="en-US" sz="1200" b="1" dirty="0">
                <a:solidFill>
                  <a:schemeClr val="accent3">
                    <a:lumMod val="50000"/>
                  </a:schemeClr>
                </a:solidFill>
                <a:latin typeface="Consolas" panose="020B0609020204030204" pitchFamily="49" charset="0"/>
              </a:rPr>
              <a:t> </a:t>
            </a:r>
            <a:r>
              <a:rPr lang="en-US" sz="1200" dirty="0">
                <a:solidFill>
                  <a:schemeClr val="accent3">
                    <a:lumMod val="50000"/>
                  </a:schemeClr>
                </a:solidFill>
                <a:effectLst/>
                <a:latin typeface="Consolas" panose="020B0609020204030204" pitchFamily="49" charset="0"/>
              </a:rPr>
              <a:t>conditionals for </a:t>
            </a:r>
            <a:r>
              <a:rPr lang="en-US" sz="1200" b="1" dirty="0">
                <a:solidFill>
                  <a:schemeClr val="accent3">
                    <a:lumMod val="50000"/>
                  </a:schemeClr>
                </a:solidFill>
                <a:effectLst/>
                <a:latin typeface="Consolas" panose="020B0609020204030204" pitchFamily="49" charset="0"/>
              </a:rPr>
              <a:t>ALL</a:t>
            </a:r>
            <a:r>
              <a:rPr lang="en-US" sz="1200" dirty="0">
                <a:solidFill>
                  <a:schemeClr val="accent3">
                    <a:lumMod val="50000"/>
                  </a:schemeClr>
                </a:solidFill>
                <a:effectLst/>
                <a:latin typeface="Consolas" panose="020B0609020204030204" pitchFamily="49" charset="0"/>
              </a:rPr>
              <a:t> the potential choices. </a:t>
            </a:r>
            <a:r>
              <a:rPr lang="en-US" sz="1200" dirty="0">
                <a:solidFill>
                  <a:schemeClr val="accent3">
                    <a:lumMod val="50000"/>
                  </a:schemeClr>
                </a:solidFill>
                <a:latin typeface="Consolas" panose="020B0609020204030204" pitchFamily="49" charset="0"/>
              </a:rPr>
              <a:t>Example: If they pick a </a:t>
            </a:r>
            <a:r>
              <a:rPr lang="en-US" sz="1200" u="sng" dirty="0">
                <a:solidFill>
                  <a:schemeClr val="accent3">
                    <a:lumMod val="50000"/>
                  </a:schemeClr>
                </a:solidFill>
                <a:latin typeface="Consolas" panose="020B0609020204030204" pitchFamily="49" charset="0"/>
              </a:rPr>
              <a:t>small Vanilla ice cream</a:t>
            </a:r>
            <a:r>
              <a:rPr lang="en-US" sz="1200" dirty="0">
                <a:solidFill>
                  <a:schemeClr val="accent3">
                    <a:lumMod val="50000"/>
                  </a:schemeClr>
                </a:solidFill>
                <a:latin typeface="Consolas" panose="020B0609020204030204" pitchFamily="49" charset="0"/>
              </a:rPr>
              <a:t>, a </a:t>
            </a:r>
            <a:r>
              <a:rPr lang="en-US" sz="1200" u="sng" dirty="0">
                <a:solidFill>
                  <a:schemeClr val="accent3">
                    <a:lumMod val="50000"/>
                  </a:schemeClr>
                </a:solidFill>
                <a:latin typeface="Consolas" panose="020B0609020204030204" pitchFamily="49" charset="0"/>
              </a:rPr>
              <a:t>message will print out stating they must pay 2$</a:t>
            </a:r>
            <a:r>
              <a:rPr lang="en-US" sz="1200" dirty="0">
                <a:solidFill>
                  <a:schemeClr val="accent3">
                    <a:lumMod val="50000"/>
                  </a:schemeClr>
                </a:solidFill>
                <a:latin typeface="Consolas" panose="020B0609020204030204" pitchFamily="49" charset="0"/>
              </a:rPr>
              <a:t>.</a:t>
            </a:r>
            <a:endParaRPr lang="en-US" sz="1200" dirty="0">
              <a:solidFill>
                <a:schemeClr val="accent3">
                  <a:lumMod val="50000"/>
                </a:schemeClr>
              </a:solidFill>
              <a:effectLst/>
              <a:latin typeface="Consolas" panose="020B0609020204030204" pitchFamily="49" charset="0"/>
            </a:endParaRPr>
          </a:p>
        </p:txBody>
      </p:sp>
      <p:sp>
        <p:nvSpPr>
          <p:cNvPr id="12" name="Google Shape;575;p20">
            <a:extLst>
              <a:ext uri="{FF2B5EF4-FFF2-40B4-BE49-F238E27FC236}">
                <a16:creationId xmlns:a16="http://schemas.microsoft.com/office/drawing/2014/main" id="{81130A25-AFA4-EDDB-661A-E982E1828FEE}"/>
              </a:ext>
            </a:extLst>
          </p:cNvPr>
          <p:cNvSpPr/>
          <p:nvPr/>
        </p:nvSpPr>
        <p:spPr>
          <a:xfrm>
            <a:off x="4671646" y="3808408"/>
            <a:ext cx="604499" cy="6045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4</a:t>
            </a:r>
            <a:endParaRPr b="1" dirty="0">
              <a:solidFill>
                <a:schemeClr val="bg1"/>
              </a:solidFill>
              <a:latin typeface="Fira Sans Extra Condensed"/>
              <a:ea typeface="Fira Sans Extra Condensed"/>
              <a:cs typeface="Fira Sans Extra Condensed"/>
              <a:sym typeface="Fira Sans Extra Condensed"/>
            </a:endParaRPr>
          </a:p>
        </p:txBody>
      </p:sp>
      <p:sp>
        <p:nvSpPr>
          <p:cNvPr id="5" name="Google Shape;525;p20">
            <a:extLst>
              <a:ext uri="{FF2B5EF4-FFF2-40B4-BE49-F238E27FC236}">
                <a16:creationId xmlns:a16="http://schemas.microsoft.com/office/drawing/2014/main" id="{A4F8A84D-0BDA-BCD1-2A5A-801FCBDEF082}"/>
              </a:ext>
            </a:extLst>
          </p:cNvPr>
          <p:cNvSpPr txBox="1">
            <a:spLocks/>
          </p:cNvSpPr>
          <p:nvPr/>
        </p:nvSpPr>
        <p:spPr>
          <a:xfrm>
            <a:off x="-2953455" y="787738"/>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u="sng" dirty="0">
                <a:solidFill>
                  <a:srgbClr val="002060"/>
                </a:solidFill>
              </a:rPr>
              <a:t>Homework Description</a:t>
            </a:r>
          </a:p>
        </p:txBody>
      </p:sp>
      <p:sp>
        <p:nvSpPr>
          <p:cNvPr id="6" name="Google Shape;896;p25">
            <a:extLst>
              <a:ext uri="{FF2B5EF4-FFF2-40B4-BE49-F238E27FC236}">
                <a16:creationId xmlns:a16="http://schemas.microsoft.com/office/drawing/2014/main" id="{8548491C-31CD-1207-5587-AD216F8F5E45}"/>
              </a:ext>
            </a:extLst>
          </p:cNvPr>
          <p:cNvSpPr/>
          <p:nvPr/>
        </p:nvSpPr>
        <p:spPr>
          <a:xfrm>
            <a:off x="5176550" y="1855743"/>
            <a:ext cx="3510349" cy="1764675"/>
          </a:xfrm>
          <a:prstGeom prst="roundRect">
            <a:avLst>
              <a:gd name="adj" fmla="val 15217"/>
            </a:avLst>
          </a:prstGeom>
          <a:solidFill>
            <a:srgbClr val="0070C0"/>
          </a:solidFill>
          <a:ln w="57150">
            <a:solidFill>
              <a:srgbClr val="0070C0"/>
            </a:solidFill>
          </a:ln>
        </p:spPr>
        <p:txBody>
          <a:bodyPr spcFirstLastPara="1" wrap="square" lIns="91425" tIns="91425" rIns="91425" bIns="91425" anchor="ctr" anchorCtr="0">
            <a:noAutofit/>
          </a:bodyPr>
          <a:lstStyle/>
          <a:p>
            <a:pPr algn="ctr"/>
            <a:r>
              <a:rPr lang="en-CA" sz="1600" b="1" dirty="0">
                <a:solidFill>
                  <a:schemeClr val="bg1"/>
                </a:solidFill>
                <a:effectLst/>
                <a:latin typeface="Consolas" panose="020B0609020204030204" pitchFamily="49" charset="0"/>
                <a:cs typeface="Consolas" panose="020B0609020204030204" pitchFamily="49" charset="0"/>
              </a:rPr>
              <a:t>MENU</a:t>
            </a:r>
          </a:p>
          <a:p>
            <a:r>
              <a:rPr lang="en-CA" sz="1200" b="1" dirty="0">
                <a:solidFill>
                  <a:schemeClr val="bg1"/>
                </a:solidFill>
                <a:effectLst/>
                <a:latin typeface="Consolas" panose="020B0609020204030204" pitchFamily="49" charset="0"/>
                <a:cs typeface="Consolas" panose="020B0609020204030204" pitchFamily="49" charset="0"/>
              </a:rPr>
              <a:t>Vanilla</a:t>
            </a:r>
          </a:p>
          <a:p>
            <a:r>
              <a:rPr lang="en-CA" sz="1100" b="0" u="sng" dirty="0">
                <a:solidFill>
                  <a:schemeClr val="bg1"/>
                </a:solidFill>
                <a:effectLst/>
                <a:latin typeface="Consolas" panose="020B0609020204030204" pitchFamily="49" charset="0"/>
                <a:cs typeface="Consolas" panose="020B0609020204030204" pitchFamily="49" charset="0"/>
              </a:rPr>
              <a:t>Small</a:t>
            </a:r>
            <a:r>
              <a:rPr lang="en-CA" sz="1100" b="0" dirty="0">
                <a:solidFill>
                  <a:schemeClr val="bg1"/>
                </a:solidFill>
                <a:effectLst/>
                <a:latin typeface="Consolas" panose="020B0609020204030204" pitchFamily="49" charset="0"/>
                <a:cs typeface="Consolas" panose="020B0609020204030204" pitchFamily="49" charset="0"/>
              </a:rPr>
              <a:t> : 2$ | </a:t>
            </a:r>
            <a:r>
              <a:rPr lang="en-CA" sz="1100" b="0" u="sng" dirty="0">
                <a:solidFill>
                  <a:schemeClr val="bg1"/>
                </a:solidFill>
                <a:effectLst/>
                <a:latin typeface="Consolas" panose="020B0609020204030204" pitchFamily="49" charset="0"/>
                <a:cs typeface="Consolas" panose="020B0609020204030204" pitchFamily="49" charset="0"/>
              </a:rPr>
              <a:t>Medium</a:t>
            </a:r>
            <a:r>
              <a:rPr lang="en-CA" sz="1100" b="0" dirty="0">
                <a:solidFill>
                  <a:schemeClr val="bg1"/>
                </a:solidFill>
                <a:effectLst/>
                <a:latin typeface="Consolas" panose="020B0609020204030204" pitchFamily="49" charset="0"/>
                <a:cs typeface="Consolas" panose="020B0609020204030204" pitchFamily="49" charset="0"/>
              </a:rPr>
              <a:t> : 5$ | </a:t>
            </a:r>
            <a:r>
              <a:rPr lang="en-CA" sz="1100" b="0" u="sng" dirty="0">
                <a:solidFill>
                  <a:schemeClr val="bg1"/>
                </a:solidFill>
                <a:effectLst/>
                <a:latin typeface="Consolas" panose="020B0609020204030204" pitchFamily="49" charset="0"/>
                <a:cs typeface="Consolas" panose="020B0609020204030204" pitchFamily="49" charset="0"/>
              </a:rPr>
              <a:t>Large</a:t>
            </a:r>
            <a:r>
              <a:rPr lang="en-CA" sz="1100" b="0" dirty="0">
                <a:solidFill>
                  <a:schemeClr val="bg1"/>
                </a:solidFill>
                <a:effectLst/>
                <a:latin typeface="Consolas" panose="020B0609020204030204" pitchFamily="49" charset="0"/>
                <a:cs typeface="Consolas" panose="020B0609020204030204" pitchFamily="49" charset="0"/>
              </a:rPr>
              <a:t> : 10$ 		   </a:t>
            </a:r>
            <a:r>
              <a:rPr lang="en-CA" sz="1100" b="1" dirty="0">
                <a:solidFill>
                  <a:schemeClr val="bg1"/>
                </a:solidFill>
                <a:effectLst/>
                <a:latin typeface="Consolas" panose="020B0609020204030204" pitchFamily="49" charset="0"/>
                <a:cs typeface="Consolas" panose="020B0609020204030204" pitchFamily="49" charset="0"/>
              </a:rPr>
              <a:t>OUT OF STOCK</a:t>
            </a:r>
          </a:p>
          <a:p>
            <a:r>
              <a:rPr lang="en-CA" sz="1200" b="1" dirty="0">
                <a:solidFill>
                  <a:schemeClr val="bg1"/>
                </a:solidFill>
                <a:effectLst/>
                <a:latin typeface="Consolas" panose="020B0609020204030204" pitchFamily="49" charset="0"/>
                <a:cs typeface="Consolas" panose="020B0609020204030204" pitchFamily="49" charset="0"/>
              </a:rPr>
              <a:t>Chocolate </a:t>
            </a:r>
          </a:p>
          <a:p>
            <a:r>
              <a:rPr lang="en-CA" sz="1100" b="0" u="sng" dirty="0">
                <a:solidFill>
                  <a:schemeClr val="bg1"/>
                </a:solidFill>
                <a:effectLst/>
                <a:latin typeface="Consolas" panose="020B0609020204030204" pitchFamily="49" charset="0"/>
                <a:cs typeface="Consolas" panose="020B0609020204030204" pitchFamily="49" charset="0"/>
              </a:rPr>
              <a:t>Small</a:t>
            </a:r>
            <a:r>
              <a:rPr lang="en-CA" sz="1100" b="0" dirty="0">
                <a:solidFill>
                  <a:schemeClr val="bg1"/>
                </a:solidFill>
                <a:effectLst/>
                <a:latin typeface="Consolas" panose="020B0609020204030204" pitchFamily="49" charset="0"/>
                <a:cs typeface="Consolas" panose="020B0609020204030204" pitchFamily="49" charset="0"/>
              </a:rPr>
              <a:t> : 3$ | </a:t>
            </a:r>
            <a:r>
              <a:rPr lang="en-CA" sz="1100" b="0" u="sng" dirty="0">
                <a:solidFill>
                  <a:schemeClr val="bg1"/>
                </a:solidFill>
                <a:effectLst/>
                <a:latin typeface="Consolas" panose="020B0609020204030204" pitchFamily="49" charset="0"/>
                <a:cs typeface="Consolas" panose="020B0609020204030204" pitchFamily="49" charset="0"/>
              </a:rPr>
              <a:t>Medium</a:t>
            </a:r>
            <a:r>
              <a:rPr lang="en-CA" sz="1100" b="0" dirty="0">
                <a:solidFill>
                  <a:schemeClr val="bg1"/>
                </a:solidFill>
                <a:effectLst/>
                <a:latin typeface="Consolas" panose="020B0609020204030204" pitchFamily="49" charset="0"/>
                <a:cs typeface="Consolas" panose="020B0609020204030204" pitchFamily="49" charset="0"/>
              </a:rPr>
              <a:t> : 10$ | </a:t>
            </a:r>
            <a:r>
              <a:rPr lang="en-CA" sz="1100" b="0" u="sng" dirty="0">
                <a:solidFill>
                  <a:schemeClr val="bg1"/>
                </a:solidFill>
                <a:effectLst/>
                <a:latin typeface="Consolas" panose="020B0609020204030204" pitchFamily="49" charset="0"/>
                <a:cs typeface="Consolas" panose="020B0609020204030204" pitchFamily="49" charset="0"/>
              </a:rPr>
              <a:t>Large</a:t>
            </a:r>
            <a:r>
              <a:rPr lang="en-CA" sz="1100" b="0" dirty="0">
                <a:solidFill>
                  <a:schemeClr val="bg1"/>
                </a:solidFill>
                <a:effectLst/>
                <a:latin typeface="Consolas" panose="020B0609020204030204" pitchFamily="49" charset="0"/>
                <a:cs typeface="Consolas" panose="020B0609020204030204" pitchFamily="49" charset="0"/>
              </a:rPr>
              <a:t> : 30$</a:t>
            </a:r>
          </a:p>
          <a:p>
            <a:endParaRPr lang="en-CA" sz="1100" dirty="0">
              <a:solidFill>
                <a:schemeClr val="bg1"/>
              </a:solidFill>
              <a:latin typeface="Consolas" panose="020B0609020204030204" pitchFamily="49" charset="0"/>
              <a:cs typeface="Consolas" panose="020B0609020204030204" pitchFamily="49" charset="0"/>
            </a:endParaRPr>
          </a:p>
          <a:p>
            <a:r>
              <a:rPr lang="en-CA" sz="1100" b="0" dirty="0">
                <a:solidFill>
                  <a:schemeClr val="bg1"/>
                </a:solidFill>
                <a:effectLst/>
                <a:latin typeface="Consolas" panose="020B0609020204030204" pitchFamily="49" charset="0"/>
                <a:cs typeface="Consolas" panose="020B0609020204030204" pitchFamily="49" charset="0"/>
              </a:rPr>
              <a:t>**The next person to order the medium chocolate gets it </a:t>
            </a:r>
            <a:r>
              <a:rPr lang="en-CA" sz="1100" b="1" dirty="0">
                <a:solidFill>
                  <a:schemeClr val="bg1"/>
                </a:solidFill>
                <a:effectLst/>
                <a:latin typeface="Consolas" panose="020B0609020204030204" pitchFamily="49" charset="0"/>
                <a:cs typeface="Consolas" panose="020B0609020204030204" pitchFamily="49" charset="0"/>
              </a:rPr>
              <a:t>FREE</a:t>
            </a:r>
            <a:r>
              <a:rPr lang="en-CA" sz="1100" b="0" dirty="0">
                <a:solidFill>
                  <a:schemeClr val="bg1"/>
                </a:solidFill>
                <a:effectLst/>
                <a:latin typeface="Consolas" panose="020B0609020204030204" pitchFamily="49" charset="0"/>
                <a:cs typeface="Consolas" panose="020B0609020204030204" pitchFamily="49" charset="0"/>
              </a:rPr>
              <a:t>! Let them know!</a:t>
            </a:r>
          </a:p>
        </p:txBody>
      </p:sp>
      <p:pic>
        <p:nvPicPr>
          <p:cNvPr id="17" name="Picture 16" descr="Popsicle upside down melting on surface">
            <a:extLst>
              <a:ext uri="{FF2B5EF4-FFF2-40B4-BE49-F238E27FC236}">
                <a16:creationId xmlns:a16="http://schemas.microsoft.com/office/drawing/2014/main" id="{CEB3444C-8F83-BC3F-574C-4E67E8969647}"/>
              </a:ext>
            </a:extLst>
          </p:cNvPr>
          <p:cNvPicPr>
            <a:picLocks noChangeAspect="1"/>
          </p:cNvPicPr>
          <p:nvPr/>
        </p:nvPicPr>
        <p:blipFill>
          <a:blip r:embed="rId3"/>
          <a:stretch>
            <a:fillRect/>
          </a:stretch>
        </p:blipFill>
        <p:spPr>
          <a:xfrm>
            <a:off x="6727780" y="119011"/>
            <a:ext cx="2300577" cy="138842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5318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612650" y="831529"/>
            <a:ext cx="4028176" cy="4035971"/>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1" dirty="0">
                <a:solidFill>
                  <a:schemeClr val="tx1"/>
                </a:solidFill>
                <a:effectLst/>
                <a:latin typeface="Consolas" panose="020B0609020204030204" pitchFamily="49" charset="0"/>
                <a:cs typeface="Consolas" panose="020B0609020204030204" pitchFamily="49" charset="0"/>
              </a:rPr>
              <a:t># Define your store name using INPUT() and welcome your guests to the store. Include your store name in the welcome message.</a:t>
            </a:r>
          </a:p>
          <a:p>
            <a:r>
              <a:rPr lang="en-CA" sz="1050" dirty="0">
                <a:solidFill>
                  <a:schemeClr val="tx1"/>
                </a:solidFill>
                <a:effectLst/>
                <a:latin typeface="Consolas" panose="020B0609020204030204" pitchFamily="49" charset="0"/>
                <a:cs typeface="Consolas" panose="020B0609020204030204" pitchFamily="49" charset="0"/>
              </a:rPr>
              <a:t>name = input("What will be your store name?: ")</a:t>
            </a:r>
          </a:p>
          <a:p>
            <a:r>
              <a:rPr lang="en-CA" sz="1050" dirty="0">
                <a:solidFill>
                  <a:schemeClr val="tx1"/>
                </a:solidFill>
                <a:effectLst/>
                <a:latin typeface="Consolas" panose="020B0609020204030204" pitchFamily="49" charset="0"/>
                <a:cs typeface="Consolas" panose="020B0609020204030204" pitchFamily="49" charset="0"/>
              </a:rPr>
              <a:t>print("\</a:t>
            </a:r>
            <a:r>
              <a:rPr lang="en-CA" sz="1050" dirty="0" err="1">
                <a:solidFill>
                  <a:schemeClr val="tx1"/>
                </a:solidFill>
                <a:effectLst/>
                <a:latin typeface="Consolas" panose="020B0609020204030204" pitchFamily="49" charset="0"/>
                <a:cs typeface="Consolas" panose="020B0609020204030204" pitchFamily="49" charset="0"/>
              </a:rPr>
              <a:t>nHi</a:t>
            </a:r>
            <a:r>
              <a:rPr lang="en-CA" sz="1050" dirty="0">
                <a:solidFill>
                  <a:schemeClr val="tx1"/>
                </a:solidFill>
                <a:effectLst/>
                <a:latin typeface="Consolas" panose="020B0609020204030204" pitchFamily="49" charset="0"/>
                <a:cs typeface="Consolas" panose="020B0609020204030204" pitchFamily="49" charset="0"/>
              </a:rPr>
              <a:t>! Welcome to " + name)</a:t>
            </a:r>
          </a:p>
          <a:p>
            <a:br>
              <a:rPr lang="en-CA" sz="1100" dirty="0">
                <a:solidFill>
                  <a:schemeClr val="tx1"/>
                </a:solidFill>
                <a:effectLst/>
                <a:latin typeface="Consolas" panose="020B0609020204030204" pitchFamily="49" charset="0"/>
                <a:cs typeface="Consolas" panose="020B0609020204030204" pitchFamily="49" charset="0"/>
              </a:rPr>
            </a:br>
            <a:r>
              <a:rPr lang="en-CA" sz="1200" b="1" dirty="0">
                <a:solidFill>
                  <a:schemeClr val="tx1"/>
                </a:solidFill>
                <a:effectLst/>
                <a:latin typeface="Consolas" panose="020B0609020204030204" pitchFamily="49" charset="0"/>
                <a:cs typeface="Consolas" panose="020B0609020204030204" pitchFamily="49" charset="0"/>
              </a:rPr>
              <a:t># Define the flavor ice cream the customer    wants using INPUT()</a:t>
            </a:r>
          </a:p>
          <a:p>
            <a:r>
              <a:rPr lang="en-CA" sz="1100" dirty="0" err="1">
                <a:solidFill>
                  <a:schemeClr val="tx1"/>
                </a:solidFill>
                <a:effectLst/>
                <a:latin typeface="Consolas" panose="020B0609020204030204" pitchFamily="49" charset="0"/>
                <a:cs typeface="Consolas" panose="020B0609020204030204" pitchFamily="49" charset="0"/>
              </a:rPr>
              <a:t>icecream</a:t>
            </a:r>
            <a:r>
              <a:rPr lang="en-CA" sz="1100" dirty="0">
                <a:solidFill>
                  <a:schemeClr val="tx1"/>
                </a:solidFill>
                <a:effectLst/>
                <a:latin typeface="Consolas" panose="020B0609020204030204" pitchFamily="49" charset="0"/>
                <a:cs typeface="Consolas" panose="020B0609020204030204" pitchFamily="49" charset="0"/>
              </a:rPr>
              <a:t> = input("\</a:t>
            </a:r>
            <a:r>
              <a:rPr lang="en-CA" sz="1100" dirty="0" err="1">
                <a:solidFill>
                  <a:schemeClr val="tx1"/>
                </a:solidFill>
                <a:effectLst/>
                <a:latin typeface="Consolas" panose="020B0609020204030204" pitchFamily="49" charset="0"/>
                <a:cs typeface="Consolas" panose="020B0609020204030204" pitchFamily="49" charset="0"/>
              </a:rPr>
              <a:t>nWhat</a:t>
            </a:r>
            <a:r>
              <a:rPr lang="en-CA" sz="1100" dirty="0">
                <a:solidFill>
                  <a:schemeClr val="tx1"/>
                </a:solidFill>
                <a:effectLst/>
                <a:latin typeface="Consolas" panose="020B0609020204030204" pitchFamily="49" charset="0"/>
                <a:cs typeface="Consolas" panose="020B0609020204030204" pitchFamily="49" charset="0"/>
              </a:rPr>
              <a:t> flavor ice-cream would you like? vanilla | chocolate: ")</a:t>
            </a:r>
          </a:p>
          <a:p>
            <a:br>
              <a:rPr lang="en-CA" sz="1100" dirty="0">
                <a:solidFill>
                  <a:schemeClr val="tx1"/>
                </a:solidFill>
                <a:effectLst/>
                <a:latin typeface="Consolas" panose="020B0609020204030204" pitchFamily="49" charset="0"/>
                <a:cs typeface="Consolas" panose="020B0609020204030204" pitchFamily="49" charset="0"/>
              </a:rPr>
            </a:br>
            <a:r>
              <a:rPr lang="en-CA" sz="1200" b="1" dirty="0">
                <a:solidFill>
                  <a:schemeClr val="tx1"/>
                </a:solidFill>
                <a:effectLst/>
                <a:latin typeface="Consolas" panose="020B0609020204030204" pitchFamily="49" charset="0"/>
                <a:cs typeface="Consolas" panose="020B0609020204030204" pitchFamily="49" charset="0"/>
              </a:rPr>
              <a:t># Define the size the customer wants using INPUT()</a:t>
            </a:r>
          </a:p>
          <a:p>
            <a:r>
              <a:rPr lang="en-CA" sz="1100" dirty="0">
                <a:solidFill>
                  <a:schemeClr val="tx1"/>
                </a:solidFill>
                <a:effectLst/>
                <a:latin typeface="Consolas" panose="020B0609020204030204" pitchFamily="49" charset="0"/>
                <a:cs typeface="Consolas" panose="020B0609020204030204" pitchFamily="49" charset="0"/>
              </a:rPr>
              <a:t>size = input("What size cone would you like? small | medium | large: ")</a:t>
            </a:r>
          </a:p>
          <a:p>
            <a:br>
              <a:rPr lang="en-CA" sz="1100" dirty="0">
                <a:solidFill>
                  <a:schemeClr val="tx1"/>
                </a:solidFill>
                <a:effectLst/>
                <a:latin typeface="Consolas" panose="020B0609020204030204" pitchFamily="49" charset="0"/>
                <a:cs typeface="Consolas" panose="020B0609020204030204" pitchFamily="49" charset="0"/>
              </a:rPr>
            </a:br>
            <a:endParaRPr lang="en-US" sz="1100" dirty="0">
              <a:solidFill>
                <a:schemeClr val="tx1"/>
              </a:solidFill>
              <a:effectLst/>
              <a:latin typeface="Consolas" panose="020B0609020204030204" pitchFamily="49" charset="0"/>
              <a:cs typeface="Consolas" panose="020B0609020204030204" pitchFamily="49" charset="0"/>
            </a:endParaRPr>
          </a:p>
        </p:txBody>
      </p:sp>
      <p:sp>
        <p:nvSpPr>
          <p:cNvPr id="525" name="Google Shape;525;p20"/>
          <p:cNvSpPr txBox="1">
            <a:spLocks noGrp="1"/>
          </p:cNvSpPr>
          <p:nvPr>
            <p:ph type="title"/>
          </p:nvPr>
        </p:nvSpPr>
        <p:spPr>
          <a:xfrm>
            <a:off x="377297" y="30263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002060"/>
                </a:solidFill>
              </a:rPr>
              <a:t>Homework Solution: Create your ice cream shop!</a:t>
            </a:r>
            <a:endParaRPr sz="3200" dirty="0">
              <a:solidFill>
                <a:srgbClr val="002060"/>
              </a:solidFill>
            </a:endParaRPr>
          </a:p>
        </p:txBody>
      </p:sp>
      <p:sp>
        <p:nvSpPr>
          <p:cNvPr id="575" name="Google Shape;575;p20"/>
          <p:cNvSpPr/>
          <p:nvPr/>
        </p:nvSpPr>
        <p:spPr>
          <a:xfrm>
            <a:off x="231601" y="74172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sp>
        <p:nvSpPr>
          <p:cNvPr id="4" name="Google Shape;896;p25">
            <a:extLst>
              <a:ext uri="{FF2B5EF4-FFF2-40B4-BE49-F238E27FC236}">
                <a16:creationId xmlns:a16="http://schemas.microsoft.com/office/drawing/2014/main" id="{F570EA9A-300C-213D-E0C1-468A31A58778}"/>
              </a:ext>
            </a:extLst>
          </p:cNvPr>
          <p:cNvSpPr/>
          <p:nvPr/>
        </p:nvSpPr>
        <p:spPr>
          <a:xfrm>
            <a:off x="4862891" y="874457"/>
            <a:ext cx="4028175" cy="3993043"/>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100" b="1" dirty="0">
                <a:solidFill>
                  <a:schemeClr val="tx1"/>
                </a:solidFill>
                <a:effectLst/>
                <a:latin typeface="Consolas" panose="020B0609020204030204" pitchFamily="49" charset="0"/>
                <a:cs typeface="Consolas" panose="020B0609020204030204" pitchFamily="49" charset="0"/>
              </a:rPr>
              <a:t># Write the conditionals for ALL possible combinations</a:t>
            </a:r>
          </a:p>
          <a:p>
            <a:r>
              <a:rPr lang="en-CA" sz="1000" dirty="0">
                <a:solidFill>
                  <a:schemeClr val="tx1"/>
                </a:solidFill>
                <a:effectLst/>
                <a:latin typeface="Consolas" panose="020B0609020204030204" pitchFamily="49" charset="0"/>
                <a:cs typeface="Consolas" panose="020B0609020204030204" pitchFamily="49" charset="0"/>
              </a:rPr>
              <a:t>if </a:t>
            </a:r>
            <a:r>
              <a:rPr lang="en-CA" sz="1000" dirty="0" err="1">
                <a:solidFill>
                  <a:schemeClr val="tx1"/>
                </a:solidFill>
                <a:effectLst/>
                <a:latin typeface="Consolas" panose="020B0609020204030204" pitchFamily="49" charset="0"/>
                <a:cs typeface="Consolas" panose="020B0609020204030204" pitchFamily="49" charset="0"/>
              </a:rPr>
              <a:t>icecream</a:t>
            </a:r>
            <a:r>
              <a:rPr lang="en-CA" sz="1000" dirty="0">
                <a:solidFill>
                  <a:schemeClr val="tx1"/>
                </a:solidFill>
                <a:effectLst/>
                <a:latin typeface="Consolas" panose="020B0609020204030204" pitchFamily="49" charset="0"/>
                <a:cs typeface="Consolas" panose="020B0609020204030204" pitchFamily="49" charset="0"/>
              </a:rPr>
              <a:t> == "vanilla":</a:t>
            </a:r>
          </a:p>
          <a:p>
            <a:r>
              <a:rPr lang="en-CA" sz="1000" dirty="0">
                <a:solidFill>
                  <a:schemeClr val="tx1"/>
                </a:solidFill>
                <a:latin typeface="Consolas" panose="020B0609020204030204" pitchFamily="49" charset="0"/>
                <a:cs typeface="Consolas" panose="020B0609020204030204" pitchFamily="49" charset="0"/>
              </a:rPr>
              <a:t>     </a:t>
            </a:r>
            <a:r>
              <a:rPr lang="en-CA" sz="1000" dirty="0">
                <a:solidFill>
                  <a:schemeClr val="tx1"/>
                </a:solidFill>
                <a:effectLst/>
                <a:latin typeface="Consolas" panose="020B0609020204030204" pitchFamily="49" charset="0"/>
                <a:cs typeface="Consolas" panose="020B0609020204030204" pitchFamily="49" charset="0"/>
              </a:rPr>
              <a:t>if size == "small":</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nYour</a:t>
            </a:r>
            <a:r>
              <a:rPr lang="en-CA" sz="1000" dirty="0">
                <a:solidFill>
                  <a:schemeClr val="tx1"/>
                </a:solidFill>
                <a:effectLst/>
                <a:latin typeface="Consolas" panose="020B0609020204030204" pitchFamily="49" charset="0"/>
                <a:cs typeface="Consolas" panose="020B0609020204030204" pitchFamily="49" charset="0"/>
              </a:rPr>
              <a:t> total will be 2$")</a:t>
            </a:r>
          </a:p>
          <a:p>
            <a:r>
              <a:rPr lang="en-CA" sz="1000" dirty="0">
                <a:solidFill>
                  <a:schemeClr val="tx1"/>
                </a:solidFill>
                <a:effectLst/>
                <a:latin typeface="Consolas" panose="020B0609020204030204" pitchFamily="49" charset="0"/>
                <a:cs typeface="Consolas" panose="020B0609020204030204" pitchFamily="49" charset="0"/>
              </a:rPr>
              <a:t>     </a:t>
            </a:r>
            <a:r>
              <a:rPr lang="en-CA" sz="1000" dirty="0" err="1">
                <a:solidFill>
                  <a:schemeClr val="tx1"/>
                </a:solidFill>
                <a:effectLst/>
                <a:latin typeface="Consolas" panose="020B0609020204030204" pitchFamily="49" charset="0"/>
                <a:cs typeface="Consolas" panose="020B0609020204030204" pitchFamily="49" charset="0"/>
              </a:rPr>
              <a:t>elif</a:t>
            </a:r>
            <a:r>
              <a:rPr lang="en-CA" sz="1000" dirty="0">
                <a:solidFill>
                  <a:schemeClr val="tx1"/>
                </a:solidFill>
                <a:effectLst/>
                <a:latin typeface="Consolas" panose="020B0609020204030204" pitchFamily="49" charset="0"/>
                <a:cs typeface="Consolas" panose="020B0609020204030204" pitchFamily="49" charset="0"/>
              </a:rPr>
              <a:t> size == "medium":</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nYour</a:t>
            </a:r>
            <a:r>
              <a:rPr lang="en-CA" sz="1000" dirty="0">
                <a:solidFill>
                  <a:schemeClr val="tx1"/>
                </a:solidFill>
                <a:effectLst/>
                <a:latin typeface="Consolas" panose="020B0609020204030204" pitchFamily="49" charset="0"/>
                <a:cs typeface="Consolas" panose="020B0609020204030204" pitchFamily="49" charset="0"/>
              </a:rPr>
              <a:t> total will be 5$")</a:t>
            </a:r>
          </a:p>
          <a:p>
            <a:r>
              <a:rPr lang="en-CA" sz="1000" dirty="0">
                <a:solidFill>
                  <a:schemeClr val="tx1"/>
                </a:solidFill>
                <a:effectLst/>
                <a:latin typeface="Consolas" panose="020B0609020204030204" pitchFamily="49" charset="0"/>
                <a:cs typeface="Consolas" panose="020B0609020204030204" pitchFamily="49" charset="0"/>
              </a:rPr>
              <a:t>     </a:t>
            </a:r>
            <a:r>
              <a:rPr lang="en-CA" sz="1000" dirty="0" err="1">
                <a:solidFill>
                  <a:schemeClr val="tx1"/>
                </a:solidFill>
                <a:effectLst/>
                <a:latin typeface="Consolas" panose="020B0609020204030204" pitchFamily="49" charset="0"/>
                <a:cs typeface="Consolas" panose="020B0609020204030204" pitchFamily="49" charset="0"/>
              </a:rPr>
              <a:t>elif</a:t>
            </a:r>
            <a:r>
              <a:rPr lang="en-CA" sz="1000" dirty="0">
                <a:solidFill>
                  <a:schemeClr val="tx1"/>
                </a:solidFill>
                <a:effectLst/>
                <a:latin typeface="Consolas" panose="020B0609020204030204" pitchFamily="49" charset="0"/>
                <a:cs typeface="Consolas" panose="020B0609020204030204" pitchFamily="49" charset="0"/>
              </a:rPr>
              <a:t> size == "large":</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nSorry</a:t>
            </a:r>
            <a:r>
              <a:rPr lang="en-CA" sz="1000" dirty="0">
                <a:solidFill>
                  <a:schemeClr val="tx1"/>
                </a:solidFill>
                <a:effectLst/>
                <a:latin typeface="Consolas" panose="020B0609020204030204" pitchFamily="49" charset="0"/>
                <a:cs typeface="Consolas" panose="020B0609020204030204" pitchFamily="49" charset="0"/>
              </a:rPr>
              <a:t>, we don't have enough	    vanilla ice cream left for a 	    large ")</a:t>
            </a:r>
          </a:p>
          <a:p>
            <a:r>
              <a:rPr lang="en-CA" sz="1000" dirty="0" err="1">
                <a:solidFill>
                  <a:schemeClr val="tx1"/>
                </a:solidFill>
                <a:effectLst/>
                <a:latin typeface="Consolas" panose="020B0609020204030204" pitchFamily="49" charset="0"/>
                <a:cs typeface="Consolas" panose="020B0609020204030204" pitchFamily="49" charset="0"/>
              </a:rPr>
              <a:t>elif</a:t>
            </a:r>
            <a:r>
              <a:rPr lang="en-CA" sz="1000" dirty="0">
                <a:solidFill>
                  <a:schemeClr val="tx1"/>
                </a:solidFill>
                <a:effectLst/>
                <a:latin typeface="Consolas" panose="020B0609020204030204" pitchFamily="49" charset="0"/>
                <a:cs typeface="Consolas" panose="020B0609020204030204" pitchFamily="49" charset="0"/>
              </a:rPr>
              <a:t> </a:t>
            </a:r>
            <a:r>
              <a:rPr lang="en-CA" sz="1000" dirty="0" err="1">
                <a:solidFill>
                  <a:schemeClr val="tx1"/>
                </a:solidFill>
                <a:effectLst/>
                <a:latin typeface="Consolas" panose="020B0609020204030204" pitchFamily="49" charset="0"/>
                <a:cs typeface="Consolas" panose="020B0609020204030204" pitchFamily="49" charset="0"/>
              </a:rPr>
              <a:t>icecream</a:t>
            </a:r>
            <a:r>
              <a:rPr lang="en-CA" sz="1000" dirty="0">
                <a:solidFill>
                  <a:schemeClr val="tx1"/>
                </a:solidFill>
                <a:effectLst/>
                <a:latin typeface="Consolas" panose="020B0609020204030204" pitchFamily="49" charset="0"/>
                <a:cs typeface="Consolas" panose="020B0609020204030204" pitchFamily="49" charset="0"/>
              </a:rPr>
              <a:t> == "chocolate":</a:t>
            </a:r>
          </a:p>
          <a:p>
            <a:r>
              <a:rPr lang="en-CA" sz="1000" dirty="0">
                <a:solidFill>
                  <a:schemeClr val="tx1"/>
                </a:solidFill>
                <a:effectLst/>
                <a:latin typeface="Consolas" panose="020B0609020204030204" pitchFamily="49" charset="0"/>
                <a:cs typeface="Consolas" panose="020B0609020204030204" pitchFamily="49" charset="0"/>
              </a:rPr>
              <a:t>     if size == "small":</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nYour</a:t>
            </a:r>
            <a:r>
              <a:rPr lang="en-CA" sz="1000" dirty="0">
                <a:solidFill>
                  <a:schemeClr val="tx1"/>
                </a:solidFill>
                <a:effectLst/>
                <a:latin typeface="Consolas" panose="020B0609020204030204" pitchFamily="49" charset="0"/>
                <a:cs typeface="Consolas" panose="020B0609020204030204" pitchFamily="49" charset="0"/>
              </a:rPr>
              <a:t> total will be 3$")</a:t>
            </a:r>
          </a:p>
          <a:p>
            <a:r>
              <a:rPr lang="en-CA" sz="1000" dirty="0">
                <a:solidFill>
                  <a:schemeClr val="tx1"/>
                </a:solidFill>
                <a:effectLst/>
                <a:latin typeface="Consolas" panose="020B0609020204030204" pitchFamily="49" charset="0"/>
                <a:cs typeface="Consolas" panose="020B0609020204030204" pitchFamily="49" charset="0"/>
              </a:rPr>
              <a:t>     </a:t>
            </a:r>
            <a:r>
              <a:rPr lang="en-CA" sz="1000" dirty="0" err="1">
                <a:solidFill>
                  <a:schemeClr val="tx1"/>
                </a:solidFill>
                <a:effectLst/>
                <a:latin typeface="Consolas" panose="020B0609020204030204" pitchFamily="49" charset="0"/>
                <a:cs typeface="Consolas" panose="020B0609020204030204" pitchFamily="49" charset="0"/>
              </a:rPr>
              <a:t>elif</a:t>
            </a:r>
            <a:r>
              <a:rPr lang="en-CA" sz="1000" dirty="0">
                <a:solidFill>
                  <a:schemeClr val="tx1"/>
                </a:solidFill>
                <a:effectLst/>
                <a:latin typeface="Consolas" panose="020B0609020204030204" pitchFamily="49" charset="0"/>
                <a:cs typeface="Consolas" panose="020B0609020204030204" pitchFamily="49" charset="0"/>
              </a:rPr>
              <a:t> size == "m":</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nCongratulations</a:t>
            </a:r>
            <a:r>
              <a:rPr lang="en-CA" sz="1000" dirty="0">
                <a:solidFill>
                  <a:schemeClr val="tx1"/>
                </a:solidFill>
                <a:effectLst/>
                <a:latin typeface="Consolas" panose="020B0609020204030204" pitchFamily="49" charset="0"/>
                <a:cs typeface="Consolas" panose="020B0609020204030204" pitchFamily="49" charset="0"/>
              </a:rPr>
              <a:t>! You are our  	    100th medium chocolate ice-	    cream ordered today! It’s 	    free!")</a:t>
            </a:r>
          </a:p>
          <a:p>
            <a:r>
              <a:rPr lang="en-CA" sz="1000" dirty="0">
                <a:solidFill>
                  <a:schemeClr val="tx1"/>
                </a:solidFill>
                <a:effectLst/>
                <a:latin typeface="Consolas" panose="020B0609020204030204" pitchFamily="49" charset="0"/>
                <a:cs typeface="Consolas" panose="020B0609020204030204" pitchFamily="49" charset="0"/>
              </a:rPr>
              <a:t>     </a:t>
            </a:r>
            <a:r>
              <a:rPr lang="en-CA" sz="1000" dirty="0" err="1">
                <a:solidFill>
                  <a:schemeClr val="tx1"/>
                </a:solidFill>
                <a:effectLst/>
                <a:latin typeface="Consolas" panose="020B0609020204030204" pitchFamily="49" charset="0"/>
                <a:cs typeface="Consolas" panose="020B0609020204030204" pitchFamily="49" charset="0"/>
              </a:rPr>
              <a:t>elif</a:t>
            </a:r>
            <a:r>
              <a:rPr lang="en-CA" sz="1000" dirty="0">
                <a:solidFill>
                  <a:schemeClr val="tx1"/>
                </a:solidFill>
                <a:effectLst/>
                <a:latin typeface="Consolas" panose="020B0609020204030204" pitchFamily="49" charset="0"/>
                <a:cs typeface="Consolas" panose="020B0609020204030204" pitchFamily="49" charset="0"/>
              </a:rPr>
              <a:t> size == "l":</a:t>
            </a:r>
          </a:p>
          <a:p>
            <a:r>
              <a:rPr lang="en-CA" sz="1000" dirty="0">
                <a:solidFill>
                  <a:schemeClr val="tx1"/>
                </a:solidFill>
                <a:effectLst/>
                <a:latin typeface="Consolas" panose="020B0609020204030204" pitchFamily="49" charset="0"/>
                <a:cs typeface="Consolas" panose="020B0609020204030204" pitchFamily="49" charset="0"/>
              </a:rPr>
              <a:t>          print("\</a:t>
            </a:r>
            <a:r>
              <a:rPr lang="en-CA" sz="1000" dirty="0" err="1">
                <a:solidFill>
                  <a:schemeClr val="tx1"/>
                </a:solidFill>
                <a:effectLst/>
                <a:latin typeface="Consolas" panose="020B0609020204030204" pitchFamily="49" charset="0"/>
                <a:cs typeface="Consolas" panose="020B0609020204030204" pitchFamily="49" charset="0"/>
              </a:rPr>
              <a:t>nYour</a:t>
            </a:r>
            <a:r>
              <a:rPr lang="en-CA" sz="1000" dirty="0">
                <a:solidFill>
                  <a:schemeClr val="tx1"/>
                </a:solidFill>
                <a:effectLst/>
                <a:latin typeface="Consolas" panose="020B0609020204030204" pitchFamily="49" charset="0"/>
                <a:cs typeface="Consolas" panose="020B0609020204030204" pitchFamily="49" charset="0"/>
              </a:rPr>
              <a:t> total will be 30$")</a:t>
            </a:r>
          </a:p>
          <a:p>
            <a:r>
              <a:rPr lang="en-CA" sz="1000" dirty="0">
                <a:solidFill>
                  <a:schemeClr val="tx1"/>
                </a:solidFill>
                <a:effectLst/>
                <a:latin typeface="Consolas" panose="020B0609020204030204" pitchFamily="49" charset="0"/>
                <a:cs typeface="Consolas" panose="020B0609020204030204" pitchFamily="49" charset="0"/>
              </a:rPr>
              <a:t>else:</a:t>
            </a:r>
          </a:p>
          <a:p>
            <a:r>
              <a:rPr lang="en-CA" sz="1000" dirty="0">
                <a:solidFill>
                  <a:schemeClr val="tx1"/>
                </a:solidFill>
                <a:effectLst/>
                <a:latin typeface="Consolas" panose="020B0609020204030204" pitchFamily="49" charset="0"/>
                <a:cs typeface="Consolas" panose="020B0609020204030204" pitchFamily="49" charset="0"/>
              </a:rPr>
              <a:t>     print("Sorry, we don't have that at " +  	name)</a:t>
            </a:r>
            <a:endParaRPr lang="en-CA" sz="1000" b="0" dirty="0">
              <a:solidFill>
                <a:schemeClr val="tx1"/>
              </a:solidFill>
              <a:effectLst/>
              <a:latin typeface="Consolas" panose="020B0609020204030204" pitchFamily="49" charset="0"/>
              <a:cs typeface="Consolas" panose="020B0609020204030204" pitchFamily="49" charset="0"/>
            </a:endParaRPr>
          </a:p>
        </p:txBody>
      </p:sp>
      <p:sp>
        <p:nvSpPr>
          <p:cNvPr id="13" name="Google Shape;575;p20">
            <a:extLst>
              <a:ext uri="{FF2B5EF4-FFF2-40B4-BE49-F238E27FC236}">
                <a16:creationId xmlns:a16="http://schemas.microsoft.com/office/drawing/2014/main" id="{DD24C4FF-4524-5C43-0572-CC0B0403136A}"/>
              </a:ext>
            </a:extLst>
          </p:cNvPr>
          <p:cNvSpPr/>
          <p:nvPr/>
        </p:nvSpPr>
        <p:spPr>
          <a:xfrm>
            <a:off x="4520343" y="74172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2</a:t>
            </a:r>
            <a:endParaRPr b="1" dirty="0">
              <a:solidFill>
                <a:schemeClr val="bg1"/>
              </a:solidFill>
              <a:latin typeface="Fira Sans Extra Condensed"/>
              <a:ea typeface="Fira Sans Extra Condensed"/>
              <a:cs typeface="Fira Sans Extra Condensed"/>
              <a:sym typeface="Fira Sans Extra Condensed"/>
            </a:endParaRPr>
          </a:p>
        </p:txBody>
      </p:sp>
      <p:pic>
        <p:nvPicPr>
          <p:cNvPr id="5" name="Picture 4" descr="Rainbow popsicle on a mint green background">
            <a:extLst>
              <a:ext uri="{FF2B5EF4-FFF2-40B4-BE49-F238E27FC236}">
                <a16:creationId xmlns:a16="http://schemas.microsoft.com/office/drawing/2014/main" id="{EEB0E10B-BD50-D48A-C247-BEF15ACC3D1E}"/>
              </a:ext>
            </a:extLst>
          </p:cNvPr>
          <p:cNvPicPr>
            <a:picLocks noChangeAspect="1"/>
          </p:cNvPicPr>
          <p:nvPr/>
        </p:nvPicPr>
        <p:blipFill>
          <a:blip r:embed="rId3"/>
          <a:stretch>
            <a:fillRect/>
          </a:stretch>
        </p:blipFill>
        <p:spPr>
          <a:xfrm>
            <a:off x="4409811" y="3113014"/>
            <a:ext cx="669855" cy="9260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2601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911;p25">
            <a:extLst>
              <a:ext uri="{FF2B5EF4-FFF2-40B4-BE49-F238E27FC236}">
                <a16:creationId xmlns:a16="http://schemas.microsoft.com/office/drawing/2014/main" id="{39BE277E-F5BA-6548-BC5F-C7A786B3D450}"/>
              </a:ext>
            </a:extLst>
          </p:cNvPr>
          <p:cNvSpPr/>
          <p:nvPr/>
        </p:nvSpPr>
        <p:spPr>
          <a:xfrm>
            <a:off x="422162" y="685709"/>
            <a:ext cx="2417821" cy="4184204"/>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71D9AD2-CB44-8744-8137-C7CAC2E8A255}"/>
              </a:ext>
            </a:extLst>
          </p:cNvPr>
          <p:cNvSpPr>
            <a:spLocks noGrp="1"/>
          </p:cNvSpPr>
          <p:nvPr>
            <p:ph type="title"/>
          </p:nvPr>
        </p:nvSpPr>
        <p:spPr/>
        <p:txBody>
          <a:bodyPr>
            <a:noAutofit/>
          </a:bodyPr>
          <a:lstStyle/>
          <a:p>
            <a:r>
              <a:rPr lang="en-US" sz="4000" dirty="0">
                <a:solidFill>
                  <a:srgbClr val="002060"/>
                </a:solidFill>
              </a:rPr>
              <a:t>Thank you!</a:t>
            </a:r>
          </a:p>
        </p:txBody>
      </p:sp>
      <p:grpSp>
        <p:nvGrpSpPr>
          <p:cNvPr id="3" name="Google Shape;1922;p38">
            <a:extLst>
              <a:ext uri="{FF2B5EF4-FFF2-40B4-BE49-F238E27FC236}">
                <a16:creationId xmlns:a16="http://schemas.microsoft.com/office/drawing/2014/main" id="{5C8BA916-4BF4-E34D-9154-9A8B6708FF1A}"/>
              </a:ext>
            </a:extLst>
          </p:cNvPr>
          <p:cNvGrpSpPr/>
          <p:nvPr/>
        </p:nvGrpSpPr>
        <p:grpSpPr>
          <a:xfrm>
            <a:off x="3448049" y="1313535"/>
            <a:ext cx="2247902" cy="3550335"/>
            <a:chOff x="1085850" y="1181650"/>
            <a:chExt cx="2247902" cy="3550335"/>
          </a:xfrm>
        </p:grpSpPr>
        <p:sp>
          <p:nvSpPr>
            <p:cNvPr id="4" name="Google Shape;1923;p38">
              <a:extLst>
                <a:ext uri="{FF2B5EF4-FFF2-40B4-BE49-F238E27FC236}">
                  <a16:creationId xmlns:a16="http://schemas.microsoft.com/office/drawing/2014/main" id="{58C9F22A-3B17-204C-8B83-D0722D64A6FF}"/>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1924;p38">
              <a:extLst>
                <a:ext uri="{FF2B5EF4-FFF2-40B4-BE49-F238E27FC236}">
                  <a16:creationId xmlns:a16="http://schemas.microsoft.com/office/drawing/2014/main" id="{8816BCAD-2039-E041-9223-9DC6059C9C7F}"/>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1925;p38">
              <a:extLst>
                <a:ext uri="{FF2B5EF4-FFF2-40B4-BE49-F238E27FC236}">
                  <a16:creationId xmlns:a16="http://schemas.microsoft.com/office/drawing/2014/main" id="{97D9526B-B02D-1242-BBA6-36C3604309E4}"/>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26;p38">
              <a:extLst>
                <a:ext uri="{FF2B5EF4-FFF2-40B4-BE49-F238E27FC236}">
                  <a16:creationId xmlns:a16="http://schemas.microsoft.com/office/drawing/2014/main" id="{2F9884CF-3E11-5841-AAC5-C2ED3B708591}"/>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27;p38">
              <a:extLst>
                <a:ext uri="{FF2B5EF4-FFF2-40B4-BE49-F238E27FC236}">
                  <a16:creationId xmlns:a16="http://schemas.microsoft.com/office/drawing/2014/main" id="{85B7AD81-11AE-8147-BDEC-01B3B8BB7AF9}"/>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8;p38">
              <a:extLst>
                <a:ext uri="{FF2B5EF4-FFF2-40B4-BE49-F238E27FC236}">
                  <a16:creationId xmlns:a16="http://schemas.microsoft.com/office/drawing/2014/main" id="{B34308DD-BE25-DA42-814B-EE455F327E3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29;p38">
              <a:extLst>
                <a:ext uri="{FF2B5EF4-FFF2-40B4-BE49-F238E27FC236}">
                  <a16:creationId xmlns:a16="http://schemas.microsoft.com/office/drawing/2014/main" id="{893C02D5-FBB9-BB47-9908-3915A6BD5DAE}"/>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30;p38">
              <a:extLst>
                <a:ext uri="{FF2B5EF4-FFF2-40B4-BE49-F238E27FC236}">
                  <a16:creationId xmlns:a16="http://schemas.microsoft.com/office/drawing/2014/main" id="{F7A31046-70C1-9947-8622-25ECD1750EDC}"/>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31;p38">
              <a:extLst>
                <a:ext uri="{FF2B5EF4-FFF2-40B4-BE49-F238E27FC236}">
                  <a16:creationId xmlns:a16="http://schemas.microsoft.com/office/drawing/2014/main" id="{A22429F6-A8A8-8642-9BEC-05EAAEF2BE8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32;p38">
              <a:extLst>
                <a:ext uri="{FF2B5EF4-FFF2-40B4-BE49-F238E27FC236}">
                  <a16:creationId xmlns:a16="http://schemas.microsoft.com/office/drawing/2014/main" id="{5943B97D-219E-3C41-B091-5A6166638EFA}"/>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33;p38">
              <a:extLst>
                <a:ext uri="{FF2B5EF4-FFF2-40B4-BE49-F238E27FC236}">
                  <a16:creationId xmlns:a16="http://schemas.microsoft.com/office/drawing/2014/main" id="{17028C6E-49D3-0642-B143-E213BD5E3F58}"/>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34;p38">
              <a:extLst>
                <a:ext uri="{FF2B5EF4-FFF2-40B4-BE49-F238E27FC236}">
                  <a16:creationId xmlns:a16="http://schemas.microsoft.com/office/drawing/2014/main" id="{7217980A-11D3-8541-8F7E-ED949FA5CE25}"/>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35;p38">
              <a:extLst>
                <a:ext uri="{FF2B5EF4-FFF2-40B4-BE49-F238E27FC236}">
                  <a16:creationId xmlns:a16="http://schemas.microsoft.com/office/drawing/2014/main" id="{2B4C9462-E946-5D4A-AE49-307940C5249C}"/>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936;p38">
              <a:extLst>
                <a:ext uri="{FF2B5EF4-FFF2-40B4-BE49-F238E27FC236}">
                  <a16:creationId xmlns:a16="http://schemas.microsoft.com/office/drawing/2014/main" id="{1D210A7F-9249-8D41-A37F-CE7EE9AFFE19}"/>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1937;p38">
              <a:extLst>
                <a:ext uri="{FF2B5EF4-FFF2-40B4-BE49-F238E27FC236}">
                  <a16:creationId xmlns:a16="http://schemas.microsoft.com/office/drawing/2014/main" id="{B32A4950-B64E-EF43-BC49-9147E05D46F1}"/>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938;p38">
              <a:extLst>
                <a:ext uri="{FF2B5EF4-FFF2-40B4-BE49-F238E27FC236}">
                  <a16:creationId xmlns:a16="http://schemas.microsoft.com/office/drawing/2014/main" id="{981C70E9-B91A-8F4B-A333-D1315684EB27}"/>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1939;p38">
              <a:extLst>
                <a:ext uri="{FF2B5EF4-FFF2-40B4-BE49-F238E27FC236}">
                  <a16:creationId xmlns:a16="http://schemas.microsoft.com/office/drawing/2014/main" id="{24A18238-EFA6-CE41-8252-E15CDDA073E2}"/>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940;p38">
              <a:extLst>
                <a:ext uri="{FF2B5EF4-FFF2-40B4-BE49-F238E27FC236}">
                  <a16:creationId xmlns:a16="http://schemas.microsoft.com/office/drawing/2014/main" id="{60D374BF-D62F-244A-A523-6469809C6930}"/>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941;p38">
              <a:extLst>
                <a:ext uri="{FF2B5EF4-FFF2-40B4-BE49-F238E27FC236}">
                  <a16:creationId xmlns:a16="http://schemas.microsoft.com/office/drawing/2014/main" id="{648B604C-F354-FF44-A433-675D1905605F}"/>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1942;p38">
              <a:extLst>
                <a:ext uri="{FF2B5EF4-FFF2-40B4-BE49-F238E27FC236}">
                  <a16:creationId xmlns:a16="http://schemas.microsoft.com/office/drawing/2014/main" id="{606DDE1F-B353-9445-B605-F4CF451415A1}"/>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1943;p38">
              <a:extLst>
                <a:ext uri="{FF2B5EF4-FFF2-40B4-BE49-F238E27FC236}">
                  <a16:creationId xmlns:a16="http://schemas.microsoft.com/office/drawing/2014/main" id="{CF7B7997-32E7-3243-BF8C-8CAABAE0C05B}"/>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1944;p38">
              <a:extLst>
                <a:ext uri="{FF2B5EF4-FFF2-40B4-BE49-F238E27FC236}">
                  <a16:creationId xmlns:a16="http://schemas.microsoft.com/office/drawing/2014/main" id="{6B790D72-E71E-AD4A-8C16-2174A6305FA3}"/>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1945;p38">
              <a:extLst>
                <a:ext uri="{FF2B5EF4-FFF2-40B4-BE49-F238E27FC236}">
                  <a16:creationId xmlns:a16="http://schemas.microsoft.com/office/drawing/2014/main" id="{8C795C99-B2D0-6945-84D5-E00E40A726B5}"/>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1946;p38">
              <a:extLst>
                <a:ext uri="{FF2B5EF4-FFF2-40B4-BE49-F238E27FC236}">
                  <a16:creationId xmlns:a16="http://schemas.microsoft.com/office/drawing/2014/main" id="{BFE50A86-C79C-434A-8F8D-AB138F2CABAC}"/>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1947;p38">
              <a:extLst>
                <a:ext uri="{FF2B5EF4-FFF2-40B4-BE49-F238E27FC236}">
                  <a16:creationId xmlns:a16="http://schemas.microsoft.com/office/drawing/2014/main" id="{951DDC21-2E69-D948-B842-96C9AFBB36DB}"/>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1948;p38">
              <a:extLst>
                <a:ext uri="{FF2B5EF4-FFF2-40B4-BE49-F238E27FC236}">
                  <a16:creationId xmlns:a16="http://schemas.microsoft.com/office/drawing/2014/main" id="{A9EEC676-9358-EB49-968B-F67354A199EE}"/>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1949;p38">
              <a:extLst>
                <a:ext uri="{FF2B5EF4-FFF2-40B4-BE49-F238E27FC236}">
                  <a16:creationId xmlns:a16="http://schemas.microsoft.com/office/drawing/2014/main" id="{09848761-84DD-8445-8475-FB16358F8182}"/>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1950;p38">
              <a:extLst>
                <a:ext uri="{FF2B5EF4-FFF2-40B4-BE49-F238E27FC236}">
                  <a16:creationId xmlns:a16="http://schemas.microsoft.com/office/drawing/2014/main" id="{5D02B21A-61AB-EF43-83BE-27078BC597ED}"/>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1951;p38">
              <a:extLst>
                <a:ext uri="{FF2B5EF4-FFF2-40B4-BE49-F238E27FC236}">
                  <a16:creationId xmlns:a16="http://schemas.microsoft.com/office/drawing/2014/main" id="{D3CF9F0B-69EB-C349-B31E-BC3DFFB6F793}"/>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1952;p38">
              <a:extLst>
                <a:ext uri="{FF2B5EF4-FFF2-40B4-BE49-F238E27FC236}">
                  <a16:creationId xmlns:a16="http://schemas.microsoft.com/office/drawing/2014/main" id="{091B82E1-E4A8-EC44-BCA9-82C27A94EEA0}"/>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953;p38">
              <a:extLst>
                <a:ext uri="{FF2B5EF4-FFF2-40B4-BE49-F238E27FC236}">
                  <a16:creationId xmlns:a16="http://schemas.microsoft.com/office/drawing/2014/main" id="{F06BC01F-270A-D142-A12C-2AF3D161C3E8}"/>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1954;p38">
              <a:extLst>
                <a:ext uri="{FF2B5EF4-FFF2-40B4-BE49-F238E27FC236}">
                  <a16:creationId xmlns:a16="http://schemas.microsoft.com/office/drawing/2014/main" id="{DA8E3442-CCFD-3943-8AB0-373EB7ADCA44}"/>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1955;p38">
              <a:extLst>
                <a:ext uri="{FF2B5EF4-FFF2-40B4-BE49-F238E27FC236}">
                  <a16:creationId xmlns:a16="http://schemas.microsoft.com/office/drawing/2014/main" id="{33089861-C962-5E45-B42A-C1CC0FEA48D6}"/>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7" name="Google Shape;1956;p38">
              <a:extLst>
                <a:ext uri="{FF2B5EF4-FFF2-40B4-BE49-F238E27FC236}">
                  <a16:creationId xmlns:a16="http://schemas.microsoft.com/office/drawing/2014/main" id="{9BEF8767-EA7D-C04E-9E32-F305AD7ED135}"/>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1957;p38">
              <a:extLst>
                <a:ext uri="{FF2B5EF4-FFF2-40B4-BE49-F238E27FC236}">
                  <a16:creationId xmlns:a16="http://schemas.microsoft.com/office/drawing/2014/main" id="{63FF8A83-55E1-1F4F-9E76-9342F82C3F0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958;p38">
              <a:extLst>
                <a:ext uri="{FF2B5EF4-FFF2-40B4-BE49-F238E27FC236}">
                  <a16:creationId xmlns:a16="http://schemas.microsoft.com/office/drawing/2014/main" id="{38769DC3-A70A-024D-B4E9-EF9BA2B5D3D5}"/>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1959;p38">
              <a:extLst>
                <a:ext uri="{FF2B5EF4-FFF2-40B4-BE49-F238E27FC236}">
                  <a16:creationId xmlns:a16="http://schemas.microsoft.com/office/drawing/2014/main" id="{98193468-DF6C-9D42-B8E9-438052B7D91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1960;p38">
              <a:extLst>
                <a:ext uri="{FF2B5EF4-FFF2-40B4-BE49-F238E27FC236}">
                  <a16:creationId xmlns:a16="http://schemas.microsoft.com/office/drawing/2014/main" id="{12F1959D-589F-E34F-B4D6-22E3D842FB0C}"/>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1961;p38">
              <a:extLst>
                <a:ext uri="{FF2B5EF4-FFF2-40B4-BE49-F238E27FC236}">
                  <a16:creationId xmlns:a16="http://schemas.microsoft.com/office/drawing/2014/main" id="{9517526B-0D92-5F45-B2E9-BA02CECA34B0}"/>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1962;p38">
              <a:extLst>
                <a:ext uri="{FF2B5EF4-FFF2-40B4-BE49-F238E27FC236}">
                  <a16:creationId xmlns:a16="http://schemas.microsoft.com/office/drawing/2014/main" id="{132CFABC-FCCA-5649-9CBF-55D1E42A625B}"/>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963;p38">
              <a:extLst>
                <a:ext uri="{FF2B5EF4-FFF2-40B4-BE49-F238E27FC236}">
                  <a16:creationId xmlns:a16="http://schemas.microsoft.com/office/drawing/2014/main" id="{BCA7893F-79F5-1B45-998B-51AA05DBA204}"/>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1964;p38">
              <a:extLst>
                <a:ext uri="{FF2B5EF4-FFF2-40B4-BE49-F238E27FC236}">
                  <a16:creationId xmlns:a16="http://schemas.microsoft.com/office/drawing/2014/main" id="{1061B00F-C20B-484C-A2C2-2FB23C5F295D}"/>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1965;p38">
              <a:extLst>
                <a:ext uri="{FF2B5EF4-FFF2-40B4-BE49-F238E27FC236}">
                  <a16:creationId xmlns:a16="http://schemas.microsoft.com/office/drawing/2014/main" id="{BE28C97D-7161-D24A-9E56-0D4E6809B93A}"/>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1966;p38">
              <a:extLst>
                <a:ext uri="{FF2B5EF4-FFF2-40B4-BE49-F238E27FC236}">
                  <a16:creationId xmlns:a16="http://schemas.microsoft.com/office/drawing/2014/main" id="{3B0A26A1-274A-0043-84E3-6A6E9072C6C5}"/>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1967;p38">
              <a:extLst>
                <a:ext uri="{FF2B5EF4-FFF2-40B4-BE49-F238E27FC236}">
                  <a16:creationId xmlns:a16="http://schemas.microsoft.com/office/drawing/2014/main" id="{0A5207E7-9CA6-2040-854F-19C1D5B9ACE4}"/>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68;p38">
              <a:extLst>
                <a:ext uri="{FF2B5EF4-FFF2-40B4-BE49-F238E27FC236}">
                  <a16:creationId xmlns:a16="http://schemas.microsoft.com/office/drawing/2014/main" id="{09634341-DFC6-D043-8E09-B4352952BCCD}"/>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62" name="Google Shape;912;p25">
            <a:extLst>
              <a:ext uri="{FF2B5EF4-FFF2-40B4-BE49-F238E27FC236}">
                <a16:creationId xmlns:a16="http://schemas.microsoft.com/office/drawing/2014/main" id="{4E1958A1-6E5F-FF42-83C9-7350E749DEC4}"/>
              </a:ext>
            </a:extLst>
          </p:cNvPr>
          <p:cNvGrpSpPr/>
          <p:nvPr/>
        </p:nvGrpSpPr>
        <p:grpSpPr>
          <a:xfrm>
            <a:off x="619237" y="968585"/>
            <a:ext cx="2011059" cy="1391305"/>
            <a:chOff x="1671958" y="3206676"/>
            <a:chExt cx="2011059" cy="1391305"/>
          </a:xfrm>
        </p:grpSpPr>
        <p:sp>
          <p:nvSpPr>
            <p:cNvPr id="63" name="Google Shape;913;p25">
              <a:extLst>
                <a:ext uri="{FF2B5EF4-FFF2-40B4-BE49-F238E27FC236}">
                  <a16:creationId xmlns:a16="http://schemas.microsoft.com/office/drawing/2014/main" id="{4FC08FCE-5C4D-8F49-A980-1EBFB20EAB77}"/>
                </a:ext>
              </a:extLst>
            </p:cNvPr>
            <p:cNvSpPr/>
            <p:nvPr/>
          </p:nvSpPr>
          <p:spPr>
            <a:xfrm>
              <a:off x="1671958" y="3206676"/>
              <a:ext cx="2011059" cy="770835"/>
            </a:xfrm>
            <a:prstGeom prst="roundRect">
              <a:avLst>
                <a:gd name="adj" fmla="val 3631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Does anyone have any questions?</a:t>
              </a:r>
              <a:endParaRPr dirty="0">
                <a:solidFill>
                  <a:schemeClr val="lt1"/>
                </a:solidFill>
              </a:endParaRPr>
            </a:p>
          </p:txBody>
        </p:sp>
        <p:sp>
          <p:nvSpPr>
            <p:cNvPr id="64" name="Google Shape;914;p25">
              <a:extLst>
                <a:ext uri="{FF2B5EF4-FFF2-40B4-BE49-F238E27FC236}">
                  <a16:creationId xmlns:a16="http://schemas.microsoft.com/office/drawing/2014/main" id="{AEB98A4A-C532-4249-AF16-96EB53E29831}"/>
                </a:ext>
              </a:extLst>
            </p:cNvPr>
            <p:cNvSpPr txBox="1"/>
            <p:nvPr/>
          </p:nvSpPr>
          <p:spPr>
            <a:xfrm>
              <a:off x="1671958" y="3992581"/>
              <a:ext cx="1677642"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Phone: </a:t>
              </a:r>
            </a:p>
            <a:p>
              <a:pPr marL="0" lvl="0" indent="0" algn="l" rtl="0">
                <a:spcBef>
                  <a:spcPts val="0"/>
                </a:spcBef>
                <a:spcAft>
                  <a:spcPts val="0"/>
                </a:spcAft>
                <a:buNone/>
              </a:pPr>
              <a:r>
                <a:rPr lang="en" sz="1600" dirty="0">
                  <a:latin typeface="Fira Sans Extra Condensed"/>
                  <a:ea typeface="Fira Sans Extra Condensed"/>
                  <a:cs typeface="Fira Sans Extra Condensed"/>
                  <a:sym typeface="Fira Sans Extra Condensed"/>
                </a:rPr>
                <a:t>(438) 391-9106</a:t>
              </a:r>
              <a:endParaRPr sz="1600" dirty="0">
                <a:solidFill>
                  <a:srgbClr val="000000"/>
                </a:solidFill>
                <a:latin typeface="Fira Sans Extra Condensed"/>
                <a:ea typeface="Fira Sans Extra Condensed"/>
                <a:cs typeface="Fira Sans Extra Condensed"/>
                <a:sym typeface="Fira Sans Extra Condensed"/>
              </a:endParaRPr>
            </a:p>
          </p:txBody>
        </p:sp>
      </p:grpSp>
      <p:sp>
        <p:nvSpPr>
          <p:cNvPr id="68" name="Google Shape;914;p25">
            <a:extLst>
              <a:ext uri="{FF2B5EF4-FFF2-40B4-BE49-F238E27FC236}">
                <a16:creationId xmlns:a16="http://schemas.microsoft.com/office/drawing/2014/main" id="{70C74A8E-0928-134F-8647-82CDD9F4EE74}"/>
              </a:ext>
            </a:extLst>
          </p:cNvPr>
          <p:cNvSpPr txBox="1"/>
          <p:nvPr/>
        </p:nvSpPr>
        <p:spPr>
          <a:xfrm>
            <a:off x="591352" y="2512296"/>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Email: </a:t>
            </a:r>
          </a:p>
          <a:p>
            <a:pPr lvl="0"/>
            <a:r>
              <a:rPr lang="en-CA" sz="1600" dirty="0">
                <a:latin typeface="Fira Sans Extra Condensed"/>
                <a:ea typeface="Fira Sans Extra Condensed"/>
                <a:cs typeface="Fira Sans Extra Condensed"/>
                <a:sym typeface="Fira Sans Extra Condensed"/>
                <a:hlinkClick r:id="rId2"/>
              </a:rPr>
              <a:t>siva.sri14@hotmail.com</a:t>
            </a:r>
            <a:endParaRPr lang="en-CA" sz="1600" dirty="0">
              <a:latin typeface="Fira Sans Extra Condensed"/>
              <a:ea typeface="Fira Sans Extra Condensed"/>
              <a:cs typeface="Fira Sans Extra Condensed"/>
              <a:sym typeface="Fira Sans Extra Condensed"/>
            </a:endParaRPr>
          </a:p>
          <a:p>
            <a:pPr lvl="0"/>
            <a:r>
              <a:rPr lang="en-CA" sz="1600" dirty="0">
                <a:latin typeface="Fira Sans Extra Condensed"/>
                <a:ea typeface="Fira Sans Extra Condensed"/>
                <a:cs typeface="Fira Sans Extra Condensed"/>
                <a:sym typeface="Fira Sans Extra Condensed"/>
              </a:rPr>
              <a:t>hello@codeu.ca</a:t>
            </a:r>
          </a:p>
        </p:txBody>
      </p:sp>
      <p:sp>
        <p:nvSpPr>
          <p:cNvPr id="69" name="Google Shape;911;p25">
            <a:extLst>
              <a:ext uri="{FF2B5EF4-FFF2-40B4-BE49-F238E27FC236}">
                <a16:creationId xmlns:a16="http://schemas.microsoft.com/office/drawing/2014/main" id="{9502B102-F84C-8B40-89D4-EB0D5B899F18}"/>
              </a:ext>
            </a:extLst>
          </p:cNvPr>
          <p:cNvSpPr/>
          <p:nvPr/>
        </p:nvSpPr>
        <p:spPr>
          <a:xfrm>
            <a:off x="5821138" y="1159329"/>
            <a:ext cx="2159491" cy="1663943"/>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25">
            <a:extLst>
              <a:ext uri="{FF2B5EF4-FFF2-40B4-BE49-F238E27FC236}">
                <a16:creationId xmlns:a16="http://schemas.microsoft.com/office/drawing/2014/main" id="{AEE5F2BF-C485-9346-AC2F-AD3B43F34F59}"/>
              </a:ext>
            </a:extLst>
          </p:cNvPr>
          <p:cNvSpPr/>
          <p:nvPr/>
        </p:nvSpPr>
        <p:spPr>
          <a:xfrm>
            <a:off x="5976882" y="1369178"/>
            <a:ext cx="235343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Next class: class 4!</a:t>
            </a:r>
            <a:endParaRPr dirty="0">
              <a:solidFill>
                <a:schemeClr val="lt1"/>
              </a:solidFill>
            </a:endParaRPr>
          </a:p>
        </p:txBody>
      </p:sp>
      <p:grpSp>
        <p:nvGrpSpPr>
          <p:cNvPr id="50" name="Google Shape;594;p21">
            <a:extLst>
              <a:ext uri="{FF2B5EF4-FFF2-40B4-BE49-F238E27FC236}">
                <a16:creationId xmlns:a16="http://schemas.microsoft.com/office/drawing/2014/main" id="{48368BE1-E07F-4148-ABFF-730C16FB4F9D}"/>
              </a:ext>
            </a:extLst>
          </p:cNvPr>
          <p:cNvGrpSpPr/>
          <p:nvPr/>
        </p:nvGrpSpPr>
        <p:grpSpPr>
          <a:xfrm>
            <a:off x="7519949" y="2381689"/>
            <a:ext cx="1507818" cy="2482292"/>
            <a:chOff x="4572000" y="1208850"/>
            <a:chExt cx="1885951" cy="3523124"/>
          </a:xfrm>
        </p:grpSpPr>
        <p:sp>
          <p:nvSpPr>
            <p:cNvPr id="51" name="Google Shape;595;p21">
              <a:extLst>
                <a:ext uri="{FF2B5EF4-FFF2-40B4-BE49-F238E27FC236}">
                  <a16:creationId xmlns:a16="http://schemas.microsoft.com/office/drawing/2014/main" id="{CF8D0FF9-4E35-7D46-99C6-E09C363FF8A5}"/>
                </a:ext>
              </a:extLst>
            </p:cNvPr>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75B4ADAE-8BC1-C243-9CA5-01E81DF65BC1}"/>
                </a:ext>
              </a:extLst>
            </p:cNvPr>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38BE6B9A-D551-4748-B34E-B24B586CD966}"/>
                </a:ext>
              </a:extLst>
            </p:cNvPr>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D03A70B6-D867-9C4D-BD58-D4A095E64100}"/>
                </a:ext>
              </a:extLst>
            </p:cNvPr>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1319C074-26AB-3441-AEC6-A98C98B0BDFB}"/>
                </a:ext>
              </a:extLst>
            </p:cNvPr>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8642B078-5C62-C245-8DE1-B920800B4B77}"/>
                </a:ext>
              </a:extLst>
            </p:cNvPr>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1E9F688F-AD90-DD43-B529-F9EF0900E7D8}"/>
                </a:ext>
              </a:extLst>
            </p:cNvPr>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E2F2AA40-45CE-F646-91D1-3D2F896BBD28}"/>
                </a:ext>
              </a:extLst>
            </p:cNvPr>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2F96CF34-262E-5A47-A110-0A231ECDCEE9}"/>
                </a:ext>
              </a:extLst>
            </p:cNvPr>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CA6B5247-6EF8-F64F-881A-EF6C1E011AA3}"/>
                </a:ext>
              </a:extLst>
            </p:cNvPr>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379C8F0A-8D79-B34A-866C-FB9597A93536}"/>
                </a:ext>
              </a:extLst>
            </p:cNvPr>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Rectangle 71">
            <a:extLst>
              <a:ext uri="{FF2B5EF4-FFF2-40B4-BE49-F238E27FC236}">
                <a16:creationId xmlns:a16="http://schemas.microsoft.com/office/drawing/2014/main" id="{F293B765-FA88-324D-944D-3866FF0A31CF}"/>
              </a:ext>
            </a:extLst>
          </p:cNvPr>
          <p:cNvSpPr/>
          <p:nvPr/>
        </p:nvSpPr>
        <p:spPr>
          <a:xfrm>
            <a:off x="5993417" y="1776289"/>
            <a:ext cx="1852354" cy="954107"/>
          </a:xfrm>
          <a:prstGeom prst="rect">
            <a:avLst/>
          </a:prstGeom>
        </p:spPr>
        <p:txBody>
          <a:bodyPr wrap="square">
            <a:spAutoFit/>
          </a:bodyPr>
          <a:lstStyle/>
          <a:p>
            <a:pPr lvl="0"/>
            <a:r>
              <a:rPr lang="en-CA" dirty="0">
                <a:latin typeface="Fira Sans Extra Condensed"/>
                <a:ea typeface="Fira Sans Extra Condensed"/>
                <a:cs typeface="Fira Sans Extra Condensed"/>
                <a:sym typeface="Fira Sans Extra Condensed"/>
              </a:rPr>
              <a:t>Please contact us to make any change in the schedule for the next class.</a:t>
            </a:r>
          </a:p>
        </p:txBody>
      </p:sp>
      <p:pic>
        <p:nvPicPr>
          <p:cNvPr id="74" name="Picture 73" descr="Logo&#10;&#10;Description automatically generated">
            <a:extLst>
              <a:ext uri="{FF2B5EF4-FFF2-40B4-BE49-F238E27FC236}">
                <a16:creationId xmlns:a16="http://schemas.microsoft.com/office/drawing/2014/main" id="{2D26F0C5-47B9-3040-A364-1A085FA922F7}"/>
              </a:ext>
            </a:extLst>
          </p:cNvPr>
          <p:cNvPicPr>
            <a:picLocks noChangeAspect="1"/>
          </p:cNvPicPr>
          <p:nvPr/>
        </p:nvPicPr>
        <p:blipFill rotWithShape="1">
          <a:blip r:embed="rId3"/>
          <a:srcRect l="1498" t="-1381" r="9186" b="1381"/>
          <a:stretch/>
        </p:blipFill>
        <p:spPr>
          <a:xfrm>
            <a:off x="5884522" y="3378612"/>
            <a:ext cx="1925072" cy="1185915"/>
          </a:xfrm>
          <a:prstGeom prst="roundRect">
            <a:avLst/>
          </a:prstGeom>
        </p:spPr>
      </p:pic>
      <p:pic>
        <p:nvPicPr>
          <p:cNvPr id="3074" name="Picture 2" descr="Linkedin - Free social media icons">
            <a:hlinkClick r:id="rId4"/>
            <a:extLst>
              <a:ext uri="{FF2B5EF4-FFF2-40B4-BE49-F238E27FC236}">
                <a16:creationId xmlns:a16="http://schemas.microsoft.com/office/drawing/2014/main" id="{EFAB93E4-5879-AC45-BB63-8FE163584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54" y="4076506"/>
            <a:ext cx="509408" cy="5094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hlinkClick r:id="rId6"/>
            <a:extLst>
              <a:ext uri="{FF2B5EF4-FFF2-40B4-BE49-F238E27FC236}">
                <a16:creationId xmlns:a16="http://schemas.microsoft.com/office/drawing/2014/main" id="{E847369B-60C9-014C-A501-B0A1C199B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814" y="4070473"/>
            <a:ext cx="509408" cy="509408"/>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98EE3DF-B2AF-EA4E-8086-D651C45846A1}"/>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
        <p:nvSpPr>
          <p:cNvPr id="77" name="Google Shape;914;p25">
            <a:extLst>
              <a:ext uri="{FF2B5EF4-FFF2-40B4-BE49-F238E27FC236}">
                <a16:creationId xmlns:a16="http://schemas.microsoft.com/office/drawing/2014/main" id="{1B880910-5E2C-834C-8692-5850082B82C1}"/>
              </a:ext>
            </a:extLst>
          </p:cNvPr>
          <p:cNvSpPr txBox="1"/>
          <p:nvPr/>
        </p:nvSpPr>
        <p:spPr>
          <a:xfrm>
            <a:off x="591352" y="3281443"/>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Website:</a:t>
            </a:r>
          </a:p>
          <a:p>
            <a:pPr marL="0" lvl="0" indent="0" algn="l" rtl="0">
              <a:spcBef>
                <a:spcPts val="0"/>
              </a:spcBef>
              <a:spcAft>
                <a:spcPts val="0"/>
              </a:spcAft>
              <a:buNone/>
            </a:pPr>
            <a:r>
              <a:rPr lang="en-CA" sz="1600" dirty="0">
                <a:latin typeface="Fira Sans Extra Condensed"/>
                <a:ea typeface="Fira Sans Extra Condensed"/>
                <a:cs typeface="Fira Sans Extra Condensed"/>
                <a:sym typeface="Fira Sans Extra Condensed"/>
              </a:rPr>
              <a:t>h</a:t>
            </a:r>
            <a:r>
              <a:rPr lang="en" sz="1600" dirty="0" err="1">
                <a:latin typeface="Fira Sans Extra Condensed"/>
                <a:ea typeface="Fira Sans Extra Condensed"/>
                <a:cs typeface="Fira Sans Extra Condensed"/>
                <a:sym typeface="Fira Sans Extra Condensed"/>
              </a:rPr>
              <a:t>ttps</a:t>
            </a:r>
            <a:r>
              <a:rPr lang="en" sz="1600" dirty="0">
                <a:latin typeface="Fira Sans Extra Condensed"/>
                <a:ea typeface="Fira Sans Extra Condensed"/>
                <a:cs typeface="Fira Sans Extra Condensed"/>
                <a:sym typeface="Fira Sans Extra Condensed"/>
              </a:rPr>
              <a:t>://</a:t>
            </a:r>
            <a:r>
              <a:rPr lang="en" sz="1600" dirty="0" err="1">
                <a:latin typeface="Fira Sans Extra Condensed"/>
                <a:ea typeface="Fira Sans Extra Condensed"/>
                <a:cs typeface="Fira Sans Extra Condensed"/>
                <a:sym typeface="Fira Sans Extra Condensed"/>
              </a:rPr>
              <a:t>www.codeu.ca</a:t>
            </a:r>
            <a:r>
              <a:rPr lang="en" sz="1600" dirty="0">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337110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Agenda for today’s class</a:t>
            </a:r>
            <a:endParaRPr dirty="0">
              <a:solidFill>
                <a:srgbClr val="002060"/>
              </a:solidFill>
            </a:endParaRPr>
          </a:p>
        </p:txBody>
      </p:sp>
      <p:grpSp>
        <p:nvGrpSpPr>
          <p:cNvPr id="1922" name="Google Shape;1922;p38"/>
          <p:cNvGrpSpPr/>
          <p:nvPr/>
        </p:nvGrpSpPr>
        <p:grpSpPr>
          <a:xfrm>
            <a:off x="3448050" y="1181650"/>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1969" name="Google Shape;1969;p38"/>
          <p:cNvGrpSpPr/>
          <p:nvPr/>
        </p:nvGrpSpPr>
        <p:grpSpPr>
          <a:xfrm>
            <a:off x="456198" y="1105450"/>
            <a:ext cx="2654501" cy="976554"/>
            <a:chOff x="456198" y="1105450"/>
            <a:chExt cx="2654501" cy="976554"/>
          </a:xfrm>
        </p:grpSpPr>
        <p:sp>
          <p:nvSpPr>
            <p:cNvPr id="1970" name="Google Shape;1970;p38"/>
            <p:cNvSpPr/>
            <p:nvPr/>
          </p:nvSpPr>
          <p:spPr>
            <a:xfrm>
              <a:off x="2514599" y="1187399"/>
              <a:ext cx="596100" cy="596100"/>
            </a:xfrm>
            <a:prstGeom prst="ellipse">
              <a:avLst/>
            </a:prstGeom>
            <a:solidFill>
              <a:srgbClr val="FFD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grpSp>
          <p:nvGrpSpPr>
            <p:cNvPr id="1971" name="Google Shape;1971;p38"/>
            <p:cNvGrpSpPr/>
            <p:nvPr/>
          </p:nvGrpSpPr>
          <p:grpSpPr>
            <a:xfrm>
              <a:off x="456198" y="1105450"/>
              <a:ext cx="2058403" cy="976554"/>
              <a:chOff x="3968548" y="1108688"/>
              <a:chExt cx="2058403" cy="976554"/>
            </a:xfrm>
          </p:grpSpPr>
          <p:sp>
            <p:nvSpPr>
              <p:cNvPr id="1972" name="Google Shape;1972;p38"/>
              <p:cNvSpPr txBox="1"/>
              <p:nvPr/>
            </p:nvSpPr>
            <p:spPr>
              <a:xfrm>
                <a:off x="3969551" y="1108688"/>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Recap of last class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3" name="Google Shape;1973;p38"/>
              <p:cNvSpPr txBox="1"/>
              <p:nvPr/>
            </p:nvSpPr>
            <p:spPr>
              <a:xfrm>
                <a:off x="3968548" y="175344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002060"/>
                    </a:solidFill>
                    <a:latin typeface="Roboto"/>
                    <a:ea typeface="Roboto"/>
                    <a:cs typeface="Roboto"/>
                    <a:sym typeface="Roboto"/>
                  </a:rPr>
                  <a:t>To refresh our minds!</a:t>
                </a:r>
                <a:endParaRPr sz="1800" dirty="0">
                  <a:solidFill>
                    <a:srgbClr val="002060"/>
                  </a:solidFill>
                  <a:latin typeface="Roboto"/>
                  <a:ea typeface="Roboto"/>
                  <a:cs typeface="Roboto"/>
                  <a:sym typeface="Roboto"/>
                </a:endParaRPr>
              </a:p>
            </p:txBody>
          </p:sp>
        </p:grpSp>
      </p:grpSp>
      <p:grpSp>
        <p:nvGrpSpPr>
          <p:cNvPr id="1974" name="Google Shape;1974;p38"/>
          <p:cNvGrpSpPr/>
          <p:nvPr/>
        </p:nvGrpSpPr>
        <p:grpSpPr>
          <a:xfrm>
            <a:off x="6033300" y="1187400"/>
            <a:ext cx="2718153" cy="1036771"/>
            <a:chOff x="6033300" y="1187400"/>
            <a:chExt cx="2718153" cy="1036771"/>
          </a:xfrm>
        </p:grpSpPr>
        <p:grpSp>
          <p:nvGrpSpPr>
            <p:cNvPr id="1975" name="Google Shape;1975;p38"/>
            <p:cNvGrpSpPr/>
            <p:nvPr/>
          </p:nvGrpSpPr>
          <p:grpSpPr>
            <a:xfrm>
              <a:off x="6472791" y="1319549"/>
              <a:ext cx="2278662" cy="904622"/>
              <a:chOff x="5820266" y="914482"/>
              <a:chExt cx="2278662" cy="904622"/>
            </a:xfrm>
          </p:grpSpPr>
          <p:sp>
            <p:nvSpPr>
              <p:cNvPr id="1976" name="Google Shape;1976;p38"/>
              <p:cNvSpPr txBox="1"/>
              <p:nvPr/>
            </p:nvSpPr>
            <p:spPr>
              <a:xfrm>
                <a:off x="5820266" y="914482"/>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Homework correction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7" name="Google Shape;1977;p38"/>
              <p:cNvSpPr txBox="1"/>
              <p:nvPr/>
            </p:nvSpPr>
            <p:spPr>
              <a:xfrm>
                <a:off x="5876906" y="1487304"/>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We’ll revise the hw to understand better</a:t>
                </a:r>
                <a:endParaRPr sz="1700" dirty="0">
                  <a:solidFill>
                    <a:srgbClr val="002060"/>
                  </a:solidFill>
                  <a:latin typeface="Roboto"/>
                  <a:ea typeface="Roboto"/>
                  <a:cs typeface="Roboto"/>
                  <a:sym typeface="Roboto"/>
                </a:endParaRPr>
              </a:p>
            </p:txBody>
          </p:sp>
        </p:gr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grpSp>
      <p:grpSp>
        <p:nvGrpSpPr>
          <p:cNvPr id="1979" name="Google Shape;1979;p38"/>
          <p:cNvGrpSpPr/>
          <p:nvPr/>
        </p:nvGrpSpPr>
        <p:grpSpPr>
          <a:xfrm>
            <a:off x="392558" y="2654375"/>
            <a:ext cx="2779471" cy="1109009"/>
            <a:chOff x="392558" y="2578063"/>
            <a:chExt cx="2779471" cy="1109009"/>
          </a:xfrm>
        </p:grpSpPr>
        <p:grpSp>
          <p:nvGrpSpPr>
            <p:cNvPr id="1980" name="Google Shape;1980;p38"/>
            <p:cNvGrpSpPr/>
            <p:nvPr/>
          </p:nvGrpSpPr>
          <p:grpSpPr>
            <a:xfrm>
              <a:off x="392558" y="2578063"/>
              <a:ext cx="2779471" cy="1109009"/>
              <a:chOff x="3516720" y="1229115"/>
              <a:chExt cx="2779471" cy="1109009"/>
            </a:xfrm>
          </p:grpSpPr>
          <p:sp>
            <p:nvSpPr>
              <p:cNvPr id="1981" name="Google Shape;1981;p38"/>
              <p:cNvSpPr txBox="1"/>
              <p:nvPr/>
            </p:nvSpPr>
            <p:spPr>
              <a:xfrm>
                <a:off x="3516720" y="122911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Topics of the day:</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80360" y="2006324"/>
                <a:ext cx="271583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 sz="1700" dirty="0">
                  <a:solidFill>
                    <a:srgbClr val="002060"/>
                  </a:solidFill>
                  <a:latin typeface="Roboto"/>
                  <a:ea typeface="Roboto"/>
                  <a:cs typeface="Roboto"/>
                  <a:sym typeface="Roboto"/>
                </a:endParaRPr>
              </a:p>
              <a:p>
                <a:pPr marL="285750" lvl="0" indent="-285750" algn="l" rtl="0">
                  <a:spcBef>
                    <a:spcPts val="0"/>
                  </a:spcBef>
                  <a:spcAft>
                    <a:spcPts val="0"/>
                  </a:spcAft>
                  <a:buFontTx/>
                  <a:buChar char="-"/>
                </a:pPr>
                <a:r>
                  <a:rPr lang="en" sz="1700" dirty="0">
                    <a:solidFill>
                      <a:srgbClr val="002060"/>
                    </a:solidFill>
                    <a:latin typeface="Roboto"/>
                    <a:ea typeface="Roboto"/>
                    <a:cs typeface="Roboto"/>
                    <a:sym typeface="Roboto"/>
                  </a:rPr>
                  <a:t>Time Module</a:t>
                </a:r>
              </a:p>
              <a:p>
                <a:pPr marL="285750" indent="-285750">
                  <a:buFontTx/>
                  <a:buChar char="-"/>
                </a:pPr>
                <a:r>
                  <a:rPr lang="en" sz="1700" dirty="0">
                    <a:solidFill>
                      <a:srgbClr val="002060"/>
                    </a:solidFill>
                    <a:latin typeface="Roboto"/>
                    <a:ea typeface="Roboto"/>
                    <a:cs typeface="Roboto"/>
                    <a:sym typeface="Roboto"/>
                  </a:rPr>
                  <a:t>Conditionals: IF, ELIF, and ELSE statements</a:t>
                </a:r>
              </a:p>
              <a:p>
                <a:pPr marL="0" lvl="0" indent="0" algn="l" rtl="0">
                  <a:spcBef>
                    <a:spcPts val="0"/>
                  </a:spcBef>
                  <a:spcAft>
                    <a:spcPts val="0"/>
                  </a:spcAft>
                  <a:buNone/>
                </a:pPr>
                <a:endParaRPr sz="1700" dirty="0">
                  <a:solidFill>
                    <a:srgbClr val="002060"/>
                  </a:solidFill>
                  <a:latin typeface="Roboto"/>
                  <a:ea typeface="Roboto"/>
                  <a:cs typeface="Roboto"/>
                  <a:sym typeface="Roboto"/>
                </a:endParaRPr>
              </a:p>
            </p:txBody>
          </p:sp>
        </p:grpSp>
        <p:sp>
          <p:nvSpPr>
            <p:cNvPr id="1983" name="Google Shape;1983;p38"/>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grpSp>
      <p:grpSp>
        <p:nvGrpSpPr>
          <p:cNvPr id="1984" name="Google Shape;1984;p38"/>
          <p:cNvGrpSpPr/>
          <p:nvPr/>
        </p:nvGrpSpPr>
        <p:grpSpPr>
          <a:xfrm>
            <a:off x="457198" y="4057675"/>
            <a:ext cx="2653500" cy="765771"/>
            <a:chOff x="457198" y="4057675"/>
            <a:chExt cx="2653500" cy="765771"/>
          </a:xfrm>
        </p:grpSpPr>
        <p:grpSp>
          <p:nvGrpSpPr>
            <p:cNvPr id="1985" name="Google Shape;1985;p38"/>
            <p:cNvGrpSpPr/>
            <p:nvPr/>
          </p:nvGrpSpPr>
          <p:grpSpPr>
            <a:xfrm>
              <a:off x="457198" y="4057675"/>
              <a:ext cx="2135654" cy="765771"/>
              <a:chOff x="3581360" y="2254813"/>
              <a:chExt cx="2135654" cy="765771"/>
            </a:xfrm>
          </p:grpSpPr>
          <p:sp>
            <p:nvSpPr>
              <p:cNvPr id="1986" name="Google Shape;1986;p38"/>
              <p:cNvSpPr txBox="1"/>
              <p:nvPr/>
            </p:nvSpPr>
            <p:spPr>
              <a:xfrm>
                <a:off x="3581362" y="225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Wrap-up</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688784"/>
                <a:ext cx="213565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Summary of what we’ve learned today</a:t>
                </a:r>
                <a:endParaRPr sz="1700" dirty="0">
                  <a:solidFill>
                    <a:srgbClr val="002060"/>
                  </a:solidFill>
                  <a:latin typeface="Roboto"/>
                  <a:ea typeface="Roboto"/>
                  <a:cs typeface="Roboto"/>
                  <a:sym typeface="Roboto"/>
                </a:endParaRPr>
              </a:p>
            </p:txBody>
          </p:sp>
        </p:grpSp>
        <p:sp>
          <p:nvSpPr>
            <p:cNvPr id="1988" name="Google Shape;1988;p38"/>
            <p:cNvSpPr/>
            <p:nvPr/>
          </p:nvSpPr>
          <p:spPr>
            <a:xfrm>
              <a:off x="2514598" y="4134898"/>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dirty="0">
                <a:solidFill>
                  <a:schemeClr val="bg1"/>
                </a:solidFill>
              </a:endParaRPr>
            </a:p>
          </p:txBody>
        </p:sp>
      </p:grpSp>
      <p:grpSp>
        <p:nvGrpSpPr>
          <p:cNvPr id="1989" name="Google Shape;1989;p38"/>
          <p:cNvGrpSpPr/>
          <p:nvPr/>
        </p:nvGrpSpPr>
        <p:grpSpPr>
          <a:xfrm>
            <a:off x="6033300" y="2680126"/>
            <a:ext cx="2763700" cy="802269"/>
            <a:chOff x="6033300" y="2616950"/>
            <a:chExt cx="2763700" cy="802269"/>
          </a:xfrm>
        </p:grpSpPr>
        <p:grpSp>
          <p:nvGrpSpPr>
            <p:cNvPr id="1990" name="Google Shape;1990;p38"/>
            <p:cNvGrpSpPr/>
            <p:nvPr/>
          </p:nvGrpSpPr>
          <p:grpSpPr>
            <a:xfrm>
              <a:off x="6386599" y="2629086"/>
              <a:ext cx="2410401" cy="790133"/>
              <a:chOff x="6386649" y="2756176"/>
              <a:chExt cx="2410401" cy="790133"/>
            </a:xfrm>
          </p:grpSpPr>
          <p:sp>
            <p:nvSpPr>
              <p:cNvPr id="1991" name="Google Shape;1991;p38"/>
              <p:cNvSpPr txBox="1"/>
              <p:nvPr/>
            </p:nvSpPr>
            <p:spPr>
              <a:xfrm>
                <a:off x="6386649" y="2756176"/>
                <a:ext cx="241040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Practice time!</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6815850" y="3214509"/>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Learn how to code like a pro!</a:t>
                </a:r>
                <a:endParaRPr sz="1700" dirty="0">
                  <a:solidFill>
                    <a:srgbClr val="002060"/>
                  </a:solidFill>
                  <a:latin typeface="Roboto"/>
                  <a:ea typeface="Roboto"/>
                  <a:cs typeface="Roboto"/>
                  <a:sym typeface="Roboto"/>
                </a:endParaRPr>
              </a:p>
            </p:txBody>
          </p:sp>
        </p:grpSp>
        <p:sp>
          <p:nvSpPr>
            <p:cNvPr id="1993" name="Google Shape;1993;p38"/>
            <p:cNvSpPr/>
            <p:nvPr/>
          </p:nvSpPr>
          <p:spPr>
            <a:xfrm>
              <a:off x="6033300" y="2616950"/>
              <a:ext cx="596100" cy="5961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grpSp>
      <p:grpSp>
        <p:nvGrpSpPr>
          <p:cNvPr id="1994" name="Google Shape;1994;p38"/>
          <p:cNvGrpSpPr/>
          <p:nvPr/>
        </p:nvGrpSpPr>
        <p:grpSpPr>
          <a:xfrm>
            <a:off x="6033300" y="4002284"/>
            <a:ext cx="2718152" cy="756515"/>
            <a:chOff x="6033300" y="4002284"/>
            <a:chExt cx="2718152" cy="756515"/>
          </a:xfrm>
        </p:grpSpPr>
        <p:grpSp>
          <p:nvGrpSpPr>
            <p:cNvPr id="1995" name="Google Shape;1995;p38"/>
            <p:cNvGrpSpPr/>
            <p:nvPr/>
          </p:nvGrpSpPr>
          <p:grpSpPr>
            <a:xfrm>
              <a:off x="6694052" y="4002284"/>
              <a:ext cx="2057400" cy="756515"/>
              <a:chOff x="6694102" y="4003172"/>
              <a:chExt cx="2057400" cy="756515"/>
            </a:xfrm>
          </p:grpSpPr>
          <p:sp>
            <p:nvSpPr>
              <p:cNvPr id="1996" name="Google Shape;1996;p38"/>
              <p:cNvSpPr txBox="1"/>
              <p:nvPr/>
            </p:nvSpPr>
            <p:spPr>
              <a:xfrm>
                <a:off x="6694102" y="4003172"/>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Conclusion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7" name="Google Shape;1997;p38"/>
              <p:cNvSpPr txBox="1"/>
              <p:nvPr/>
            </p:nvSpPr>
            <p:spPr>
              <a:xfrm>
                <a:off x="6770275" y="442788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homework and questions</a:t>
                </a:r>
                <a:endParaRPr sz="1700" dirty="0">
                  <a:solidFill>
                    <a:srgbClr val="002060"/>
                  </a:solidFill>
                  <a:latin typeface="Roboto"/>
                  <a:ea typeface="Roboto"/>
                  <a:cs typeface="Roboto"/>
                  <a:sym typeface="Roboto"/>
                </a:endParaRPr>
              </a:p>
            </p:txBody>
          </p:sp>
        </p:grpSp>
        <p:sp>
          <p:nvSpPr>
            <p:cNvPr id="1998" name="Google Shape;1998;p38"/>
            <p:cNvSpPr/>
            <p:nvPr/>
          </p:nvSpPr>
          <p:spPr>
            <a:xfrm>
              <a:off x="6033300" y="4135875"/>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06</a:t>
              </a:r>
              <a:endParaRPr sz="1800" dirty="0">
                <a:solidFill>
                  <a:schemeClr val="bg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chemeClr val="bg1"/>
                </a:solidFill>
                <a:latin typeface="Fira Sans Extra Condensed"/>
                <a:ea typeface="Fira Sans Extra Condensed"/>
                <a:cs typeface="Fira Sans Extra Condensed"/>
                <a:sym typeface="Fira Sans Extra Condensed"/>
              </a:rPr>
              <a:t>CodeU</a:t>
            </a:r>
            <a:r>
              <a:rPr lang="en" sz="1800" b="1" dirty="0">
                <a:solidFill>
                  <a:schemeClr val="bg1"/>
                </a:solidFill>
                <a:latin typeface="Fira Sans Extra Condensed"/>
                <a:ea typeface="Fira Sans Extra Condensed"/>
                <a:cs typeface="Fira Sans Extra Condensed"/>
                <a:sym typeface="Fira Sans Extra Condensed"/>
              </a:rPr>
              <a:t> Robot</a:t>
            </a:r>
            <a:endParaRPr sz="1800" b="1" dirty="0">
              <a:solidFill>
                <a:schemeClr val="bg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Recap of Conditionals</a:t>
            </a:r>
            <a:endParaRPr sz="4000" dirty="0">
              <a:solidFill>
                <a:srgbClr val="002060"/>
              </a:solidFill>
            </a:endParaRPr>
          </a:p>
        </p:txBody>
      </p:sp>
      <p:sp>
        <p:nvSpPr>
          <p:cNvPr id="2260" name="Google Shape;2260;p44"/>
          <p:cNvSpPr/>
          <p:nvPr/>
        </p:nvSpPr>
        <p:spPr>
          <a:xfrm>
            <a:off x="162543" y="2608094"/>
            <a:ext cx="2800876" cy="2347728"/>
          </a:xfrm>
          <a:prstGeom prst="roundRect">
            <a:avLst>
              <a:gd name="adj" fmla="val 16667"/>
            </a:avLst>
          </a:prstGeom>
          <a:solidFill>
            <a:schemeClr val="accent5">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162543" y="2731450"/>
            <a:ext cx="2800876" cy="1414366"/>
            <a:chOff x="218988" y="2190550"/>
            <a:chExt cx="2800876" cy="1414366"/>
          </a:xfrm>
        </p:grpSpPr>
        <p:sp>
          <p:nvSpPr>
            <p:cNvPr id="2262" name="Google Shape;2262;p44"/>
            <p:cNvSpPr txBox="1"/>
            <p:nvPr/>
          </p:nvSpPr>
          <p:spPr>
            <a:xfrm>
              <a:off x="218988" y="2190550"/>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IF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218988" y="2471516"/>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It decides whether an action will be executed or not. If the condition is True, then it will be executed.</a:t>
              </a:r>
              <a:endParaRPr dirty="0">
                <a:latin typeface="Roboto"/>
                <a:ea typeface="Roboto"/>
                <a:cs typeface="Roboto"/>
                <a:sym typeface="Roboto"/>
              </a:endParaRPr>
            </a:p>
          </p:txBody>
        </p:sp>
      </p:grpSp>
      <p:sp>
        <p:nvSpPr>
          <p:cNvPr id="2273" name="Google Shape;2273;p44"/>
          <p:cNvSpPr/>
          <p:nvPr/>
        </p:nvSpPr>
        <p:spPr>
          <a:xfrm>
            <a:off x="592698" y="1033402"/>
            <a:ext cx="7768472" cy="1409524"/>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846746" y="1142124"/>
            <a:ext cx="6756814"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b="1" dirty="0">
                <a:solidFill>
                  <a:schemeClr val="dk1"/>
                </a:solidFill>
                <a:latin typeface="Roboto" panose="02000000000000000000" pitchFamily="2" charset="0"/>
                <a:ea typeface="Roboto" panose="02000000000000000000" pitchFamily="2" charset="0"/>
                <a:cs typeface="Fira Sans Extra Condensed"/>
                <a:sym typeface="Fira Sans Extra Condensed"/>
              </a:rPr>
              <a:t>Definition: </a:t>
            </a:r>
            <a:r>
              <a:rPr lang="en-CA" dirty="0">
                <a:solidFill>
                  <a:schemeClr val="tx1"/>
                </a:solidFill>
                <a:latin typeface="Roboto" panose="02000000000000000000" pitchFamily="2" charset="0"/>
                <a:ea typeface="Roboto" panose="02000000000000000000" pitchFamily="2" charset="0"/>
                <a:cs typeface="Fira Sans Extra Condensed"/>
                <a:sym typeface="Fira Sans Extra Condensed"/>
              </a:rPr>
              <a:t>C</a:t>
            </a:r>
            <a:r>
              <a:rPr lang="en-CA" i="0" dirty="0">
                <a:solidFill>
                  <a:schemeClr val="tx1"/>
                </a:solidFill>
                <a:effectLst/>
                <a:latin typeface="Roboto" panose="02000000000000000000" pitchFamily="2" charset="0"/>
                <a:ea typeface="Roboto" panose="02000000000000000000" pitchFamily="2" charset="0"/>
              </a:rPr>
              <a:t>onditionals perform different actions depending on whether a condition is true or false. It is the way a computer reacts based on a decision.</a:t>
            </a:r>
            <a:endParaRPr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nvGrpSpPr>
          <p:cNvPr id="2277" name="Google Shape;2277;p44"/>
          <p:cNvGrpSpPr/>
          <p:nvPr/>
        </p:nvGrpSpPr>
        <p:grpSpPr>
          <a:xfrm>
            <a:off x="7532413" y="1063626"/>
            <a:ext cx="1298078" cy="1145747"/>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74;p44">
            <a:extLst>
              <a:ext uri="{FF2B5EF4-FFF2-40B4-BE49-F238E27FC236}">
                <a16:creationId xmlns:a16="http://schemas.microsoft.com/office/drawing/2014/main" id="{FE5E76B1-B960-9B67-2018-AA1C82223029}"/>
              </a:ext>
            </a:extLst>
          </p:cNvPr>
          <p:cNvSpPr txBox="1"/>
          <p:nvPr/>
        </p:nvSpPr>
        <p:spPr>
          <a:xfrm>
            <a:off x="846746" y="1707769"/>
            <a:ext cx="6756814"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b="1" dirty="0">
                <a:solidFill>
                  <a:schemeClr val="dk1"/>
                </a:solidFill>
                <a:latin typeface="Roboto" panose="02000000000000000000" pitchFamily="2" charset="0"/>
                <a:ea typeface="Roboto" panose="02000000000000000000" pitchFamily="2" charset="0"/>
                <a:cs typeface="Fira Sans Extra Condensed"/>
                <a:sym typeface="Fira Sans Extra Condensed"/>
              </a:rPr>
              <a:t>Example: </a:t>
            </a:r>
            <a:r>
              <a:rPr lang="en-CA" u="sng" dirty="0">
                <a:solidFill>
                  <a:schemeClr val="dk1"/>
                </a:solidFill>
                <a:latin typeface="Roboto" panose="02000000000000000000" pitchFamily="2" charset="0"/>
                <a:ea typeface="Roboto" panose="02000000000000000000" pitchFamily="2" charset="0"/>
                <a:cs typeface="Fira Sans Extra Condensed"/>
                <a:sym typeface="Fira Sans Extra Condensed"/>
              </a:rPr>
              <a:t>If</a:t>
            </a:r>
            <a:r>
              <a:rPr lang="en-CA" dirty="0">
                <a:solidFill>
                  <a:schemeClr val="dk1"/>
                </a:solidFill>
                <a:latin typeface="Roboto" panose="02000000000000000000" pitchFamily="2" charset="0"/>
                <a:ea typeface="Roboto" panose="02000000000000000000" pitchFamily="2" charset="0"/>
                <a:cs typeface="Fira Sans Extra Condensed"/>
                <a:sym typeface="Fira Sans Extra Condensed"/>
              </a:rPr>
              <a:t> a scary dog decides to chase you, you will run. If it doesn’t chase you, you will most likely just look at it. If there is no dog, there won’t be anything to do.</a:t>
            </a:r>
            <a:endParaRPr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5" name="Google Shape;2263;p44">
            <a:extLst>
              <a:ext uri="{FF2B5EF4-FFF2-40B4-BE49-F238E27FC236}">
                <a16:creationId xmlns:a16="http://schemas.microsoft.com/office/drawing/2014/main" id="{63B36FD1-70CA-67E5-97DE-56A7E9DE42C7}"/>
              </a:ext>
            </a:extLst>
          </p:cNvPr>
          <p:cNvSpPr txBox="1"/>
          <p:nvPr/>
        </p:nvSpPr>
        <p:spPr>
          <a:xfrm>
            <a:off x="162543" y="3995006"/>
            <a:ext cx="2800876"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a:latin typeface="Roboto"/>
                <a:ea typeface="Roboto"/>
                <a:cs typeface="Roboto"/>
                <a:sym typeface="Roboto"/>
              </a:rPr>
              <a:t>If name == “cat”:</a:t>
            </a:r>
          </a:p>
          <a:p>
            <a:pPr marL="2540" lvl="0" algn="l" rtl="0">
              <a:spcBef>
                <a:spcPts val="0"/>
              </a:spcBef>
              <a:spcAft>
                <a:spcPts val="0"/>
              </a:spcAft>
              <a:buSzPts val="1400"/>
            </a:pPr>
            <a:r>
              <a:rPr lang="en-CA" dirty="0">
                <a:latin typeface="Roboto"/>
                <a:ea typeface="Roboto"/>
                <a:cs typeface="Roboto"/>
                <a:sym typeface="Roboto"/>
              </a:rPr>
              <a:t>         print(“Miaow!”)</a:t>
            </a:r>
            <a:endParaRPr dirty="0">
              <a:latin typeface="Roboto"/>
              <a:ea typeface="Roboto"/>
              <a:cs typeface="Roboto"/>
              <a:sym typeface="Roboto"/>
            </a:endParaRPr>
          </a:p>
        </p:txBody>
      </p:sp>
      <p:sp>
        <p:nvSpPr>
          <p:cNvPr id="6" name="Google Shape;2260;p44">
            <a:extLst>
              <a:ext uri="{FF2B5EF4-FFF2-40B4-BE49-F238E27FC236}">
                <a16:creationId xmlns:a16="http://schemas.microsoft.com/office/drawing/2014/main" id="{F3AE2E76-553C-0B53-09F7-1147F5D20005}"/>
              </a:ext>
            </a:extLst>
          </p:cNvPr>
          <p:cNvSpPr/>
          <p:nvPr/>
        </p:nvSpPr>
        <p:spPr>
          <a:xfrm>
            <a:off x="3178656" y="2608094"/>
            <a:ext cx="2800876" cy="2347728"/>
          </a:xfrm>
          <a:prstGeom prst="roundRect">
            <a:avLst>
              <a:gd name="adj" fmla="val 16667"/>
            </a:avLst>
          </a:prstGeom>
          <a:solidFill>
            <a:schemeClr val="accent6">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261;p44">
            <a:extLst>
              <a:ext uri="{FF2B5EF4-FFF2-40B4-BE49-F238E27FC236}">
                <a16:creationId xmlns:a16="http://schemas.microsoft.com/office/drawing/2014/main" id="{13038E63-70FD-C00B-2ECA-A26360155EDA}"/>
              </a:ext>
            </a:extLst>
          </p:cNvPr>
          <p:cNvGrpSpPr/>
          <p:nvPr/>
        </p:nvGrpSpPr>
        <p:grpSpPr>
          <a:xfrm>
            <a:off x="3178656" y="2735764"/>
            <a:ext cx="2800876" cy="1410052"/>
            <a:chOff x="218988" y="2194864"/>
            <a:chExt cx="2800876" cy="1410052"/>
          </a:xfrm>
        </p:grpSpPr>
        <p:sp>
          <p:nvSpPr>
            <p:cNvPr id="8" name="Google Shape;2262;p44">
              <a:extLst>
                <a:ext uri="{FF2B5EF4-FFF2-40B4-BE49-F238E27FC236}">
                  <a16:creationId xmlns:a16="http://schemas.microsoft.com/office/drawing/2014/main" id="{FB745B6E-8EE5-D170-A5E9-E75B7DA42994}"/>
                </a:ext>
              </a:extLst>
            </p:cNvPr>
            <p:cNvSpPr txBox="1"/>
            <p:nvPr/>
          </p:nvSpPr>
          <p:spPr>
            <a:xfrm>
              <a:off x="218988" y="2194864"/>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err="1">
                  <a:latin typeface="Fira Sans Extra Condensed"/>
                  <a:ea typeface="Fira Sans Extra Condensed"/>
                  <a:cs typeface="Fira Sans Extra Condensed"/>
                  <a:sym typeface="Fira Sans Extra Condensed"/>
                </a:rPr>
                <a:t>Elif</a:t>
              </a:r>
              <a:r>
                <a:rPr lang="en" sz="2000" b="1" dirty="0">
                  <a:latin typeface="Fira Sans Extra Condensed"/>
                  <a:ea typeface="Fira Sans Extra Condensed"/>
                  <a:cs typeface="Fira Sans Extra Condensed"/>
                  <a:sym typeface="Fira Sans Extra Condensed"/>
                </a:rPr>
                <a:t>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9" name="Google Shape;2263;p44">
              <a:extLst>
                <a:ext uri="{FF2B5EF4-FFF2-40B4-BE49-F238E27FC236}">
                  <a16:creationId xmlns:a16="http://schemas.microsoft.com/office/drawing/2014/main" id="{5234DEF6-9AB3-3D11-E067-17C7BE7986EA}"/>
                </a:ext>
              </a:extLst>
            </p:cNvPr>
            <p:cNvSpPr txBox="1"/>
            <p:nvPr/>
          </p:nvSpPr>
          <p:spPr>
            <a:xfrm>
              <a:off x="218988" y="2471516"/>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It verifies if another possible condition other than the one defined in If is True. Short for Else If.</a:t>
              </a:r>
              <a:endParaRPr dirty="0">
                <a:latin typeface="Roboto"/>
                <a:ea typeface="Roboto"/>
                <a:cs typeface="Roboto"/>
                <a:sym typeface="Roboto"/>
              </a:endParaRPr>
            </a:p>
          </p:txBody>
        </p:sp>
      </p:grpSp>
      <p:sp>
        <p:nvSpPr>
          <p:cNvPr id="10" name="Google Shape;2263;p44">
            <a:extLst>
              <a:ext uri="{FF2B5EF4-FFF2-40B4-BE49-F238E27FC236}">
                <a16:creationId xmlns:a16="http://schemas.microsoft.com/office/drawing/2014/main" id="{AA7D4EBC-8741-FAA2-9CAE-7DF0CF86F092}"/>
              </a:ext>
            </a:extLst>
          </p:cNvPr>
          <p:cNvSpPr txBox="1"/>
          <p:nvPr/>
        </p:nvSpPr>
        <p:spPr>
          <a:xfrm>
            <a:off x="3178656" y="3995005"/>
            <a:ext cx="2800876"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err="1">
                <a:latin typeface="Roboto"/>
                <a:ea typeface="Roboto"/>
                <a:cs typeface="Roboto"/>
                <a:sym typeface="Roboto"/>
              </a:rPr>
              <a:t>Elif</a:t>
            </a:r>
            <a:r>
              <a:rPr lang="en-CA" dirty="0">
                <a:latin typeface="Roboto"/>
                <a:ea typeface="Roboto"/>
                <a:cs typeface="Roboto"/>
                <a:sym typeface="Roboto"/>
              </a:rPr>
              <a:t> name == “Cow”:</a:t>
            </a:r>
          </a:p>
          <a:p>
            <a:pPr marL="2540" lvl="0" algn="l" rtl="0">
              <a:spcBef>
                <a:spcPts val="0"/>
              </a:spcBef>
              <a:spcAft>
                <a:spcPts val="0"/>
              </a:spcAft>
              <a:buSzPts val="1400"/>
            </a:pPr>
            <a:r>
              <a:rPr lang="en-CA" dirty="0">
                <a:latin typeface="Roboto"/>
                <a:ea typeface="Roboto"/>
                <a:cs typeface="Roboto"/>
                <a:sym typeface="Roboto"/>
              </a:rPr>
              <a:t>         print(“MOOO!”)</a:t>
            </a:r>
            <a:endParaRPr dirty="0">
              <a:latin typeface="Roboto"/>
              <a:ea typeface="Roboto"/>
              <a:cs typeface="Roboto"/>
              <a:sym typeface="Roboto"/>
            </a:endParaRPr>
          </a:p>
        </p:txBody>
      </p:sp>
      <p:sp>
        <p:nvSpPr>
          <p:cNvPr id="11" name="Google Shape;2260;p44">
            <a:extLst>
              <a:ext uri="{FF2B5EF4-FFF2-40B4-BE49-F238E27FC236}">
                <a16:creationId xmlns:a16="http://schemas.microsoft.com/office/drawing/2014/main" id="{8CDB4CD7-474C-EDEC-32F2-4D98CD373BA6}"/>
              </a:ext>
            </a:extLst>
          </p:cNvPr>
          <p:cNvSpPr/>
          <p:nvPr/>
        </p:nvSpPr>
        <p:spPr>
          <a:xfrm>
            <a:off x="6194770" y="2614377"/>
            <a:ext cx="2800876" cy="2347728"/>
          </a:xfrm>
          <a:prstGeom prst="roundRect">
            <a:avLst>
              <a:gd name="adj" fmla="val 16667"/>
            </a:avLst>
          </a:prstGeom>
          <a:solidFill>
            <a:schemeClr val="accent2">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261;p44">
            <a:extLst>
              <a:ext uri="{FF2B5EF4-FFF2-40B4-BE49-F238E27FC236}">
                <a16:creationId xmlns:a16="http://schemas.microsoft.com/office/drawing/2014/main" id="{607D7085-C9BF-F1BA-4D33-3A242F8111F8}"/>
              </a:ext>
            </a:extLst>
          </p:cNvPr>
          <p:cNvGrpSpPr/>
          <p:nvPr/>
        </p:nvGrpSpPr>
        <p:grpSpPr>
          <a:xfrm>
            <a:off x="6194770" y="2734449"/>
            <a:ext cx="2800876" cy="1427644"/>
            <a:chOff x="218988" y="2187266"/>
            <a:chExt cx="2800876" cy="1427644"/>
          </a:xfrm>
        </p:grpSpPr>
        <p:sp>
          <p:nvSpPr>
            <p:cNvPr id="13" name="Google Shape;2262;p44">
              <a:extLst>
                <a:ext uri="{FF2B5EF4-FFF2-40B4-BE49-F238E27FC236}">
                  <a16:creationId xmlns:a16="http://schemas.microsoft.com/office/drawing/2014/main" id="{D7E6A865-59B5-AD9B-FB78-3835D1EF2806}"/>
                </a:ext>
              </a:extLst>
            </p:cNvPr>
            <p:cNvSpPr txBox="1"/>
            <p:nvPr/>
          </p:nvSpPr>
          <p:spPr>
            <a:xfrm>
              <a:off x="218988" y="2187266"/>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Else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14" name="Google Shape;2263;p44">
              <a:extLst>
                <a:ext uri="{FF2B5EF4-FFF2-40B4-BE49-F238E27FC236}">
                  <a16:creationId xmlns:a16="http://schemas.microsoft.com/office/drawing/2014/main" id="{93CC8582-637B-63E3-BEA9-F44685F1F9EE}"/>
                </a:ext>
              </a:extLst>
            </p:cNvPr>
            <p:cNvSpPr txBox="1"/>
            <p:nvPr/>
          </p:nvSpPr>
          <p:spPr>
            <a:xfrm>
              <a:off x="218988" y="2481510"/>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Else statement catches any other possibility. It decides what to do if the condition is False.</a:t>
              </a:r>
              <a:endParaRPr dirty="0">
                <a:latin typeface="Roboto"/>
                <a:ea typeface="Roboto"/>
                <a:cs typeface="Roboto"/>
                <a:sym typeface="Roboto"/>
              </a:endParaRPr>
            </a:p>
          </p:txBody>
        </p:sp>
      </p:grpSp>
      <p:sp>
        <p:nvSpPr>
          <p:cNvPr id="15" name="Google Shape;2263;p44">
            <a:extLst>
              <a:ext uri="{FF2B5EF4-FFF2-40B4-BE49-F238E27FC236}">
                <a16:creationId xmlns:a16="http://schemas.microsoft.com/office/drawing/2014/main" id="{941FD35F-D7CF-CDEB-A772-E359AA1B5466}"/>
              </a:ext>
            </a:extLst>
          </p:cNvPr>
          <p:cNvSpPr txBox="1"/>
          <p:nvPr/>
        </p:nvSpPr>
        <p:spPr>
          <a:xfrm>
            <a:off x="6194770" y="3997571"/>
            <a:ext cx="2949230"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a:latin typeface="Roboto"/>
                <a:ea typeface="Roboto"/>
                <a:cs typeface="Roboto"/>
                <a:sym typeface="Roboto"/>
              </a:rPr>
              <a:t>Else:</a:t>
            </a:r>
          </a:p>
          <a:p>
            <a:pPr marL="2540" lvl="0" algn="l" rtl="0">
              <a:spcBef>
                <a:spcPts val="0"/>
              </a:spcBef>
              <a:spcAft>
                <a:spcPts val="0"/>
              </a:spcAft>
              <a:buSzPts val="1400"/>
            </a:pPr>
            <a:r>
              <a:rPr lang="en-CA" dirty="0">
                <a:latin typeface="Roboto"/>
                <a:ea typeface="Roboto"/>
                <a:cs typeface="Roboto"/>
                <a:sym typeface="Roboto"/>
              </a:rPr>
              <a:t>         print(“That is not an animal”)</a:t>
            </a:r>
            <a:endParaRPr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10" name="Picture 9" descr="Massive planets orbiting a bright space">
            <a:extLst>
              <a:ext uri="{FF2B5EF4-FFF2-40B4-BE49-F238E27FC236}">
                <a16:creationId xmlns:a16="http://schemas.microsoft.com/office/drawing/2014/main" id="{BF4BFD1E-7C17-96AD-4AEC-F1D452FDEF95}"/>
              </a:ext>
            </a:extLst>
          </p:cNvPr>
          <p:cNvPicPr>
            <a:picLocks noChangeAspect="1"/>
          </p:cNvPicPr>
          <p:nvPr/>
        </p:nvPicPr>
        <p:blipFill>
          <a:blip r:embed="rId3"/>
          <a:stretch>
            <a:fillRect/>
          </a:stretch>
        </p:blipFill>
        <p:spPr>
          <a:xfrm>
            <a:off x="3177864" y="3662892"/>
            <a:ext cx="2804430" cy="1577738"/>
          </a:xfrm>
          <a:prstGeom prst="ellipse">
            <a:avLst/>
          </a:prstGeom>
          <a:ln>
            <a:noFill/>
          </a:ln>
          <a:effectLst>
            <a:softEdge rad="112500"/>
          </a:effectLst>
        </p:spPr>
      </p:pic>
      <p:sp>
        <p:nvSpPr>
          <p:cNvPr id="1084" name="Google Shape;1084;p28"/>
          <p:cNvSpPr/>
          <p:nvPr/>
        </p:nvSpPr>
        <p:spPr>
          <a:xfrm>
            <a:off x="635040" y="990501"/>
            <a:ext cx="7904289" cy="3821954"/>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First Exercise: Science Query</a:t>
            </a:r>
            <a:endParaRPr sz="4000" dirty="0">
              <a:solidFill>
                <a:srgbClr val="002060"/>
              </a:solidFill>
            </a:endParaRPr>
          </a:p>
        </p:txBody>
      </p:sp>
      <p:grpSp>
        <p:nvGrpSpPr>
          <p:cNvPr id="1089" name="Google Shape;1089;p28"/>
          <p:cNvGrpSpPr/>
          <p:nvPr/>
        </p:nvGrpSpPr>
        <p:grpSpPr>
          <a:xfrm>
            <a:off x="1654397" y="1220882"/>
            <a:ext cx="7204031" cy="1982449"/>
            <a:chOff x="6029260" y="368563"/>
            <a:chExt cx="2125426" cy="2026207"/>
          </a:xfrm>
        </p:grpSpPr>
        <p:sp>
          <p:nvSpPr>
            <p:cNvPr id="1090" name="Google Shape;1090;p28"/>
            <p:cNvSpPr txBox="1"/>
            <p:nvPr/>
          </p:nvSpPr>
          <p:spPr>
            <a:xfrm>
              <a:off x="6029260" y="368563"/>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How well do you know your planets?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29625" y="1421494"/>
              <a:ext cx="1697321" cy="9732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1" u="sng" dirty="0">
                  <a:solidFill>
                    <a:srgbClr val="002060"/>
                  </a:solidFill>
                  <a:latin typeface="Roboto"/>
                  <a:ea typeface="Roboto"/>
                  <a:cs typeface="Roboto"/>
                  <a:sym typeface="Roboto"/>
                </a:rPr>
                <a:t>Exercise description</a:t>
              </a:r>
            </a:p>
            <a:p>
              <a:pPr marL="0" lvl="0" indent="0" algn="l" rtl="0">
                <a:spcBef>
                  <a:spcPts val="0"/>
                </a:spcBef>
                <a:spcAft>
                  <a:spcPts val="0"/>
                </a:spcAft>
                <a:buNone/>
              </a:pPr>
              <a:r>
                <a:rPr lang="en-CA" dirty="0">
                  <a:solidFill>
                    <a:srgbClr val="002060"/>
                  </a:solidFill>
                  <a:latin typeface="Roboto"/>
                  <a:ea typeface="Roboto"/>
                  <a:cs typeface="Roboto"/>
                  <a:sym typeface="Roboto"/>
                </a:rPr>
                <a:t>In this exercise, we will create a space quiz with several questions. There is one right answer for each question. If the answer is correct or incorrect, you must let the user know.</a:t>
              </a:r>
            </a:p>
            <a:p>
              <a:pPr marL="0" lvl="0" indent="0" algn="l" rtl="0">
                <a:spcBef>
                  <a:spcPts val="0"/>
                </a:spcBef>
                <a:spcAft>
                  <a:spcPts val="0"/>
                </a:spcAft>
                <a:buNone/>
              </a:pPr>
              <a:endParaRPr lang="en-CA" dirty="0">
                <a:solidFill>
                  <a:srgbClr val="002060"/>
                </a:solidFill>
                <a:latin typeface="Roboto"/>
                <a:ea typeface="Roboto"/>
                <a:cs typeface="Roboto"/>
                <a:sym typeface="Roboto"/>
              </a:endParaRPr>
            </a:p>
            <a:p>
              <a:pPr marL="0" lvl="0" indent="0" algn="l" rtl="0">
                <a:spcBef>
                  <a:spcPts val="0"/>
                </a:spcBef>
                <a:spcAft>
                  <a:spcPts val="0"/>
                </a:spcAft>
                <a:buNone/>
              </a:pPr>
              <a:r>
                <a:rPr lang="en-CA" b="1" dirty="0">
                  <a:solidFill>
                    <a:srgbClr val="002060"/>
                  </a:solidFill>
                  <a:latin typeface="Roboto"/>
                  <a:ea typeface="Roboto"/>
                  <a:cs typeface="Roboto"/>
                  <a:sym typeface="Roboto"/>
                </a:rPr>
                <a:t>Step 1</a:t>
              </a:r>
              <a:r>
                <a:rPr lang="en-CA" dirty="0">
                  <a:solidFill>
                    <a:srgbClr val="002060"/>
                  </a:solidFill>
                  <a:latin typeface="Roboto"/>
                  <a:ea typeface="Roboto"/>
                  <a:cs typeface="Roboto"/>
                  <a:sym typeface="Roboto"/>
                </a:rPr>
                <a:t>: Define a variable with the first question using input()</a:t>
              </a:r>
            </a:p>
            <a:p>
              <a:pPr marL="0" lvl="0" indent="0" algn="l" rtl="0">
                <a:spcBef>
                  <a:spcPts val="0"/>
                </a:spcBef>
                <a:spcAft>
                  <a:spcPts val="0"/>
                </a:spcAft>
                <a:buNone/>
              </a:pPr>
              <a:r>
                <a:rPr lang="en-CA" b="1" dirty="0">
                  <a:solidFill>
                    <a:srgbClr val="002060"/>
                  </a:solidFill>
                  <a:latin typeface="Roboto"/>
                  <a:ea typeface="Roboto"/>
                  <a:cs typeface="Roboto"/>
                  <a:sym typeface="Roboto"/>
                </a:rPr>
                <a:t>Step 2</a:t>
              </a:r>
              <a:r>
                <a:rPr lang="en-CA" dirty="0">
                  <a:solidFill>
                    <a:srgbClr val="002060"/>
                  </a:solidFill>
                  <a:latin typeface="Roboto"/>
                  <a:ea typeface="Roboto"/>
                  <a:cs typeface="Roboto"/>
                  <a:sym typeface="Roboto"/>
                </a:rPr>
                <a:t>: Define conditionals (If, </a:t>
              </a:r>
              <a:r>
                <a:rPr lang="en-CA" dirty="0" err="1">
                  <a:solidFill>
                    <a:srgbClr val="002060"/>
                  </a:solidFill>
                  <a:latin typeface="Roboto"/>
                  <a:ea typeface="Roboto"/>
                  <a:cs typeface="Roboto"/>
                  <a:sym typeface="Roboto"/>
                </a:rPr>
                <a:t>Elif</a:t>
              </a:r>
              <a:r>
                <a:rPr lang="en-CA" dirty="0">
                  <a:solidFill>
                    <a:srgbClr val="002060"/>
                  </a:solidFill>
                  <a:latin typeface="Roboto"/>
                  <a:ea typeface="Roboto"/>
                  <a:cs typeface="Roboto"/>
                  <a:sym typeface="Roboto"/>
                </a:rPr>
                <a:t>, and Else) for the first question</a:t>
              </a:r>
            </a:p>
            <a:p>
              <a:pPr marL="0" lvl="0" indent="0" algn="l" rtl="0">
                <a:spcBef>
                  <a:spcPts val="0"/>
                </a:spcBef>
                <a:spcAft>
                  <a:spcPts val="0"/>
                </a:spcAft>
                <a:buNone/>
              </a:pPr>
              <a:r>
                <a:rPr lang="en-CA" b="1" dirty="0">
                  <a:solidFill>
                    <a:srgbClr val="002060"/>
                  </a:solidFill>
                  <a:latin typeface="Roboto"/>
                  <a:ea typeface="Roboto"/>
                  <a:cs typeface="Roboto"/>
                  <a:sym typeface="Roboto"/>
                </a:rPr>
                <a:t>Step 3</a:t>
              </a:r>
              <a:r>
                <a:rPr lang="en-CA" dirty="0">
                  <a:solidFill>
                    <a:srgbClr val="002060"/>
                  </a:solidFill>
                  <a:latin typeface="Roboto"/>
                  <a:ea typeface="Roboto"/>
                  <a:cs typeface="Roboto"/>
                  <a:sym typeface="Roboto"/>
                </a:rPr>
                <a:t>: Print a response for each conditional</a:t>
              </a:r>
            </a:p>
            <a:p>
              <a:pPr marL="0" lvl="0" indent="0" algn="l" rtl="0">
                <a:spcBef>
                  <a:spcPts val="0"/>
                </a:spcBef>
                <a:spcAft>
                  <a:spcPts val="0"/>
                </a:spcAft>
                <a:buNone/>
              </a:pPr>
              <a:r>
                <a:rPr lang="en-CA" b="1" dirty="0">
                  <a:solidFill>
                    <a:srgbClr val="002060"/>
                  </a:solidFill>
                  <a:latin typeface="Roboto"/>
                  <a:ea typeface="Roboto"/>
                  <a:cs typeface="Roboto"/>
                  <a:sym typeface="Roboto"/>
                </a:rPr>
                <a:t>Step 4</a:t>
              </a:r>
              <a:r>
                <a:rPr lang="en-CA" dirty="0">
                  <a:solidFill>
                    <a:srgbClr val="002060"/>
                  </a:solidFill>
                  <a:latin typeface="Roboto"/>
                  <a:ea typeface="Roboto"/>
                  <a:cs typeface="Roboto"/>
                  <a:sym typeface="Roboto"/>
                </a:rPr>
                <a:t>: Repeat steps 1-3 for each question you would like to add to your quiz!</a:t>
              </a:r>
            </a:p>
          </p:txBody>
        </p:sp>
      </p:grpSp>
      <p:grpSp>
        <p:nvGrpSpPr>
          <p:cNvPr id="1102" name="Google Shape;1102;p28"/>
          <p:cNvGrpSpPr/>
          <p:nvPr/>
        </p:nvGrpSpPr>
        <p:grpSpPr>
          <a:xfrm>
            <a:off x="7120011" y="963690"/>
            <a:ext cx="2058325" cy="3556554"/>
            <a:chOff x="3542850" y="1175417"/>
            <a:chExt cx="2058325" cy="3556554"/>
          </a:xfrm>
        </p:grpSpPr>
        <p:grpSp>
          <p:nvGrpSpPr>
            <p:cNvPr id="1103" name="Google Shape;1103;p28"/>
            <p:cNvGrpSpPr/>
            <p:nvPr/>
          </p:nvGrpSpPr>
          <p:grpSpPr>
            <a:xfrm>
              <a:off x="3668838" y="1175417"/>
              <a:ext cx="1806331" cy="3556554"/>
              <a:chOff x="457200" y="1175417"/>
              <a:chExt cx="1806331" cy="3556554"/>
            </a:xfrm>
          </p:grpSpPr>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2" name="Google Shape;575;p20">
            <a:extLst>
              <a:ext uri="{FF2B5EF4-FFF2-40B4-BE49-F238E27FC236}">
                <a16:creationId xmlns:a16="http://schemas.microsoft.com/office/drawing/2014/main" id="{14C6B125-3371-AA44-9ACB-EE04565A12AE}"/>
              </a:ext>
            </a:extLst>
          </p:cNvPr>
          <p:cNvSpPr/>
          <p:nvPr/>
        </p:nvSpPr>
        <p:spPr>
          <a:xfrm>
            <a:off x="968885" y="905422"/>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7" name="Rounded Rectangle 6">
            <a:extLst>
              <a:ext uri="{FF2B5EF4-FFF2-40B4-BE49-F238E27FC236}">
                <a16:creationId xmlns:a16="http://schemas.microsoft.com/office/drawing/2014/main" id="{4E48ADAB-9ABD-0931-2934-D3A18DF4ACC4}"/>
              </a:ext>
            </a:extLst>
          </p:cNvPr>
          <p:cNvSpPr/>
          <p:nvPr/>
        </p:nvSpPr>
        <p:spPr>
          <a:xfrm>
            <a:off x="7449487" y="1415815"/>
            <a:ext cx="1433771" cy="11592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E7C9418-CBB1-9BEF-138F-C85005652EBA}"/>
              </a:ext>
            </a:extLst>
          </p:cNvPr>
          <p:cNvSpPr txBox="1"/>
          <p:nvPr/>
        </p:nvSpPr>
        <p:spPr>
          <a:xfrm>
            <a:off x="7487624" y="1583215"/>
            <a:ext cx="1385957"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Get creative with your questions! This is your quiz </a:t>
            </a:r>
            <a:r>
              <a:rPr lang="en-US" sz="1200" dirty="0">
                <a:latin typeface="Roboto" panose="02000000000000000000" pitchFamily="2" charset="0"/>
                <a:ea typeface="Roboto" panose="02000000000000000000" pitchFamily="2" charset="0"/>
                <a:sym typeface="Wingdings" pitchFamily="2" charset="2"/>
              </a:rPr>
              <a:t></a:t>
            </a: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288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10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3990"/>
        <p:cNvGrpSpPr/>
        <p:nvPr/>
      </p:nvGrpSpPr>
      <p:grpSpPr>
        <a:xfrm>
          <a:off x="0" y="0"/>
          <a:ext cx="0" cy="0"/>
          <a:chOff x="0" y="0"/>
          <a:chExt cx="0" cy="0"/>
        </a:xfrm>
      </p:grpSpPr>
      <p:sp>
        <p:nvSpPr>
          <p:cNvPr id="3991" name="Google Shape;3991;p37"/>
          <p:cNvSpPr/>
          <p:nvPr/>
        </p:nvSpPr>
        <p:spPr>
          <a:xfrm flipH="1">
            <a:off x="7922580"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2" name="Google Shape;3992;p37"/>
          <p:cNvSpPr/>
          <p:nvPr/>
        </p:nvSpPr>
        <p:spPr>
          <a:xfrm flipH="1">
            <a:off x="3628575" y="-61516"/>
            <a:ext cx="1778284" cy="860590"/>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270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3" name="Google Shape;3993;p37"/>
          <p:cNvSpPr txBox="1">
            <a:spLocks noGrp="1"/>
          </p:cNvSpPr>
          <p:nvPr>
            <p:ph type="ctrTitle"/>
          </p:nvPr>
        </p:nvSpPr>
        <p:spPr>
          <a:xfrm>
            <a:off x="1839289" y="1691663"/>
            <a:ext cx="5626219" cy="193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100" dirty="0">
                <a:solidFill>
                  <a:srgbClr val="FFA200"/>
                </a:solidFill>
              </a:rPr>
              <a:t>The island of JUMANJI</a:t>
            </a:r>
            <a:br>
              <a:rPr lang="en" sz="7100" dirty="0">
                <a:solidFill>
                  <a:srgbClr val="FFA200"/>
                </a:solidFill>
              </a:rPr>
            </a:br>
            <a:r>
              <a:rPr lang="en" sz="4600" dirty="0">
                <a:solidFill>
                  <a:schemeClr val="accent5"/>
                </a:solidFill>
              </a:rPr>
              <a:t> </a:t>
            </a:r>
            <a:endParaRPr sz="4600" dirty="0">
              <a:solidFill>
                <a:schemeClr val="accent5"/>
              </a:solidFill>
            </a:endParaRPr>
          </a:p>
        </p:txBody>
      </p:sp>
      <p:sp>
        <p:nvSpPr>
          <p:cNvPr id="3994" name="Google Shape;3994;p37"/>
          <p:cNvSpPr txBox="1">
            <a:spLocks noGrp="1"/>
          </p:cNvSpPr>
          <p:nvPr>
            <p:ph type="subTitle" idx="1"/>
          </p:nvPr>
        </p:nvSpPr>
        <p:spPr>
          <a:xfrm>
            <a:off x="1771948" y="3369270"/>
            <a:ext cx="57609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2"/>
                </a:solidFill>
              </a:rPr>
              <a:t>A video game that takes you through the dangers of Jumanji!</a:t>
            </a:r>
            <a:endParaRPr b="1" dirty="0">
              <a:solidFill>
                <a:schemeClr val="tx2"/>
              </a:solidFill>
            </a:endParaRPr>
          </a:p>
        </p:txBody>
      </p:sp>
      <p:grpSp>
        <p:nvGrpSpPr>
          <p:cNvPr id="3995" name="Google Shape;3995;p37"/>
          <p:cNvGrpSpPr/>
          <p:nvPr/>
        </p:nvGrpSpPr>
        <p:grpSpPr>
          <a:xfrm flipH="1">
            <a:off x="8744975" y="2334488"/>
            <a:ext cx="1109900" cy="1185825"/>
            <a:chOff x="454950" y="2869750"/>
            <a:chExt cx="1109900" cy="1185825"/>
          </a:xfrm>
        </p:grpSpPr>
        <p:sp>
          <p:nvSpPr>
            <p:cNvPr id="3996" name="Google Shape;3996;p37"/>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7" name="Google Shape;3997;p37"/>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8" name="Google Shape;3998;p37"/>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9" name="Google Shape;3999;p37"/>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0" name="Google Shape;4000;p37"/>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1" name="Google Shape;4001;p37"/>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2" name="Google Shape;4002;p37"/>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3" name="Google Shape;4003;p37"/>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4" name="Google Shape;4004;p37"/>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5" name="Google Shape;4005;p37"/>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6" name="Google Shape;4006;p37"/>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7" name="Google Shape;4007;p37"/>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8" name="Google Shape;4008;p37"/>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9" name="Google Shape;4009;p37"/>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0" name="Google Shape;4010;p37"/>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1" name="Google Shape;4011;p37"/>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Rectangle 22">
            <a:extLst>
              <a:ext uri="{FF2B5EF4-FFF2-40B4-BE49-F238E27FC236}">
                <a16:creationId xmlns:a16="http://schemas.microsoft.com/office/drawing/2014/main" id="{990B4FCC-A2BB-0848-B1C9-7FA31E6FBE3C}"/>
              </a:ext>
            </a:extLst>
          </p:cNvPr>
          <p:cNvSpPr/>
          <p:nvPr/>
        </p:nvSpPr>
        <p:spPr>
          <a:xfrm>
            <a:off x="8304369" y="4870843"/>
            <a:ext cx="787395" cy="230832"/>
          </a:xfrm>
          <a:prstGeom prst="rect">
            <a:avLst/>
          </a:prstGeom>
        </p:spPr>
        <p:txBody>
          <a:bodyPr wrap="none">
            <a:spAutoFit/>
          </a:bodyPr>
          <a:lstStyle/>
          <a:p>
            <a:pPr lvl="0"/>
            <a:r>
              <a:rPr lang="en-CA" sz="900" dirty="0">
                <a:solidFill>
                  <a:srgbClr val="FFFFFF"/>
                </a:solidFill>
                <a:latin typeface="Fira Sans Extra Condensed"/>
                <a:ea typeface="Fira Sans Extra Condensed"/>
                <a:cs typeface="Fira Sans Extra Condensed"/>
                <a:sym typeface="Fira Sans Extra Condensed"/>
              </a:rPr>
              <a:t>© 2022 </a:t>
            </a:r>
            <a:r>
              <a:rPr lang="en-CA" sz="900" dirty="0" err="1">
                <a:solidFill>
                  <a:srgbClr val="FFFFFF"/>
                </a:solidFill>
                <a:latin typeface="Fira Sans Extra Condensed"/>
                <a:ea typeface="Fira Sans Extra Condensed"/>
                <a:cs typeface="Fira Sans Extra Condensed"/>
                <a:sym typeface="Fira Sans Extra Condensed"/>
              </a:rPr>
              <a:t>CodeU</a:t>
            </a:r>
            <a:endParaRPr lang="en-CA" sz="900" dirty="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2"/>
        <p:cNvGrpSpPr/>
        <p:nvPr/>
      </p:nvGrpSpPr>
      <p:grpSpPr>
        <a:xfrm>
          <a:off x="0" y="0"/>
          <a:ext cx="0" cy="0"/>
          <a:chOff x="0" y="0"/>
          <a:chExt cx="0" cy="0"/>
        </a:xfrm>
      </p:grpSpPr>
      <p:sp>
        <p:nvSpPr>
          <p:cNvPr id="4395" name="Google Shape;4395;p53"/>
          <p:cNvSpPr/>
          <p:nvPr/>
        </p:nvSpPr>
        <p:spPr>
          <a:xfrm flipH="1">
            <a:off x="8452590" y="370542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53"/>
          <p:cNvGrpSpPr/>
          <p:nvPr/>
        </p:nvGrpSpPr>
        <p:grpSpPr>
          <a:xfrm rot="-716825">
            <a:off x="8097826" y="4156690"/>
            <a:ext cx="1754655" cy="1335247"/>
            <a:chOff x="0" y="3611325"/>
            <a:chExt cx="1754725" cy="1335300"/>
          </a:xfrm>
        </p:grpSpPr>
        <p:sp>
          <p:nvSpPr>
            <p:cNvPr id="4397" name="Google Shape;4397;p5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017;p38">
            <a:extLst>
              <a:ext uri="{FF2B5EF4-FFF2-40B4-BE49-F238E27FC236}">
                <a16:creationId xmlns:a16="http://schemas.microsoft.com/office/drawing/2014/main" id="{3C62BBEF-274B-4C4B-BB51-9E69543792FC}"/>
              </a:ext>
            </a:extLst>
          </p:cNvPr>
          <p:cNvSpPr txBox="1">
            <a:spLocks noGrp="1"/>
          </p:cNvSpPr>
          <p:nvPr>
            <p:ph type="title"/>
          </p:nvPr>
        </p:nvSpPr>
        <p:spPr>
          <a:xfrm>
            <a:off x="2419262" y="58182"/>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dk1"/>
                </a:solidFill>
              </a:rPr>
              <a:t>Step 1 - </a:t>
            </a:r>
            <a:r>
              <a:rPr lang="en" sz="3200" dirty="0">
                <a:solidFill>
                  <a:schemeClr val="accent2"/>
                </a:solidFill>
              </a:rPr>
              <a:t>Mapping out</a:t>
            </a:r>
            <a:endParaRPr sz="3200" dirty="0">
              <a:solidFill>
                <a:schemeClr val="accent2"/>
              </a:solidFill>
            </a:endParaRPr>
          </a:p>
        </p:txBody>
      </p:sp>
      <p:sp>
        <p:nvSpPr>
          <p:cNvPr id="5" name="Rounded Rectangle 4">
            <a:extLst>
              <a:ext uri="{FF2B5EF4-FFF2-40B4-BE49-F238E27FC236}">
                <a16:creationId xmlns:a16="http://schemas.microsoft.com/office/drawing/2014/main" id="{196C4A0F-560E-444D-B5A2-1DC7E6270392}"/>
              </a:ext>
            </a:extLst>
          </p:cNvPr>
          <p:cNvSpPr/>
          <p:nvPr/>
        </p:nvSpPr>
        <p:spPr>
          <a:xfrm>
            <a:off x="3104165" y="751809"/>
            <a:ext cx="1839952"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Question 1: Will you play</a:t>
            </a:r>
          </a:p>
        </p:txBody>
      </p:sp>
      <p:sp>
        <p:nvSpPr>
          <p:cNvPr id="24" name="Rounded Rectangle 23">
            <a:extLst>
              <a:ext uri="{FF2B5EF4-FFF2-40B4-BE49-F238E27FC236}">
                <a16:creationId xmlns:a16="http://schemas.microsoft.com/office/drawing/2014/main" id="{E7539FC3-446E-AF4A-8429-19A3F486AA87}"/>
              </a:ext>
            </a:extLst>
          </p:cNvPr>
          <p:cNvSpPr/>
          <p:nvPr/>
        </p:nvSpPr>
        <p:spPr>
          <a:xfrm>
            <a:off x="2178063" y="1324509"/>
            <a:ext cx="1071069"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“No”</a:t>
            </a:r>
          </a:p>
        </p:txBody>
      </p:sp>
      <p:sp>
        <p:nvSpPr>
          <p:cNvPr id="25" name="Rounded Rectangle 24">
            <a:extLst>
              <a:ext uri="{FF2B5EF4-FFF2-40B4-BE49-F238E27FC236}">
                <a16:creationId xmlns:a16="http://schemas.microsoft.com/office/drawing/2014/main" id="{2D72B9BE-1F17-9C4C-A3E2-4407F4391DEE}"/>
              </a:ext>
            </a:extLst>
          </p:cNvPr>
          <p:cNvSpPr/>
          <p:nvPr/>
        </p:nvSpPr>
        <p:spPr>
          <a:xfrm>
            <a:off x="3616849" y="1324508"/>
            <a:ext cx="1071069"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“Yes”</a:t>
            </a:r>
          </a:p>
        </p:txBody>
      </p:sp>
      <p:sp>
        <p:nvSpPr>
          <p:cNvPr id="26" name="Rounded Rectangle 25">
            <a:extLst>
              <a:ext uri="{FF2B5EF4-FFF2-40B4-BE49-F238E27FC236}">
                <a16:creationId xmlns:a16="http://schemas.microsoft.com/office/drawing/2014/main" id="{E408CCA6-166E-E24D-9B87-D4835D2931FD}"/>
              </a:ext>
            </a:extLst>
          </p:cNvPr>
          <p:cNvSpPr/>
          <p:nvPr/>
        </p:nvSpPr>
        <p:spPr>
          <a:xfrm>
            <a:off x="1230761" y="1897209"/>
            <a:ext cx="2018371" cy="434897"/>
          </a:xfrm>
          <a:prstGeom prst="roundRect">
            <a:avLst/>
          </a:prstGeom>
          <a:solidFill>
            <a:srgbClr val="A83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“Better luck next time!”</a:t>
            </a:r>
          </a:p>
        </p:txBody>
      </p:sp>
      <p:sp>
        <p:nvSpPr>
          <p:cNvPr id="27" name="Rounded Rectangle 26">
            <a:extLst>
              <a:ext uri="{FF2B5EF4-FFF2-40B4-BE49-F238E27FC236}">
                <a16:creationId xmlns:a16="http://schemas.microsoft.com/office/drawing/2014/main" id="{F003D977-B58A-E246-BA81-CE53A0AA8E3C}"/>
              </a:ext>
            </a:extLst>
          </p:cNvPr>
          <p:cNvSpPr/>
          <p:nvPr/>
        </p:nvSpPr>
        <p:spPr>
          <a:xfrm>
            <a:off x="3628000" y="1897207"/>
            <a:ext cx="2018371"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Question 2: 1</a:t>
            </a:r>
            <a:r>
              <a:rPr lang="en-US" b="1" baseline="30000" dirty="0">
                <a:solidFill>
                  <a:schemeClr val="accent4">
                    <a:lumMod val="10000"/>
                    <a:lumOff val="90000"/>
                  </a:schemeClr>
                </a:solidFill>
              </a:rPr>
              <a:t>st</a:t>
            </a:r>
            <a:r>
              <a:rPr lang="en-US" b="1" dirty="0">
                <a:solidFill>
                  <a:schemeClr val="accent4">
                    <a:lumMod val="10000"/>
                    <a:lumOff val="90000"/>
                  </a:schemeClr>
                </a:solidFill>
              </a:rPr>
              <a:t> challenge</a:t>
            </a:r>
          </a:p>
        </p:txBody>
      </p:sp>
      <p:sp>
        <p:nvSpPr>
          <p:cNvPr id="28" name="Rounded Rectangle 27">
            <a:extLst>
              <a:ext uri="{FF2B5EF4-FFF2-40B4-BE49-F238E27FC236}">
                <a16:creationId xmlns:a16="http://schemas.microsoft.com/office/drawing/2014/main" id="{84F0943C-F94C-EB40-9F9E-437822949A09}"/>
              </a:ext>
            </a:extLst>
          </p:cNvPr>
          <p:cNvSpPr/>
          <p:nvPr/>
        </p:nvSpPr>
        <p:spPr>
          <a:xfrm>
            <a:off x="3639150" y="2469906"/>
            <a:ext cx="1071069" cy="43489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accent4">
                    <a:lumMod val="10000"/>
                    <a:lumOff val="90000"/>
                  </a:schemeClr>
                </a:solidFill>
              </a:rPr>
              <a:t>“Jump”</a:t>
            </a:r>
          </a:p>
        </p:txBody>
      </p:sp>
      <p:sp>
        <p:nvSpPr>
          <p:cNvPr id="29" name="Rounded Rectangle 28">
            <a:extLst>
              <a:ext uri="{FF2B5EF4-FFF2-40B4-BE49-F238E27FC236}">
                <a16:creationId xmlns:a16="http://schemas.microsoft.com/office/drawing/2014/main" id="{C0C3AF60-69DB-324A-ACBC-75790B447655}"/>
              </a:ext>
            </a:extLst>
          </p:cNvPr>
          <p:cNvSpPr/>
          <p:nvPr/>
        </p:nvSpPr>
        <p:spPr>
          <a:xfrm>
            <a:off x="5096243" y="2468130"/>
            <a:ext cx="1071069"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“Fight”</a:t>
            </a:r>
          </a:p>
        </p:txBody>
      </p:sp>
      <p:sp>
        <p:nvSpPr>
          <p:cNvPr id="30" name="Rounded Rectangle 29">
            <a:extLst>
              <a:ext uri="{FF2B5EF4-FFF2-40B4-BE49-F238E27FC236}">
                <a16:creationId xmlns:a16="http://schemas.microsoft.com/office/drawing/2014/main" id="{7BE46CDA-B73F-4C45-B2C6-6DC22246B160}"/>
              </a:ext>
            </a:extLst>
          </p:cNvPr>
          <p:cNvSpPr/>
          <p:nvPr/>
        </p:nvSpPr>
        <p:spPr>
          <a:xfrm>
            <a:off x="5073942" y="3042605"/>
            <a:ext cx="2780646"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Question 3: 2</a:t>
            </a:r>
            <a:r>
              <a:rPr lang="en-US" b="1" baseline="30000" dirty="0">
                <a:solidFill>
                  <a:schemeClr val="accent4">
                    <a:lumMod val="10000"/>
                    <a:lumOff val="90000"/>
                  </a:schemeClr>
                </a:solidFill>
              </a:rPr>
              <a:t>nd</a:t>
            </a:r>
            <a:r>
              <a:rPr lang="en-US" b="1" dirty="0">
                <a:solidFill>
                  <a:schemeClr val="accent4">
                    <a:lumMod val="10000"/>
                    <a:lumOff val="90000"/>
                  </a:schemeClr>
                </a:solidFill>
              </a:rPr>
              <a:t> challenge</a:t>
            </a:r>
          </a:p>
        </p:txBody>
      </p:sp>
      <p:sp>
        <p:nvSpPr>
          <p:cNvPr id="31" name="Rounded Rectangle 30">
            <a:extLst>
              <a:ext uri="{FF2B5EF4-FFF2-40B4-BE49-F238E27FC236}">
                <a16:creationId xmlns:a16="http://schemas.microsoft.com/office/drawing/2014/main" id="{951443A6-DD2A-7845-A0B8-A822917A961E}"/>
              </a:ext>
            </a:extLst>
          </p:cNvPr>
          <p:cNvSpPr/>
          <p:nvPr/>
        </p:nvSpPr>
        <p:spPr>
          <a:xfrm>
            <a:off x="5073942" y="3652678"/>
            <a:ext cx="1257663"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”Left”</a:t>
            </a:r>
          </a:p>
        </p:txBody>
      </p:sp>
      <p:sp>
        <p:nvSpPr>
          <p:cNvPr id="32" name="Rounded Rectangle 31">
            <a:extLst>
              <a:ext uri="{FF2B5EF4-FFF2-40B4-BE49-F238E27FC236}">
                <a16:creationId xmlns:a16="http://schemas.microsoft.com/office/drawing/2014/main" id="{FC1E5669-82D0-6641-BC3A-FDB5686C559E}"/>
              </a:ext>
            </a:extLst>
          </p:cNvPr>
          <p:cNvSpPr/>
          <p:nvPr/>
        </p:nvSpPr>
        <p:spPr>
          <a:xfrm>
            <a:off x="6599451" y="3662261"/>
            <a:ext cx="1071069"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“Right”</a:t>
            </a:r>
          </a:p>
        </p:txBody>
      </p:sp>
      <p:sp>
        <p:nvSpPr>
          <p:cNvPr id="33" name="Rounded Rectangle 32">
            <a:extLst>
              <a:ext uri="{FF2B5EF4-FFF2-40B4-BE49-F238E27FC236}">
                <a16:creationId xmlns:a16="http://schemas.microsoft.com/office/drawing/2014/main" id="{E4489134-554A-804A-B5D2-70E1181F9150}"/>
              </a:ext>
            </a:extLst>
          </p:cNvPr>
          <p:cNvSpPr/>
          <p:nvPr/>
        </p:nvSpPr>
        <p:spPr>
          <a:xfrm>
            <a:off x="6610602" y="4237912"/>
            <a:ext cx="2254619" cy="4348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To be continued…</a:t>
            </a:r>
          </a:p>
        </p:txBody>
      </p:sp>
      <p:sp>
        <p:nvSpPr>
          <p:cNvPr id="34" name="Rounded Rectangle 33">
            <a:extLst>
              <a:ext uri="{FF2B5EF4-FFF2-40B4-BE49-F238E27FC236}">
                <a16:creationId xmlns:a16="http://schemas.microsoft.com/office/drawing/2014/main" id="{2249D567-F431-F340-962C-2DF6E9390B84}"/>
              </a:ext>
            </a:extLst>
          </p:cNvPr>
          <p:cNvSpPr/>
          <p:nvPr/>
        </p:nvSpPr>
        <p:spPr>
          <a:xfrm>
            <a:off x="2714150" y="3040927"/>
            <a:ext cx="2018371" cy="434897"/>
          </a:xfrm>
          <a:prstGeom prst="roundRect">
            <a:avLst/>
          </a:prstGeom>
          <a:solidFill>
            <a:srgbClr val="A83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Attacked by the snakes!</a:t>
            </a:r>
          </a:p>
        </p:txBody>
      </p:sp>
      <p:sp>
        <p:nvSpPr>
          <p:cNvPr id="35" name="Rounded Rectangle 34">
            <a:extLst>
              <a:ext uri="{FF2B5EF4-FFF2-40B4-BE49-F238E27FC236}">
                <a16:creationId xmlns:a16="http://schemas.microsoft.com/office/drawing/2014/main" id="{90660F2F-F93D-FA43-A6E0-A549035CAC81}"/>
              </a:ext>
            </a:extLst>
          </p:cNvPr>
          <p:cNvSpPr/>
          <p:nvPr/>
        </p:nvSpPr>
        <p:spPr>
          <a:xfrm>
            <a:off x="4310645" y="4228105"/>
            <a:ext cx="2018371" cy="434897"/>
          </a:xfrm>
          <a:prstGeom prst="roundRect">
            <a:avLst/>
          </a:prstGeom>
          <a:solidFill>
            <a:srgbClr val="A83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4">
                    <a:lumMod val="10000"/>
                    <a:lumOff val="90000"/>
                  </a:schemeClr>
                </a:solidFill>
              </a:rPr>
              <a:t>Trapped in quicksand!</a:t>
            </a:r>
          </a:p>
        </p:txBody>
      </p:sp>
      <p:cxnSp>
        <p:nvCxnSpPr>
          <p:cNvPr id="7" name="Straight Connector 6">
            <a:extLst>
              <a:ext uri="{FF2B5EF4-FFF2-40B4-BE49-F238E27FC236}">
                <a16:creationId xmlns:a16="http://schemas.microsoft.com/office/drawing/2014/main" id="{BAF8B39A-FCFA-DE45-9C0F-4D642B7FECE4}"/>
              </a:ext>
            </a:extLst>
          </p:cNvPr>
          <p:cNvCxnSpPr>
            <a:stCxn id="5" idx="2"/>
            <a:endCxn id="24" idx="0"/>
          </p:cNvCxnSpPr>
          <p:nvPr/>
        </p:nvCxnSpPr>
        <p:spPr>
          <a:xfrm flipH="1">
            <a:off x="2713598" y="1186706"/>
            <a:ext cx="1310543" cy="137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EA59911-B0C6-614D-BCCF-06138A6885A6}"/>
              </a:ext>
            </a:extLst>
          </p:cNvPr>
          <p:cNvCxnSpPr>
            <a:stCxn id="5" idx="2"/>
            <a:endCxn id="25" idx="0"/>
          </p:cNvCxnSpPr>
          <p:nvPr/>
        </p:nvCxnSpPr>
        <p:spPr>
          <a:xfrm>
            <a:off x="4024141" y="1186706"/>
            <a:ext cx="128243" cy="137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8EBCD5-63CD-C545-8420-3974D2D79A0A}"/>
              </a:ext>
            </a:extLst>
          </p:cNvPr>
          <p:cNvCxnSpPr>
            <a:cxnSpLocks/>
            <a:stCxn id="24" idx="2"/>
            <a:endCxn id="26" idx="0"/>
          </p:cNvCxnSpPr>
          <p:nvPr/>
        </p:nvCxnSpPr>
        <p:spPr>
          <a:xfrm flipH="1">
            <a:off x="2239947" y="1759406"/>
            <a:ext cx="473651" cy="137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B2856F-0D8B-EF49-88F1-BB09FFAFE1CE}"/>
              </a:ext>
            </a:extLst>
          </p:cNvPr>
          <p:cNvCxnSpPr>
            <a:stCxn id="25" idx="2"/>
            <a:endCxn id="27" idx="0"/>
          </p:cNvCxnSpPr>
          <p:nvPr/>
        </p:nvCxnSpPr>
        <p:spPr>
          <a:xfrm>
            <a:off x="4152384" y="1759405"/>
            <a:ext cx="484802" cy="137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8E6B0C-396B-6C4F-A0C9-76187D2FDB27}"/>
              </a:ext>
            </a:extLst>
          </p:cNvPr>
          <p:cNvCxnSpPr>
            <a:stCxn id="27" idx="2"/>
            <a:endCxn id="28" idx="0"/>
          </p:cNvCxnSpPr>
          <p:nvPr/>
        </p:nvCxnSpPr>
        <p:spPr>
          <a:xfrm flipH="1">
            <a:off x="4174685" y="2332104"/>
            <a:ext cx="462501" cy="137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B41C10-3F82-5B47-BCAE-8E06EAA1E3D8}"/>
              </a:ext>
            </a:extLst>
          </p:cNvPr>
          <p:cNvCxnSpPr>
            <a:stCxn id="27" idx="2"/>
            <a:endCxn id="29" idx="0"/>
          </p:cNvCxnSpPr>
          <p:nvPr/>
        </p:nvCxnSpPr>
        <p:spPr>
          <a:xfrm>
            <a:off x="4637186" y="2332104"/>
            <a:ext cx="994592" cy="136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FB1EB-6471-F84C-BAEC-2EFF5B1A2607}"/>
              </a:ext>
            </a:extLst>
          </p:cNvPr>
          <p:cNvCxnSpPr>
            <a:cxnSpLocks/>
            <a:stCxn id="28" idx="2"/>
            <a:endCxn id="34" idx="0"/>
          </p:cNvCxnSpPr>
          <p:nvPr/>
        </p:nvCxnSpPr>
        <p:spPr>
          <a:xfrm flipH="1">
            <a:off x="3723336" y="2904803"/>
            <a:ext cx="451349" cy="13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9631F2-8E31-EC48-AE96-16F52C7BF3F8}"/>
              </a:ext>
            </a:extLst>
          </p:cNvPr>
          <p:cNvCxnSpPr>
            <a:stCxn id="29" idx="2"/>
            <a:endCxn id="30" idx="0"/>
          </p:cNvCxnSpPr>
          <p:nvPr/>
        </p:nvCxnSpPr>
        <p:spPr>
          <a:xfrm>
            <a:off x="5631778" y="2903027"/>
            <a:ext cx="832487" cy="139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0C8B8B-A347-DF42-84FC-CDD2D2F740F3}"/>
              </a:ext>
            </a:extLst>
          </p:cNvPr>
          <p:cNvCxnSpPr>
            <a:stCxn id="30" idx="2"/>
            <a:endCxn id="31" idx="0"/>
          </p:cNvCxnSpPr>
          <p:nvPr/>
        </p:nvCxnSpPr>
        <p:spPr>
          <a:xfrm flipH="1">
            <a:off x="5702774" y="3477502"/>
            <a:ext cx="761491" cy="175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6EF659-B834-8943-96FF-E3F3984F47E6}"/>
              </a:ext>
            </a:extLst>
          </p:cNvPr>
          <p:cNvCxnSpPr>
            <a:stCxn id="30" idx="2"/>
            <a:endCxn id="32" idx="0"/>
          </p:cNvCxnSpPr>
          <p:nvPr/>
        </p:nvCxnSpPr>
        <p:spPr>
          <a:xfrm>
            <a:off x="6464265" y="3477502"/>
            <a:ext cx="670721" cy="184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54A672-A2E3-E742-AD97-9D7E1A4FE085}"/>
              </a:ext>
            </a:extLst>
          </p:cNvPr>
          <p:cNvCxnSpPr>
            <a:stCxn id="31" idx="2"/>
            <a:endCxn id="35" idx="0"/>
          </p:cNvCxnSpPr>
          <p:nvPr/>
        </p:nvCxnSpPr>
        <p:spPr>
          <a:xfrm flipH="1">
            <a:off x="5319831" y="4087575"/>
            <a:ext cx="382943" cy="140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6A13CC-8982-0242-BAFB-31C90C24001A}"/>
              </a:ext>
            </a:extLst>
          </p:cNvPr>
          <p:cNvCxnSpPr>
            <a:stCxn id="32" idx="2"/>
            <a:endCxn id="33" idx="0"/>
          </p:cNvCxnSpPr>
          <p:nvPr/>
        </p:nvCxnSpPr>
        <p:spPr>
          <a:xfrm>
            <a:off x="7134986" y="4097158"/>
            <a:ext cx="602926" cy="140754"/>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Graphic 43" descr="Sloth with solid fill">
            <a:extLst>
              <a:ext uri="{FF2B5EF4-FFF2-40B4-BE49-F238E27FC236}">
                <a16:creationId xmlns:a16="http://schemas.microsoft.com/office/drawing/2014/main" id="{FFE0BDAB-702C-DD4E-9713-6CAB2260BD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flipV="1">
            <a:off x="7725491" y="1229811"/>
            <a:ext cx="1454198" cy="1293110"/>
          </a:xfrm>
          <a:prstGeom prst="rect">
            <a:avLst/>
          </a:prstGeom>
        </p:spPr>
      </p:pic>
      <p:sp>
        <p:nvSpPr>
          <p:cNvPr id="45" name="Rectangular Callout 44">
            <a:extLst>
              <a:ext uri="{FF2B5EF4-FFF2-40B4-BE49-F238E27FC236}">
                <a16:creationId xmlns:a16="http://schemas.microsoft.com/office/drawing/2014/main" id="{413456AD-DE9C-C64F-9121-5E6671508B76}"/>
              </a:ext>
            </a:extLst>
          </p:cNvPr>
          <p:cNvSpPr/>
          <p:nvPr/>
        </p:nvSpPr>
        <p:spPr>
          <a:xfrm>
            <a:off x="5751171" y="858272"/>
            <a:ext cx="2087241" cy="1090174"/>
          </a:xfrm>
          <a:prstGeom prst="wedgeRectCallout">
            <a:avLst>
              <a:gd name="adj1" fmla="val 50961"/>
              <a:gd name="adj2" fmla="val 75073"/>
            </a:avLst>
          </a:prstGeom>
          <a:solidFill>
            <a:schemeClr val="tx2">
              <a:lumMod val="25000"/>
              <a:lumOff val="7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Mapping out the problem is a great way to help better understand and visualize your program.</a:t>
            </a:r>
          </a:p>
        </p:txBody>
      </p:sp>
      <p:pic>
        <p:nvPicPr>
          <p:cNvPr id="47" name="Graphic 46" descr="Snake with solid fill">
            <a:extLst>
              <a:ext uri="{FF2B5EF4-FFF2-40B4-BE49-F238E27FC236}">
                <a16:creationId xmlns:a16="http://schemas.microsoft.com/office/drawing/2014/main" id="{A89532F5-58EE-AD47-9BBF-FD34D9B80D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545" y="4266236"/>
            <a:ext cx="1093717" cy="1093717"/>
          </a:xfrm>
          <a:prstGeom prst="rect">
            <a:avLst/>
          </a:prstGeom>
        </p:spPr>
      </p:pic>
      <p:sp>
        <p:nvSpPr>
          <p:cNvPr id="65" name="Rectangular Callout 64">
            <a:extLst>
              <a:ext uri="{FF2B5EF4-FFF2-40B4-BE49-F238E27FC236}">
                <a16:creationId xmlns:a16="http://schemas.microsoft.com/office/drawing/2014/main" id="{81F0080B-1BE6-1843-9051-D5364414A1D7}"/>
              </a:ext>
            </a:extLst>
          </p:cNvPr>
          <p:cNvSpPr/>
          <p:nvPr/>
        </p:nvSpPr>
        <p:spPr>
          <a:xfrm flipH="1">
            <a:off x="927168" y="3705429"/>
            <a:ext cx="2296993" cy="534569"/>
          </a:xfrm>
          <a:prstGeom prst="wedgeRectCallout">
            <a:avLst>
              <a:gd name="adj1" fmla="val 6680"/>
              <a:gd name="adj2" fmla="val 88692"/>
            </a:avLst>
          </a:prstGeom>
          <a:solidFill>
            <a:schemeClr val="tx2">
              <a:lumMod val="25000"/>
              <a:lumOff val="7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Especially when there are many stages!</a:t>
            </a:r>
          </a:p>
        </p:txBody>
      </p:sp>
      <p:sp>
        <p:nvSpPr>
          <p:cNvPr id="37" name="Rectangle 36">
            <a:extLst>
              <a:ext uri="{FF2B5EF4-FFF2-40B4-BE49-F238E27FC236}">
                <a16:creationId xmlns:a16="http://schemas.microsoft.com/office/drawing/2014/main" id="{D22704FA-B891-7C4D-A232-2B9099A6DDEE}"/>
              </a:ext>
            </a:extLst>
          </p:cNvPr>
          <p:cNvSpPr/>
          <p:nvPr/>
        </p:nvSpPr>
        <p:spPr>
          <a:xfrm>
            <a:off x="8304369" y="4870843"/>
            <a:ext cx="787395" cy="230832"/>
          </a:xfrm>
          <a:prstGeom prst="rect">
            <a:avLst/>
          </a:prstGeom>
        </p:spPr>
        <p:txBody>
          <a:bodyPr wrap="none">
            <a:spAutoFit/>
          </a:bodyPr>
          <a:lstStyle/>
          <a:p>
            <a:pPr lvl="0"/>
            <a:r>
              <a:rPr lang="en-CA" sz="900" dirty="0">
                <a:solidFill>
                  <a:srgbClr val="FFFFFF"/>
                </a:solidFill>
                <a:latin typeface="Fira Sans Extra Condensed"/>
                <a:ea typeface="Fira Sans Extra Condensed"/>
                <a:cs typeface="Fira Sans Extra Condensed"/>
                <a:sym typeface="Fira Sans Extra Condensed"/>
              </a:rPr>
              <a:t>© 2022 </a:t>
            </a:r>
            <a:r>
              <a:rPr lang="en-CA" sz="900" dirty="0" err="1">
                <a:solidFill>
                  <a:srgbClr val="FFFFFF"/>
                </a:solidFill>
                <a:latin typeface="Fira Sans Extra Condensed"/>
                <a:ea typeface="Fira Sans Extra Condensed"/>
                <a:cs typeface="Fira Sans Extra Condensed"/>
                <a:sym typeface="Fira Sans Extra Condensed"/>
              </a:rPr>
              <a:t>CodeU</a:t>
            </a:r>
            <a:endParaRPr lang="en-CA" sz="900" dirty="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9"/>
        <p:cNvGrpSpPr/>
        <p:nvPr/>
      </p:nvGrpSpPr>
      <p:grpSpPr>
        <a:xfrm>
          <a:off x="0" y="0"/>
          <a:ext cx="0" cy="0"/>
          <a:chOff x="0" y="0"/>
          <a:chExt cx="0" cy="0"/>
        </a:xfrm>
      </p:grpSpPr>
      <p:sp>
        <p:nvSpPr>
          <p:cNvPr id="4290" name="Google Shape;4290;p49"/>
          <p:cNvSpPr txBox="1">
            <a:spLocks noGrp="1"/>
          </p:cNvSpPr>
          <p:nvPr>
            <p:ph type="title"/>
          </p:nvPr>
        </p:nvSpPr>
        <p:spPr>
          <a:xfrm>
            <a:off x="1904385" y="814075"/>
            <a:ext cx="5067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Step 2</a:t>
            </a:r>
            <a:endParaRPr sz="3200" dirty="0"/>
          </a:p>
        </p:txBody>
      </p:sp>
      <p:sp>
        <p:nvSpPr>
          <p:cNvPr id="2" name="Google Shape;896;p25">
            <a:extLst>
              <a:ext uri="{FF2B5EF4-FFF2-40B4-BE49-F238E27FC236}">
                <a16:creationId xmlns:a16="http://schemas.microsoft.com/office/drawing/2014/main" id="{EA437BFC-0C61-FBC2-396F-FC2ACCEA688D}"/>
              </a:ext>
            </a:extLst>
          </p:cNvPr>
          <p:cNvSpPr/>
          <p:nvPr/>
        </p:nvSpPr>
        <p:spPr>
          <a:xfrm>
            <a:off x="1638913" y="1573161"/>
            <a:ext cx="6373237" cy="2506946"/>
          </a:xfrm>
          <a:prstGeom prst="roundRect">
            <a:avLst>
              <a:gd name="adj" fmla="val 15217"/>
            </a:avLst>
          </a:prstGeom>
          <a:solidFill>
            <a:srgbClr val="FFFFFF"/>
          </a:solidFill>
          <a:ln w="57150">
            <a:solidFill>
              <a:schemeClr val="accent3">
                <a:lumMod val="40000"/>
                <a:lumOff val="60000"/>
              </a:schemeClr>
            </a:solidFill>
          </a:ln>
        </p:spPr>
        <p:txBody>
          <a:bodyPr spcFirstLastPara="1" wrap="square" lIns="91425" tIns="91425" rIns="91425" bIns="91425" anchor="ctr" anchorCtr="0">
            <a:noAutofit/>
          </a:bodyPr>
          <a:lstStyle/>
          <a:p>
            <a:endParaRPr lang="en-US" sz="1200" b="0" dirty="0">
              <a:solidFill>
                <a:schemeClr val="accent3">
                  <a:lumMod val="50000"/>
                </a:schemeClr>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031609A6-A804-1347-AF17-691AB71C23D2}"/>
              </a:ext>
            </a:extLst>
          </p:cNvPr>
          <p:cNvSpPr/>
          <p:nvPr/>
        </p:nvSpPr>
        <p:spPr>
          <a:xfrm>
            <a:off x="1586101" y="1767029"/>
            <a:ext cx="6478859" cy="2246769"/>
          </a:xfrm>
          <a:prstGeom prst="rect">
            <a:avLst/>
          </a:prstGeom>
        </p:spPr>
        <p:txBody>
          <a:bodyPr wrap="square">
            <a:spAutoFit/>
          </a:bodyPr>
          <a:lstStyle/>
          <a:p>
            <a:pPr marL="457200" lvl="0" indent="-295275">
              <a:buClr>
                <a:schemeClr val="accent2"/>
              </a:buClr>
              <a:buSzPts val="1050"/>
              <a:buAutoNum type="arabicPeriod"/>
            </a:pPr>
            <a:r>
              <a:rPr lang="en-CA" dirty="0">
                <a:latin typeface="Arial" panose="020B0604020202020204" pitchFamily="34" charset="0"/>
                <a:cs typeface="Arial" panose="020B0604020202020204" pitchFamily="34" charset="0"/>
              </a:rPr>
              <a:t>Define the </a:t>
            </a:r>
            <a:r>
              <a:rPr lang="en-CA" b="1" u="sng" dirty="0">
                <a:latin typeface="Arial" panose="020B0604020202020204" pitchFamily="34" charset="0"/>
                <a:cs typeface="Arial" panose="020B0604020202020204" pitchFamily="34" charset="0"/>
              </a:rPr>
              <a:t>first question</a:t>
            </a:r>
            <a:r>
              <a:rPr lang="en-CA" b="1"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rPr>
              <a:t>using </a:t>
            </a:r>
            <a:r>
              <a:rPr lang="en-CA" b="1" dirty="0">
                <a:solidFill>
                  <a:schemeClr val="accent6">
                    <a:lumMod val="75000"/>
                  </a:schemeClr>
                </a:solidFill>
                <a:latin typeface="Arial" panose="020B0604020202020204" pitchFamily="34" charset="0"/>
                <a:cs typeface="Arial" panose="020B0604020202020204" pitchFamily="34" charset="0"/>
              </a:rPr>
              <a:t>input() </a:t>
            </a:r>
            <a:r>
              <a:rPr lang="en-CA" dirty="0">
                <a:latin typeface="Arial" panose="020B0604020202020204" pitchFamily="34" charset="0"/>
                <a:cs typeface="Arial" panose="020B0604020202020204" pitchFamily="34" charset="0"/>
                <a:sym typeface="Wingdings" pitchFamily="2" charset="2"/>
              </a:rPr>
              <a:t> This questions determines if the user will play or not. Possible answers : “</a:t>
            </a:r>
            <a:r>
              <a:rPr lang="en-CA" b="1" dirty="0">
                <a:solidFill>
                  <a:srgbClr val="FFD100"/>
                </a:solidFill>
                <a:latin typeface="Arial" panose="020B0604020202020204" pitchFamily="34" charset="0"/>
                <a:cs typeface="Arial" panose="020B0604020202020204" pitchFamily="34" charset="0"/>
                <a:sym typeface="Wingdings" pitchFamily="2" charset="2"/>
              </a:rPr>
              <a:t>Yes</a:t>
            </a:r>
            <a:r>
              <a:rPr lang="en-CA" dirty="0">
                <a:latin typeface="Arial" panose="020B0604020202020204" pitchFamily="34" charset="0"/>
                <a:cs typeface="Arial" panose="020B0604020202020204" pitchFamily="34" charset="0"/>
                <a:sym typeface="Wingdings" pitchFamily="2" charset="2"/>
              </a:rPr>
              <a:t>” or “</a:t>
            </a:r>
            <a:r>
              <a:rPr lang="en-CA" b="1" dirty="0">
                <a:solidFill>
                  <a:srgbClr val="FFD100"/>
                </a:solidFill>
                <a:latin typeface="Arial" panose="020B0604020202020204" pitchFamily="34" charset="0"/>
                <a:cs typeface="Arial" panose="020B0604020202020204" pitchFamily="34" charset="0"/>
                <a:sym typeface="Wingdings" pitchFamily="2" charset="2"/>
              </a:rPr>
              <a:t>No</a:t>
            </a:r>
            <a:r>
              <a:rPr lang="en-CA" dirty="0">
                <a:latin typeface="Arial" panose="020B0604020202020204" pitchFamily="34" charset="0"/>
                <a:cs typeface="Arial" panose="020B0604020202020204" pitchFamily="34" charset="0"/>
                <a:sym typeface="Wingdings" pitchFamily="2" charset="2"/>
              </a:rPr>
              <a:t>”</a:t>
            </a:r>
            <a:endParaRPr lang="en-CA" b="1" dirty="0">
              <a:solidFill>
                <a:schemeClr val="accent6">
                  <a:lumMod val="75000"/>
                </a:schemeClr>
              </a:solidFill>
              <a:latin typeface="Arial" panose="020B0604020202020204" pitchFamily="34" charset="0"/>
              <a:cs typeface="Arial" panose="020B0604020202020204" pitchFamily="34" charset="0"/>
            </a:endParaRPr>
          </a:p>
          <a:p>
            <a:pPr marL="457200" lvl="0" indent="-295275">
              <a:buClr>
                <a:schemeClr val="accent2"/>
              </a:buClr>
              <a:buSzPts val="1050"/>
              <a:buAutoNum type="arabicPeriod"/>
            </a:pPr>
            <a:r>
              <a:rPr lang="en-CA" dirty="0">
                <a:solidFill>
                  <a:schemeClr val="lt1"/>
                </a:solidFill>
                <a:latin typeface="Arial" panose="020B0604020202020204" pitchFamily="34" charset="0"/>
                <a:ea typeface="Nunito"/>
                <a:cs typeface="Arial" panose="020B0604020202020204" pitchFamily="34" charset="0"/>
                <a:sym typeface="Nunito"/>
              </a:rPr>
              <a:t>If the user chooses “</a:t>
            </a:r>
            <a:r>
              <a:rPr lang="en-CA" b="1" dirty="0">
                <a:solidFill>
                  <a:srgbClr val="FFD100"/>
                </a:solidFill>
                <a:latin typeface="Arial" panose="020B0604020202020204" pitchFamily="34" charset="0"/>
                <a:ea typeface="Nunito"/>
                <a:cs typeface="Arial" panose="020B0604020202020204" pitchFamily="34" charset="0"/>
                <a:sym typeface="Nunito"/>
              </a:rPr>
              <a:t>No</a:t>
            </a:r>
            <a:r>
              <a:rPr lang="en-CA" dirty="0">
                <a:solidFill>
                  <a:schemeClr val="lt1"/>
                </a:solidFill>
                <a:latin typeface="Arial" panose="020B0604020202020204" pitchFamily="34" charset="0"/>
                <a:ea typeface="Nunito"/>
                <a:cs typeface="Arial" panose="020B0604020202020204" pitchFamily="34" charset="0"/>
                <a:sym typeface="Nunito"/>
              </a:rPr>
              <a:t>”, print an appropriate message to them</a:t>
            </a:r>
            <a:r>
              <a:rPr lang="en-CA" dirty="0">
                <a:latin typeface="Arial" panose="020B0604020202020204" pitchFamily="34" charset="0"/>
                <a:cs typeface="Arial" panose="020B0604020202020204" pitchFamily="34" charset="0"/>
              </a:rPr>
              <a:t>. </a:t>
            </a:r>
            <a:br>
              <a:rPr lang="en-CA" dirty="0">
                <a:latin typeface="Arial" panose="020B0604020202020204" pitchFamily="34" charset="0"/>
                <a:cs typeface="Arial" panose="020B0604020202020204" pitchFamily="34" charset="0"/>
              </a:rPr>
            </a:br>
            <a:r>
              <a:rPr lang="en-CA" dirty="0">
                <a:latin typeface="Arial" panose="020B0604020202020204" pitchFamily="34" charset="0"/>
                <a:cs typeface="Arial" panose="020B0604020202020204" pitchFamily="34" charset="0"/>
              </a:rPr>
              <a:t>If the user chooses “</a:t>
            </a:r>
            <a:r>
              <a:rPr lang="en-CA" b="1" dirty="0">
                <a:solidFill>
                  <a:srgbClr val="FFD100"/>
                </a:solidFill>
                <a:latin typeface="Arial" panose="020B0604020202020204" pitchFamily="34" charset="0"/>
                <a:cs typeface="Arial" panose="020B0604020202020204" pitchFamily="34" charset="0"/>
              </a:rPr>
              <a:t>Yes</a:t>
            </a:r>
            <a:r>
              <a:rPr lang="en-CA" dirty="0">
                <a:latin typeface="Arial" panose="020B0604020202020204" pitchFamily="34" charset="0"/>
                <a:cs typeface="Arial" panose="020B0604020202020204" pitchFamily="34" charset="0"/>
              </a:rPr>
              <a:t>”, print a welcoming message!</a:t>
            </a:r>
            <a:br>
              <a:rPr lang="en-CA" dirty="0">
                <a:latin typeface="Arial" panose="020B0604020202020204" pitchFamily="34" charset="0"/>
                <a:cs typeface="Arial" panose="020B0604020202020204" pitchFamily="34" charset="0"/>
              </a:rPr>
            </a:br>
            <a:r>
              <a:rPr lang="en-CA" b="1" dirty="0">
                <a:solidFill>
                  <a:schemeClr val="accent6">
                    <a:lumMod val="75000"/>
                  </a:schemeClr>
                </a:solidFill>
                <a:latin typeface="Arial" panose="020B0604020202020204" pitchFamily="34" charset="0"/>
                <a:cs typeface="Arial" panose="020B0604020202020204" pitchFamily="34" charset="0"/>
                <a:sym typeface="Wingdings" pitchFamily="2" charset="2"/>
              </a:rPr>
              <a:t> you must use if, </a:t>
            </a:r>
            <a:r>
              <a:rPr lang="en-CA" b="1" dirty="0" err="1">
                <a:solidFill>
                  <a:schemeClr val="accent6">
                    <a:lumMod val="75000"/>
                  </a:schemeClr>
                </a:solidFill>
                <a:latin typeface="Arial" panose="020B0604020202020204" pitchFamily="34" charset="0"/>
                <a:cs typeface="Arial" panose="020B0604020202020204" pitchFamily="34" charset="0"/>
                <a:sym typeface="Wingdings" pitchFamily="2" charset="2"/>
              </a:rPr>
              <a:t>elif</a:t>
            </a:r>
            <a:r>
              <a:rPr lang="en-CA" b="1" dirty="0">
                <a:solidFill>
                  <a:schemeClr val="accent6">
                    <a:lumMod val="75000"/>
                  </a:schemeClr>
                </a:solidFill>
                <a:latin typeface="Arial" panose="020B0604020202020204" pitchFamily="34" charset="0"/>
                <a:cs typeface="Arial" panose="020B0604020202020204" pitchFamily="34" charset="0"/>
                <a:sym typeface="Wingdings" pitchFamily="2" charset="2"/>
              </a:rPr>
              <a:t>, and else statements</a:t>
            </a:r>
          </a:p>
          <a:p>
            <a:pPr marL="457200" lvl="0" indent="-295275">
              <a:buClr>
                <a:schemeClr val="accent2"/>
              </a:buClr>
              <a:buSzPts val="1050"/>
              <a:buAutoNum type="arabicPeriod"/>
            </a:pPr>
            <a:r>
              <a:rPr lang="en-CA" dirty="0">
                <a:solidFill>
                  <a:schemeClr val="bg1"/>
                </a:solidFill>
                <a:latin typeface="Arial" panose="020B0604020202020204" pitchFamily="34" charset="0"/>
                <a:cs typeface="Arial" panose="020B0604020202020204" pitchFamily="34" charset="0"/>
                <a:sym typeface="Wingdings" pitchFamily="2" charset="2"/>
              </a:rPr>
              <a:t>Define the </a:t>
            </a:r>
            <a:r>
              <a:rPr lang="en-CA" b="1" u="sng" dirty="0">
                <a:solidFill>
                  <a:schemeClr val="bg1"/>
                </a:solidFill>
                <a:latin typeface="Arial" panose="020B0604020202020204" pitchFamily="34" charset="0"/>
                <a:cs typeface="Arial" panose="020B0604020202020204" pitchFamily="34" charset="0"/>
                <a:sym typeface="Wingdings" pitchFamily="2" charset="2"/>
              </a:rPr>
              <a:t>second question</a:t>
            </a:r>
            <a:r>
              <a:rPr lang="en-CA" b="1" dirty="0">
                <a:solidFill>
                  <a:schemeClr val="bg1"/>
                </a:solidFill>
                <a:latin typeface="Arial" panose="020B0604020202020204" pitchFamily="34" charset="0"/>
                <a:cs typeface="Arial" panose="020B0604020202020204" pitchFamily="34" charset="0"/>
                <a:sym typeface="Wingdings" pitchFamily="2" charset="2"/>
              </a:rPr>
              <a:t> </a:t>
            </a:r>
            <a:r>
              <a:rPr lang="en-CA" dirty="0">
                <a:solidFill>
                  <a:schemeClr val="bg1"/>
                </a:solidFill>
                <a:latin typeface="Arial" panose="020B0604020202020204" pitchFamily="34" charset="0"/>
                <a:cs typeface="Arial" panose="020B0604020202020204" pitchFamily="34" charset="0"/>
                <a:sym typeface="Wingdings" pitchFamily="2" charset="2"/>
              </a:rPr>
              <a:t> This is their first challenge where </a:t>
            </a:r>
            <a:r>
              <a:rPr lang="en-CA" u="sng" dirty="0">
                <a:solidFill>
                  <a:schemeClr val="bg1"/>
                </a:solidFill>
                <a:latin typeface="Arial" panose="020B0604020202020204" pitchFamily="34" charset="0"/>
                <a:cs typeface="Arial" panose="020B0604020202020204" pitchFamily="34" charset="0"/>
                <a:sym typeface="Wingdings" pitchFamily="2" charset="2"/>
              </a:rPr>
              <a:t>they face a pit of snakes</a:t>
            </a:r>
            <a:r>
              <a:rPr lang="en-CA" dirty="0">
                <a:solidFill>
                  <a:schemeClr val="bg1"/>
                </a:solidFill>
                <a:latin typeface="Arial" panose="020B0604020202020204" pitchFamily="34" charset="0"/>
                <a:cs typeface="Arial" panose="020B0604020202020204" pitchFamily="34" charset="0"/>
                <a:sym typeface="Wingdings" pitchFamily="2" charset="2"/>
              </a:rPr>
              <a:t> and must decide a course of action. Possible answers: “</a:t>
            </a:r>
            <a:r>
              <a:rPr lang="en-CA" b="1" dirty="0">
                <a:solidFill>
                  <a:srgbClr val="FFD100"/>
                </a:solidFill>
                <a:latin typeface="Arial" panose="020B0604020202020204" pitchFamily="34" charset="0"/>
                <a:cs typeface="Arial" panose="020B0604020202020204" pitchFamily="34" charset="0"/>
                <a:sym typeface="Wingdings" pitchFamily="2" charset="2"/>
              </a:rPr>
              <a:t>Jump</a:t>
            </a:r>
            <a:r>
              <a:rPr lang="en-CA" dirty="0">
                <a:solidFill>
                  <a:schemeClr val="bg1"/>
                </a:solidFill>
                <a:latin typeface="Arial" panose="020B0604020202020204" pitchFamily="34" charset="0"/>
                <a:cs typeface="Arial" panose="020B0604020202020204" pitchFamily="34" charset="0"/>
                <a:sym typeface="Wingdings" pitchFamily="2" charset="2"/>
              </a:rPr>
              <a:t>” or ”</a:t>
            </a:r>
            <a:r>
              <a:rPr lang="en-CA" b="1" dirty="0">
                <a:solidFill>
                  <a:srgbClr val="FFD100"/>
                </a:solidFill>
                <a:latin typeface="Arial" panose="020B0604020202020204" pitchFamily="34" charset="0"/>
                <a:cs typeface="Arial" panose="020B0604020202020204" pitchFamily="34" charset="0"/>
                <a:sym typeface="Wingdings" pitchFamily="2" charset="2"/>
              </a:rPr>
              <a:t>Fight</a:t>
            </a:r>
            <a:r>
              <a:rPr lang="en-CA" dirty="0">
                <a:solidFill>
                  <a:schemeClr val="bg1"/>
                </a:solidFill>
                <a:latin typeface="Arial" panose="020B0604020202020204" pitchFamily="34" charset="0"/>
                <a:cs typeface="Arial" panose="020B0604020202020204" pitchFamily="34" charset="0"/>
                <a:sym typeface="Wingdings" pitchFamily="2" charset="2"/>
              </a:rPr>
              <a:t>”</a:t>
            </a:r>
          </a:p>
          <a:p>
            <a:pPr marL="457200" lvl="0" indent="-295275">
              <a:buClr>
                <a:schemeClr val="accent2"/>
              </a:buClr>
              <a:buSzPts val="1050"/>
              <a:buAutoNum type="arabicPeriod"/>
            </a:pPr>
            <a:r>
              <a:rPr lang="en-CA" dirty="0">
                <a:solidFill>
                  <a:schemeClr val="lt1"/>
                </a:solidFill>
                <a:latin typeface="Arial" panose="020B0604020202020204" pitchFamily="34" charset="0"/>
                <a:ea typeface="Nunito"/>
                <a:cs typeface="Arial" panose="020B0604020202020204" pitchFamily="34" charset="0"/>
                <a:sym typeface="Nunito"/>
              </a:rPr>
              <a:t>If the user chooses “</a:t>
            </a:r>
            <a:r>
              <a:rPr lang="en-CA" b="1" dirty="0">
                <a:solidFill>
                  <a:srgbClr val="FFD100"/>
                </a:solidFill>
                <a:latin typeface="Arial" panose="020B0604020202020204" pitchFamily="34" charset="0"/>
                <a:ea typeface="Nunito"/>
                <a:cs typeface="Arial" panose="020B0604020202020204" pitchFamily="34" charset="0"/>
                <a:sym typeface="Nunito"/>
              </a:rPr>
              <a:t>Jump</a:t>
            </a:r>
            <a:r>
              <a:rPr lang="en-CA" dirty="0">
                <a:solidFill>
                  <a:schemeClr val="lt1"/>
                </a:solidFill>
                <a:latin typeface="Arial" panose="020B0604020202020204" pitchFamily="34" charset="0"/>
                <a:ea typeface="Nunito"/>
                <a:cs typeface="Arial" panose="020B0604020202020204" pitchFamily="34" charset="0"/>
                <a:sym typeface="Nunito"/>
              </a:rPr>
              <a:t>”, they fall in the pit and lose the game</a:t>
            </a:r>
            <a:r>
              <a:rPr lang="en-CA" dirty="0">
                <a:latin typeface="Arial" panose="020B0604020202020204" pitchFamily="34" charset="0"/>
                <a:cs typeface="Arial" panose="020B0604020202020204" pitchFamily="34" charset="0"/>
              </a:rPr>
              <a:t>. </a:t>
            </a:r>
            <a:br>
              <a:rPr lang="en-CA" dirty="0">
                <a:latin typeface="Arial" panose="020B0604020202020204" pitchFamily="34" charset="0"/>
                <a:cs typeface="Arial" panose="020B0604020202020204" pitchFamily="34" charset="0"/>
              </a:rPr>
            </a:br>
            <a:r>
              <a:rPr lang="en-CA" dirty="0">
                <a:latin typeface="Arial" panose="020B0604020202020204" pitchFamily="34" charset="0"/>
                <a:cs typeface="Arial" panose="020B0604020202020204" pitchFamily="34" charset="0"/>
              </a:rPr>
              <a:t>If the user chooses “</a:t>
            </a:r>
            <a:r>
              <a:rPr lang="en-CA" b="1" dirty="0">
                <a:solidFill>
                  <a:srgbClr val="FFD100"/>
                </a:solidFill>
                <a:latin typeface="Arial" panose="020B0604020202020204" pitchFamily="34" charset="0"/>
                <a:cs typeface="Arial" panose="020B0604020202020204" pitchFamily="34" charset="0"/>
              </a:rPr>
              <a:t>Fight</a:t>
            </a:r>
            <a:r>
              <a:rPr lang="en-CA" dirty="0">
                <a:latin typeface="Arial" panose="020B0604020202020204" pitchFamily="34" charset="0"/>
                <a:cs typeface="Arial" panose="020B0604020202020204" pitchFamily="34" charset="0"/>
              </a:rPr>
              <a:t>”, they succeed and continue with their journey!</a:t>
            </a:r>
            <a:endParaRPr lang="en-CA"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B66233E8-FD18-DE4B-8B49-4947085D0EED}"/>
              </a:ext>
            </a:extLst>
          </p:cNvPr>
          <p:cNvSpPr/>
          <p:nvPr/>
        </p:nvSpPr>
        <p:spPr>
          <a:xfrm>
            <a:off x="8304369" y="4870843"/>
            <a:ext cx="787395" cy="230832"/>
          </a:xfrm>
          <a:prstGeom prst="rect">
            <a:avLst/>
          </a:prstGeom>
        </p:spPr>
        <p:txBody>
          <a:bodyPr wrap="none">
            <a:spAutoFit/>
          </a:bodyPr>
          <a:lstStyle/>
          <a:p>
            <a:pPr lvl="0"/>
            <a:r>
              <a:rPr lang="en-CA" sz="900" dirty="0">
                <a:solidFill>
                  <a:srgbClr val="FFFFFF"/>
                </a:solidFill>
                <a:latin typeface="Fira Sans Extra Condensed"/>
                <a:ea typeface="Fira Sans Extra Condensed"/>
                <a:cs typeface="Fira Sans Extra Condensed"/>
                <a:sym typeface="Fira Sans Extra Condensed"/>
              </a:rPr>
              <a:t>© 2022 </a:t>
            </a:r>
            <a:r>
              <a:rPr lang="en-CA" sz="900" dirty="0" err="1">
                <a:solidFill>
                  <a:srgbClr val="FFFFFF"/>
                </a:solidFill>
                <a:latin typeface="Fira Sans Extra Condensed"/>
                <a:ea typeface="Fira Sans Extra Condensed"/>
                <a:cs typeface="Fira Sans Extra Condensed"/>
                <a:sym typeface="Fira Sans Extra Condensed"/>
              </a:rPr>
              <a:t>CodeU</a:t>
            </a:r>
            <a:endParaRPr lang="en-CA" sz="900" dirty="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9"/>
        <p:cNvGrpSpPr/>
        <p:nvPr/>
      </p:nvGrpSpPr>
      <p:grpSpPr>
        <a:xfrm>
          <a:off x="0" y="0"/>
          <a:ext cx="0" cy="0"/>
          <a:chOff x="0" y="0"/>
          <a:chExt cx="0" cy="0"/>
        </a:xfrm>
      </p:grpSpPr>
      <p:sp>
        <p:nvSpPr>
          <p:cNvPr id="4290" name="Google Shape;4290;p49"/>
          <p:cNvSpPr txBox="1">
            <a:spLocks noGrp="1"/>
          </p:cNvSpPr>
          <p:nvPr>
            <p:ph type="title"/>
          </p:nvPr>
        </p:nvSpPr>
        <p:spPr>
          <a:xfrm>
            <a:off x="1904385" y="669824"/>
            <a:ext cx="5067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Step 3</a:t>
            </a:r>
            <a:endParaRPr sz="3200" dirty="0"/>
          </a:p>
        </p:txBody>
      </p:sp>
      <p:sp>
        <p:nvSpPr>
          <p:cNvPr id="2" name="Google Shape;896;p25">
            <a:extLst>
              <a:ext uri="{FF2B5EF4-FFF2-40B4-BE49-F238E27FC236}">
                <a16:creationId xmlns:a16="http://schemas.microsoft.com/office/drawing/2014/main" id="{EA437BFC-0C61-FBC2-396F-FC2ACCEA688D}"/>
              </a:ext>
            </a:extLst>
          </p:cNvPr>
          <p:cNvSpPr/>
          <p:nvPr/>
        </p:nvSpPr>
        <p:spPr>
          <a:xfrm>
            <a:off x="1638911" y="1465005"/>
            <a:ext cx="6373237" cy="3274143"/>
          </a:xfrm>
          <a:prstGeom prst="roundRect">
            <a:avLst>
              <a:gd name="adj" fmla="val 15217"/>
            </a:avLst>
          </a:prstGeom>
          <a:solidFill>
            <a:srgbClr val="FFFFFF"/>
          </a:solidFill>
          <a:ln w="57150">
            <a:solidFill>
              <a:schemeClr val="accent3">
                <a:lumMod val="40000"/>
                <a:lumOff val="60000"/>
              </a:schemeClr>
            </a:solidFill>
          </a:ln>
        </p:spPr>
        <p:txBody>
          <a:bodyPr spcFirstLastPara="1" wrap="square" lIns="91425" tIns="91425" rIns="91425" bIns="91425" anchor="ctr" anchorCtr="0">
            <a:noAutofit/>
          </a:bodyPr>
          <a:lstStyle/>
          <a:p>
            <a:endParaRPr lang="en-US" sz="1200" b="0" dirty="0">
              <a:solidFill>
                <a:schemeClr val="accent3">
                  <a:lumMod val="50000"/>
                </a:schemeClr>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031609A6-A804-1347-AF17-691AB71C23D2}"/>
              </a:ext>
            </a:extLst>
          </p:cNvPr>
          <p:cNvSpPr/>
          <p:nvPr/>
        </p:nvSpPr>
        <p:spPr>
          <a:xfrm>
            <a:off x="1586101" y="1672303"/>
            <a:ext cx="6478859" cy="2893100"/>
          </a:xfrm>
          <a:prstGeom prst="rect">
            <a:avLst/>
          </a:prstGeom>
        </p:spPr>
        <p:txBody>
          <a:bodyPr wrap="square">
            <a:spAutoFit/>
          </a:bodyPr>
          <a:lstStyle/>
          <a:p>
            <a:pPr marL="457200" lvl="0" indent="-295275">
              <a:buClr>
                <a:schemeClr val="accent2"/>
              </a:buClr>
              <a:buSzPts val="1050"/>
              <a:buAutoNum type="arabicPeriod"/>
            </a:pPr>
            <a:r>
              <a:rPr lang="en-CA" dirty="0">
                <a:latin typeface="Arial" panose="020B0604020202020204" pitchFamily="34" charset="0"/>
                <a:cs typeface="Arial" panose="020B0604020202020204" pitchFamily="34" charset="0"/>
              </a:rPr>
              <a:t>Define the </a:t>
            </a:r>
            <a:r>
              <a:rPr lang="en-CA" b="1" u="sng" dirty="0">
                <a:latin typeface="Arial" panose="020B0604020202020204" pitchFamily="34" charset="0"/>
                <a:cs typeface="Arial" panose="020B0604020202020204" pitchFamily="34" charset="0"/>
              </a:rPr>
              <a:t>third question</a:t>
            </a:r>
            <a:r>
              <a:rPr lang="en-CA" b="1"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sym typeface="Wingdings" pitchFamily="2" charset="2"/>
              </a:rPr>
              <a:t> This is their second challenge where they will face a </a:t>
            </a:r>
            <a:r>
              <a:rPr lang="en-CA" u="sng" dirty="0">
                <a:latin typeface="Arial" panose="020B0604020202020204" pitchFamily="34" charset="0"/>
                <a:cs typeface="Arial" panose="020B0604020202020204" pitchFamily="34" charset="0"/>
                <a:sym typeface="Wingdings" pitchFamily="2" charset="2"/>
              </a:rPr>
              <a:t>path that turns into two paths</a:t>
            </a:r>
            <a:r>
              <a:rPr lang="en-CA" dirty="0">
                <a:latin typeface="Arial" panose="020B0604020202020204" pitchFamily="34" charset="0"/>
                <a:cs typeface="Arial" panose="020B0604020202020204" pitchFamily="34" charset="0"/>
                <a:sym typeface="Wingdings" pitchFamily="2" charset="2"/>
              </a:rPr>
              <a:t>. The left path is sunny and bright and the right is dark and scary. Possible answers : “</a:t>
            </a:r>
            <a:r>
              <a:rPr lang="en-CA" b="1" dirty="0">
                <a:solidFill>
                  <a:srgbClr val="FFD100"/>
                </a:solidFill>
                <a:latin typeface="Arial" panose="020B0604020202020204" pitchFamily="34" charset="0"/>
                <a:cs typeface="Arial" panose="020B0604020202020204" pitchFamily="34" charset="0"/>
                <a:sym typeface="Wingdings" pitchFamily="2" charset="2"/>
              </a:rPr>
              <a:t>Left</a:t>
            </a:r>
            <a:r>
              <a:rPr lang="en-CA" dirty="0">
                <a:latin typeface="Arial" panose="020B0604020202020204" pitchFamily="34" charset="0"/>
                <a:cs typeface="Arial" panose="020B0604020202020204" pitchFamily="34" charset="0"/>
                <a:sym typeface="Wingdings" pitchFamily="2" charset="2"/>
              </a:rPr>
              <a:t>” or “</a:t>
            </a:r>
            <a:r>
              <a:rPr lang="en-CA" b="1" dirty="0">
                <a:solidFill>
                  <a:srgbClr val="FFD100"/>
                </a:solidFill>
                <a:latin typeface="Arial" panose="020B0604020202020204" pitchFamily="34" charset="0"/>
                <a:cs typeface="Arial" panose="020B0604020202020204" pitchFamily="34" charset="0"/>
                <a:sym typeface="Wingdings" pitchFamily="2" charset="2"/>
              </a:rPr>
              <a:t>Right</a:t>
            </a:r>
            <a:r>
              <a:rPr lang="en-CA" dirty="0">
                <a:latin typeface="Arial" panose="020B0604020202020204" pitchFamily="34" charset="0"/>
                <a:cs typeface="Arial" panose="020B0604020202020204" pitchFamily="34" charset="0"/>
                <a:sym typeface="Wingdings" pitchFamily="2" charset="2"/>
              </a:rPr>
              <a:t>”</a:t>
            </a:r>
            <a:endParaRPr lang="en-CA" b="1" dirty="0">
              <a:solidFill>
                <a:schemeClr val="accent6">
                  <a:lumMod val="75000"/>
                </a:schemeClr>
              </a:solidFill>
              <a:latin typeface="Arial" panose="020B0604020202020204" pitchFamily="34" charset="0"/>
              <a:cs typeface="Arial" panose="020B0604020202020204" pitchFamily="34" charset="0"/>
            </a:endParaRPr>
          </a:p>
          <a:p>
            <a:pPr marL="457200" lvl="0" indent="-295275">
              <a:buClr>
                <a:schemeClr val="accent2"/>
              </a:buClr>
              <a:buSzPts val="1050"/>
              <a:buAutoNum type="arabicPeriod"/>
            </a:pPr>
            <a:r>
              <a:rPr lang="en-CA" dirty="0">
                <a:solidFill>
                  <a:schemeClr val="lt1"/>
                </a:solidFill>
                <a:latin typeface="Arial" panose="020B0604020202020204" pitchFamily="34" charset="0"/>
                <a:ea typeface="Nunito"/>
                <a:cs typeface="Arial" panose="020B0604020202020204" pitchFamily="34" charset="0"/>
                <a:sym typeface="Nunito"/>
              </a:rPr>
              <a:t>If the user chooses “</a:t>
            </a:r>
            <a:r>
              <a:rPr lang="en-CA" b="1" dirty="0">
                <a:solidFill>
                  <a:srgbClr val="FFD100"/>
                </a:solidFill>
                <a:latin typeface="Arial" panose="020B0604020202020204" pitchFamily="34" charset="0"/>
                <a:ea typeface="Nunito"/>
                <a:cs typeface="Arial" panose="020B0604020202020204" pitchFamily="34" charset="0"/>
                <a:sym typeface="Nunito"/>
              </a:rPr>
              <a:t>Left</a:t>
            </a:r>
            <a:r>
              <a:rPr lang="en-CA" dirty="0">
                <a:solidFill>
                  <a:schemeClr val="lt1"/>
                </a:solidFill>
                <a:latin typeface="Arial" panose="020B0604020202020204" pitchFamily="34" charset="0"/>
                <a:ea typeface="Nunito"/>
                <a:cs typeface="Arial" panose="020B0604020202020204" pitchFamily="34" charset="0"/>
                <a:sym typeface="Nunito"/>
              </a:rPr>
              <a:t>”, they end up getting trapped in quicksand along the way and lose the game!</a:t>
            </a:r>
            <a:br>
              <a:rPr lang="en-CA" dirty="0">
                <a:latin typeface="Arial" panose="020B0604020202020204" pitchFamily="34" charset="0"/>
                <a:cs typeface="Arial" panose="020B0604020202020204" pitchFamily="34" charset="0"/>
              </a:rPr>
            </a:br>
            <a:r>
              <a:rPr lang="en-CA" dirty="0">
                <a:latin typeface="Arial" panose="020B0604020202020204" pitchFamily="34" charset="0"/>
                <a:cs typeface="Arial" panose="020B0604020202020204" pitchFamily="34" charset="0"/>
              </a:rPr>
              <a:t>If the user chooses “</a:t>
            </a:r>
            <a:r>
              <a:rPr lang="en-CA" b="1" dirty="0">
                <a:solidFill>
                  <a:srgbClr val="FFD100"/>
                </a:solidFill>
                <a:latin typeface="Arial" panose="020B0604020202020204" pitchFamily="34" charset="0"/>
                <a:cs typeface="Arial" panose="020B0604020202020204" pitchFamily="34" charset="0"/>
              </a:rPr>
              <a:t>Right</a:t>
            </a:r>
            <a:r>
              <a:rPr lang="en-CA" dirty="0">
                <a:latin typeface="Arial" panose="020B0604020202020204" pitchFamily="34" charset="0"/>
                <a:cs typeface="Arial" panose="020B0604020202020204" pitchFamily="34" charset="0"/>
              </a:rPr>
              <a:t>”, they succeed and continue with their journey!</a:t>
            </a:r>
          </a:p>
          <a:p>
            <a:pPr marL="457200" lvl="0" indent="-295275">
              <a:buClr>
                <a:schemeClr val="accent2"/>
              </a:buClr>
              <a:buSzPts val="1050"/>
              <a:buAutoNum type="arabicPeriod"/>
            </a:pPr>
            <a:r>
              <a:rPr lang="en-CA" dirty="0">
                <a:solidFill>
                  <a:schemeClr val="bg1"/>
                </a:solidFill>
                <a:latin typeface="Arial" panose="020B0604020202020204" pitchFamily="34" charset="0"/>
                <a:cs typeface="Arial" panose="020B0604020202020204" pitchFamily="34" charset="0"/>
                <a:sym typeface="Wingdings" pitchFamily="2" charset="2"/>
              </a:rPr>
              <a:t>Define the </a:t>
            </a:r>
            <a:r>
              <a:rPr lang="en-CA" b="1" u="sng" dirty="0">
                <a:solidFill>
                  <a:schemeClr val="bg1"/>
                </a:solidFill>
                <a:latin typeface="Arial" panose="020B0604020202020204" pitchFamily="34" charset="0"/>
                <a:cs typeface="Arial" panose="020B0604020202020204" pitchFamily="34" charset="0"/>
                <a:sym typeface="Wingdings" pitchFamily="2" charset="2"/>
              </a:rPr>
              <a:t>last question</a:t>
            </a:r>
            <a:r>
              <a:rPr lang="en-CA" b="1" dirty="0">
                <a:solidFill>
                  <a:schemeClr val="bg1"/>
                </a:solidFill>
                <a:latin typeface="Arial" panose="020B0604020202020204" pitchFamily="34" charset="0"/>
                <a:cs typeface="Arial" panose="020B0604020202020204" pitchFamily="34" charset="0"/>
                <a:sym typeface="Wingdings" pitchFamily="2" charset="2"/>
              </a:rPr>
              <a:t> </a:t>
            </a:r>
            <a:r>
              <a:rPr lang="en-CA" dirty="0">
                <a:solidFill>
                  <a:schemeClr val="bg1"/>
                </a:solidFill>
                <a:latin typeface="Arial" panose="020B0604020202020204" pitchFamily="34" charset="0"/>
                <a:cs typeface="Arial" panose="020B0604020202020204" pitchFamily="34" charset="0"/>
                <a:sym typeface="Wingdings" pitchFamily="2" charset="2"/>
              </a:rPr>
              <a:t> This is their last challenge where they must follow an animal to guide them through a dangerous rocky cliff. Possible answers: “</a:t>
            </a:r>
            <a:r>
              <a:rPr lang="en-CA" b="1" dirty="0">
                <a:solidFill>
                  <a:srgbClr val="FFD100"/>
                </a:solidFill>
                <a:latin typeface="Arial" panose="020B0604020202020204" pitchFamily="34" charset="0"/>
                <a:cs typeface="Arial" panose="020B0604020202020204" pitchFamily="34" charset="0"/>
                <a:sym typeface="Wingdings" pitchFamily="2" charset="2"/>
              </a:rPr>
              <a:t>Monkey</a:t>
            </a:r>
            <a:r>
              <a:rPr lang="en-CA" dirty="0">
                <a:solidFill>
                  <a:schemeClr val="bg1"/>
                </a:solidFill>
                <a:latin typeface="Arial" panose="020B0604020202020204" pitchFamily="34" charset="0"/>
                <a:cs typeface="Arial" panose="020B0604020202020204" pitchFamily="34" charset="0"/>
                <a:sym typeface="Wingdings" pitchFamily="2" charset="2"/>
              </a:rPr>
              <a:t>” or ”</a:t>
            </a:r>
            <a:r>
              <a:rPr lang="en-CA" b="1" dirty="0">
                <a:solidFill>
                  <a:srgbClr val="FFD100"/>
                </a:solidFill>
                <a:latin typeface="Arial" panose="020B0604020202020204" pitchFamily="34" charset="0"/>
                <a:cs typeface="Arial" panose="020B0604020202020204" pitchFamily="34" charset="0"/>
                <a:sym typeface="Wingdings" pitchFamily="2" charset="2"/>
              </a:rPr>
              <a:t>Lion</a:t>
            </a:r>
            <a:r>
              <a:rPr lang="en-CA" dirty="0">
                <a:solidFill>
                  <a:schemeClr val="bg1"/>
                </a:solidFill>
                <a:latin typeface="Arial" panose="020B0604020202020204" pitchFamily="34" charset="0"/>
                <a:cs typeface="Arial" panose="020B0604020202020204" pitchFamily="34" charset="0"/>
                <a:sym typeface="Wingdings" pitchFamily="2" charset="2"/>
              </a:rPr>
              <a:t>”</a:t>
            </a:r>
          </a:p>
          <a:p>
            <a:pPr marL="457200" lvl="0" indent="-295275">
              <a:buClr>
                <a:schemeClr val="accent2"/>
              </a:buClr>
              <a:buSzPts val="1050"/>
              <a:buAutoNum type="arabicPeriod"/>
            </a:pPr>
            <a:r>
              <a:rPr lang="en-CA" dirty="0">
                <a:solidFill>
                  <a:schemeClr val="lt1"/>
                </a:solidFill>
                <a:latin typeface="Arial" panose="020B0604020202020204" pitchFamily="34" charset="0"/>
                <a:ea typeface="Nunito"/>
                <a:cs typeface="Arial" panose="020B0604020202020204" pitchFamily="34" charset="0"/>
                <a:sym typeface="Nunito"/>
              </a:rPr>
              <a:t>If the user chooses “</a:t>
            </a:r>
            <a:r>
              <a:rPr lang="en-CA" b="1" dirty="0">
                <a:solidFill>
                  <a:srgbClr val="FFD100"/>
                </a:solidFill>
                <a:latin typeface="Arial" panose="020B0604020202020204" pitchFamily="34" charset="0"/>
                <a:ea typeface="Nunito"/>
                <a:cs typeface="Arial" panose="020B0604020202020204" pitchFamily="34" charset="0"/>
                <a:sym typeface="Nunito"/>
              </a:rPr>
              <a:t>Monkey</a:t>
            </a:r>
            <a:r>
              <a:rPr lang="en-CA" dirty="0">
                <a:solidFill>
                  <a:schemeClr val="lt1"/>
                </a:solidFill>
                <a:latin typeface="Arial" panose="020B0604020202020204" pitchFamily="34" charset="0"/>
                <a:ea typeface="Nunito"/>
                <a:cs typeface="Arial" panose="020B0604020202020204" pitchFamily="34" charset="0"/>
                <a:sym typeface="Nunito"/>
              </a:rPr>
              <a:t>”, the monkey pushes them off the cliff and they lose the game!</a:t>
            </a:r>
            <a:r>
              <a:rPr lang="en-CA" dirty="0">
                <a:latin typeface="Arial" panose="020B0604020202020204" pitchFamily="34" charset="0"/>
                <a:cs typeface="Arial" panose="020B0604020202020204" pitchFamily="34" charset="0"/>
              </a:rPr>
              <a:t> </a:t>
            </a:r>
            <a:br>
              <a:rPr lang="en-CA" dirty="0">
                <a:latin typeface="Arial" panose="020B0604020202020204" pitchFamily="34" charset="0"/>
                <a:cs typeface="Arial" panose="020B0604020202020204" pitchFamily="34" charset="0"/>
              </a:rPr>
            </a:br>
            <a:r>
              <a:rPr lang="en-CA" dirty="0">
                <a:latin typeface="Arial" panose="020B0604020202020204" pitchFamily="34" charset="0"/>
                <a:cs typeface="Arial" panose="020B0604020202020204" pitchFamily="34" charset="0"/>
              </a:rPr>
              <a:t>If the user chooses “</a:t>
            </a:r>
            <a:r>
              <a:rPr lang="en-CA" b="1" dirty="0">
                <a:solidFill>
                  <a:srgbClr val="FFD100"/>
                </a:solidFill>
                <a:latin typeface="Arial" panose="020B0604020202020204" pitchFamily="34" charset="0"/>
                <a:cs typeface="Arial" panose="020B0604020202020204" pitchFamily="34" charset="0"/>
              </a:rPr>
              <a:t>Lion</a:t>
            </a:r>
            <a:r>
              <a:rPr lang="en-CA" dirty="0">
                <a:latin typeface="Arial" panose="020B0604020202020204" pitchFamily="34" charset="0"/>
                <a:cs typeface="Arial" panose="020B0604020202020204" pitchFamily="34" charset="0"/>
              </a:rPr>
              <a:t>”, they succeed and find the ruby!</a:t>
            </a:r>
          </a:p>
          <a:p>
            <a:pPr marL="457200" lvl="0" indent="-295275">
              <a:buClr>
                <a:schemeClr val="accent2"/>
              </a:buClr>
              <a:buSzPts val="1050"/>
              <a:buAutoNum type="arabicPeriod"/>
            </a:pPr>
            <a:r>
              <a:rPr lang="en-CA" dirty="0">
                <a:solidFill>
                  <a:schemeClr val="bg1"/>
                </a:solidFill>
                <a:latin typeface="Arial" panose="020B0604020202020204" pitchFamily="34" charset="0"/>
                <a:cs typeface="Arial" panose="020B0604020202020204" pitchFamily="34" charset="0"/>
              </a:rPr>
              <a:t>Congratulate them on completing and saving JUMANJI!</a:t>
            </a:r>
          </a:p>
        </p:txBody>
      </p:sp>
      <p:sp>
        <p:nvSpPr>
          <p:cNvPr id="5" name="Rectangle 4">
            <a:extLst>
              <a:ext uri="{FF2B5EF4-FFF2-40B4-BE49-F238E27FC236}">
                <a16:creationId xmlns:a16="http://schemas.microsoft.com/office/drawing/2014/main" id="{B66233E8-FD18-DE4B-8B49-4947085D0EED}"/>
              </a:ext>
            </a:extLst>
          </p:cNvPr>
          <p:cNvSpPr/>
          <p:nvPr/>
        </p:nvSpPr>
        <p:spPr>
          <a:xfrm>
            <a:off x="8304369" y="4870843"/>
            <a:ext cx="787395" cy="230832"/>
          </a:xfrm>
          <a:prstGeom prst="rect">
            <a:avLst/>
          </a:prstGeom>
        </p:spPr>
        <p:txBody>
          <a:bodyPr wrap="none">
            <a:spAutoFit/>
          </a:bodyPr>
          <a:lstStyle/>
          <a:p>
            <a:pPr lvl="0"/>
            <a:r>
              <a:rPr lang="en-CA" sz="900" dirty="0">
                <a:solidFill>
                  <a:srgbClr val="FFFFFF"/>
                </a:solidFill>
                <a:latin typeface="Fira Sans Extra Condensed"/>
                <a:ea typeface="Fira Sans Extra Condensed"/>
                <a:cs typeface="Fira Sans Extra Condensed"/>
                <a:sym typeface="Fira Sans Extra Condensed"/>
              </a:rPr>
              <a:t>© 2022 </a:t>
            </a:r>
            <a:r>
              <a:rPr lang="en-CA" sz="900" dirty="0" err="1">
                <a:solidFill>
                  <a:srgbClr val="FFFFFF"/>
                </a:solidFill>
                <a:latin typeface="Fira Sans Extra Condensed"/>
                <a:ea typeface="Fira Sans Extra Condensed"/>
                <a:cs typeface="Fira Sans Extra Condensed"/>
                <a:sym typeface="Fira Sans Extra Condensed"/>
              </a:rPr>
              <a:t>CodeU</a:t>
            </a:r>
            <a:endParaRPr lang="en-CA" sz="900" dirty="0">
              <a:solidFill>
                <a:srgbClr val="FFFFFF"/>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87325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5"/>
        <p:cNvGrpSpPr/>
        <p:nvPr/>
      </p:nvGrpSpPr>
      <p:grpSpPr>
        <a:xfrm>
          <a:off x="0" y="0"/>
          <a:ext cx="0" cy="0"/>
          <a:chOff x="0" y="0"/>
          <a:chExt cx="0" cy="0"/>
        </a:xfrm>
      </p:grpSpPr>
      <p:sp>
        <p:nvSpPr>
          <p:cNvPr id="4586" name="Google Shape;4586;p62"/>
          <p:cNvSpPr txBox="1">
            <a:spLocks noGrp="1"/>
          </p:cNvSpPr>
          <p:nvPr>
            <p:ph type="title"/>
          </p:nvPr>
        </p:nvSpPr>
        <p:spPr>
          <a:xfrm>
            <a:off x="396615" y="11575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End </a:t>
            </a:r>
            <a:r>
              <a:rPr lang="en" sz="3200" dirty="0">
                <a:solidFill>
                  <a:schemeClr val="accent5"/>
                </a:solidFill>
              </a:rPr>
              <a:t>of Jumanji!</a:t>
            </a:r>
            <a:endParaRPr sz="3200" dirty="0">
              <a:solidFill>
                <a:schemeClr val="accent5"/>
              </a:solidFill>
            </a:endParaRPr>
          </a:p>
        </p:txBody>
      </p:sp>
      <p:sp>
        <p:nvSpPr>
          <p:cNvPr id="4587" name="Google Shape;4587;p62"/>
          <p:cNvSpPr txBox="1">
            <a:spLocks noGrp="1"/>
          </p:cNvSpPr>
          <p:nvPr>
            <p:ph type="title" idx="2"/>
          </p:nvPr>
        </p:nvSpPr>
        <p:spPr>
          <a:xfrm>
            <a:off x="1710454" y="1017242"/>
            <a:ext cx="21372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Reminders</a:t>
            </a:r>
            <a:endParaRPr dirty="0"/>
          </a:p>
        </p:txBody>
      </p:sp>
      <p:sp>
        <p:nvSpPr>
          <p:cNvPr id="4588" name="Google Shape;4588;p62"/>
          <p:cNvSpPr txBox="1">
            <a:spLocks noGrp="1"/>
          </p:cNvSpPr>
          <p:nvPr>
            <p:ph type="subTitle" idx="1"/>
          </p:nvPr>
        </p:nvSpPr>
        <p:spPr>
          <a:xfrm>
            <a:off x="1710454" y="1619253"/>
            <a:ext cx="5950434" cy="66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itchFamily="2" charset="2"/>
              <a:buChar char="ü"/>
            </a:pPr>
            <a:r>
              <a:rPr lang="en-CA" dirty="0"/>
              <a:t>D</a:t>
            </a:r>
            <a:r>
              <a:rPr lang="en" dirty="0" err="1"/>
              <a:t>on’t</a:t>
            </a:r>
            <a:r>
              <a:rPr lang="en" dirty="0"/>
              <a:t> forget to test out your game with different scenarios. What happens if the player inputs something that is not part of the choices? </a:t>
            </a:r>
          </a:p>
          <a:p>
            <a:pPr marL="285750" lvl="0" indent="-285750" algn="l" rtl="0">
              <a:spcBef>
                <a:spcPts val="0"/>
              </a:spcBef>
              <a:spcAft>
                <a:spcPts val="0"/>
              </a:spcAft>
              <a:buFont typeface="Wingdings" pitchFamily="2" charset="2"/>
              <a:buChar char="ü"/>
            </a:pPr>
            <a:r>
              <a:rPr lang="en" dirty="0"/>
              <a:t>Save your videogame in a safe space in your computer!</a:t>
            </a:r>
            <a:endParaRPr dirty="0"/>
          </a:p>
        </p:txBody>
      </p:sp>
      <p:sp>
        <p:nvSpPr>
          <p:cNvPr id="4589" name="Google Shape;4589;p62"/>
          <p:cNvSpPr txBox="1">
            <a:spLocks noGrp="1"/>
          </p:cNvSpPr>
          <p:nvPr>
            <p:ph type="title" idx="3"/>
          </p:nvPr>
        </p:nvSpPr>
        <p:spPr>
          <a:xfrm>
            <a:off x="1710454" y="2858848"/>
            <a:ext cx="2137200" cy="27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Have fun!</a:t>
            </a:r>
            <a:endParaRPr dirty="0"/>
          </a:p>
        </p:txBody>
      </p:sp>
      <p:sp>
        <p:nvSpPr>
          <p:cNvPr id="4590" name="Google Shape;4590;p62"/>
          <p:cNvSpPr txBox="1">
            <a:spLocks noGrp="1"/>
          </p:cNvSpPr>
          <p:nvPr>
            <p:ph type="subTitle" idx="4"/>
          </p:nvPr>
        </p:nvSpPr>
        <p:spPr>
          <a:xfrm>
            <a:off x="1747324" y="3371543"/>
            <a:ext cx="5649351" cy="66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 highly encourage you to let your family and friends have a go at your new videogame! </a:t>
            </a:r>
          </a:p>
          <a:p>
            <a:pPr marL="0" lvl="0" indent="0" algn="l" rtl="0">
              <a:spcBef>
                <a:spcPts val="0"/>
              </a:spcBef>
              <a:spcAft>
                <a:spcPts val="0"/>
              </a:spcAft>
              <a:buNone/>
            </a:pPr>
            <a:endParaRPr lang="en" sz="800" dirty="0"/>
          </a:p>
          <a:p>
            <a:pPr marL="0" lvl="0" indent="0" algn="l" rtl="0">
              <a:spcBef>
                <a:spcPts val="0"/>
              </a:spcBef>
              <a:spcAft>
                <a:spcPts val="0"/>
              </a:spcAft>
              <a:buNone/>
            </a:pPr>
            <a:r>
              <a:rPr lang="en" dirty="0"/>
              <a:t>Will they be able to cross the jungle safely? Can’t wait to hear all about it during our next class!</a:t>
            </a:r>
            <a:endParaRPr dirty="0"/>
          </a:p>
        </p:txBody>
      </p:sp>
      <p:sp>
        <p:nvSpPr>
          <p:cNvPr id="7" name="Rectangle 6">
            <a:extLst>
              <a:ext uri="{FF2B5EF4-FFF2-40B4-BE49-F238E27FC236}">
                <a16:creationId xmlns:a16="http://schemas.microsoft.com/office/drawing/2014/main" id="{5B283F55-1DD2-4E49-BF6F-E4C69D3F1298}"/>
              </a:ext>
            </a:extLst>
          </p:cNvPr>
          <p:cNvSpPr/>
          <p:nvPr/>
        </p:nvSpPr>
        <p:spPr>
          <a:xfrm>
            <a:off x="8304369" y="4870843"/>
            <a:ext cx="787395" cy="230832"/>
          </a:xfrm>
          <a:prstGeom prst="rect">
            <a:avLst/>
          </a:prstGeom>
        </p:spPr>
        <p:txBody>
          <a:bodyPr wrap="none">
            <a:spAutoFit/>
          </a:bodyPr>
          <a:lstStyle/>
          <a:p>
            <a:pPr lvl="0"/>
            <a:r>
              <a:rPr lang="en-CA" sz="900" dirty="0">
                <a:solidFill>
                  <a:srgbClr val="FFFFFF"/>
                </a:solidFill>
                <a:latin typeface="Fira Sans Extra Condensed"/>
                <a:ea typeface="Fira Sans Extra Condensed"/>
                <a:cs typeface="Fira Sans Extra Condensed"/>
                <a:sym typeface="Fira Sans Extra Condensed"/>
              </a:rPr>
              <a:t>© 2022 </a:t>
            </a:r>
            <a:r>
              <a:rPr lang="en-CA" sz="900" dirty="0" err="1">
                <a:solidFill>
                  <a:srgbClr val="FFFFFF"/>
                </a:solidFill>
                <a:latin typeface="Fira Sans Extra Condensed"/>
                <a:ea typeface="Fira Sans Extra Condensed"/>
                <a:cs typeface="Fira Sans Extra Condensed"/>
                <a:sym typeface="Fira Sans Extra Condensed"/>
              </a:rPr>
              <a:t>CodeU</a:t>
            </a:r>
            <a:endParaRPr lang="en-CA" sz="900" dirty="0">
              <a:solidFill>
                <a:srgbClr val="FFFFFF"/>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 Jungle Agency by Slidesgo">
  <a:themeElements>
    <a:clrScheme name="Simple Light">
      <a:dk1>
        <a:srgbClr val="FFA200"/>
      </a:dk1>
      <a:lt1>
        <a:srgbClr val="000000"/>
      </a:lt1>
      <a:dk2>
        <a:srgbClr val="87D73A"/>
      </a:dk2>
      <a:lt2>
        <a:srgbClr val="37480E"/>
      </a:lt2>
      <a:accent1>
        <a:srgbClr val="579D1C"/>
      </a:accent1>
      <a:accent2>
        <a:srgbClr val="3D722F"/>
      </a:accent2>
      <a:accent3>
        <a:srgbClr val="217E4F"/>
      </a:accent3>
      <a:accent4>
        <a:srgbClr val="2F4D0F"/>
      </a:accent4>
      <a:accent5>
        <a:srgbClr val="365A12"/>
      </a:accent5>
      <a:accent6>
        <a:srgbClr val="20BC9E"/>
      </a:accent6>
      <a:hlink>
        <a:srgbClr val="2431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1633</TotalTime>
  <Words>1458</Words>
  <Application>Microsoft Macintosh PowerPoint</Application>
  <PresentationFormat>On-screen Show (16:9)</PresentationFormat>
  <Paragraphs>154</Paragraphs>
  <Slides>12</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Roboto</vt:lpstr>
      <vt:lpstr>Fira Sans Extra Condensed SemiBold</vt:lpstr>
      <vt:lpstr>Wingdings</vt:lpstr>
      <vt:lpstr>Arial</vt:lpstr>
      <vt:lpstr>Fira Sans Extra Condensed</vt:lpstr>
      <vt:lpstr>Consolas</vt:lpstr>
      <vt:lpstr>Nunito</vt:lpstr>
      <vt:lpstr>Balsamiq Sans</vt:lpstr>
      <vt:lpstr>Machine Learning Infographics by Slidesgo</vt:lpstr>
      <vt:lpstr>The Jungle Agency by Slidesgo</vt:lpstr>
      <vt:lpstr>CodeU Class 3  Welcome!</vt:lpstr>
      <vt:lpstr>Agenda for today’s class</vt:lpstr>
      <vt:lpstr>Recap of Conditionals</vt:lpstr>
      <vt:lpstr>First Exercise: Science Query</vt:lpstr>
      <vt:lpstr>The island of JUMANJI  </vt:lpstr>
      <vt:lpstr>Step 1 - Mapping out</vt:lpstr>
      <vt:lpstr>Step 2</vt:lpstr>
      <vt:lpstr>Step 3</vt:lpstr>
      <vt:lpstr>End of Jumanji!</vt:lpstr>
      <vt:lpstr>Homework: Create your ice cream shop!</vt:lpstr>
      <vt:lpstr>Homework Solution: Create your ice cream shop!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CodeU Trial class  Welcome Christopher and Misha!</dc:title>
  <cp:lastModifiedBy>Eran Troshani</cp:lastModifiedBy>
  <cp:revision>44</cp:revision>
  <dcterms:modified xsi:type="dcterms:W3CDTF">2022-10-10T05:01:33Z</dcterms:modified>
</cp:coreProperties>
</file>